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C16B1-BAEC-CCE9-DD51-D90B09352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3989CA-5513-2487-6BE4-A578958DAD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A27CA-CED1-F5CD-85BD-19500EDC2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0748-6D61-47EB-B091-3D36D629B300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1D647-A34C-9D3C-E8B3-B28A62B8C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8E16D-9CA8-3F36-76CF-8E947E647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8A52-ABF5-4EE3-AF03-F6FC4DAA2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15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2E0D2-9E73-1858-B4DB-3688B7A39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744EF0-FFFF-739F-88CE-C4CC6054E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74BDB-B111-54CC-45C3-B78B649B1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0748-6D61-47EB-B091-3D36D629B300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A2BBF-B429-19F6-FA37-187B4F27E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D08F1-744D-9345-5F95-F2540D87F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8A52-ABF5-4EE3-AF03-F6FC4DAA2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46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8EF29C-0572-29E7-A7C5-8953677B28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7BF039-DCB8-AD80-C888-3666ED0BB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D860B-2536-C75F-EC7E-21C63221F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0748-6D61-47EB-B091-3D36D629B300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15F7B-7D39-4EDE-37F0-7CF22ABCD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3B4AE-8487-E14A-E719-57361989C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8A52-ABF5-4EE3-AF03-F6FC4DAA2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07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12B8-30D4-9F7E-00F8-2254A41B7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407-528B-6402-F2E6-DBDA5C563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C77BE-2D1B-6FFA-378E-42565DD1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0748-6D61-47EB-B091-3D36D629B300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08E5C-C07C-B62B-62F2-C46F03975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08C93-3A1B-EF6E-F83F-13960EA6E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8A52-ABF5-4EE3-AF03-F6FC4DAA2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30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FBE56-6CF7-BCF4-3C1A-EAF0F47E8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EA2888-F801-21C4-6AF5-3C5D4552A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83372-898A-978D-9242-172421A7A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0748-6D61-47EB-B091-3D36D629B300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83C67-4226-8BBD-BD81-2FDE4DBE9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732F9-569B-1442-E66B-92A56DABC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8A52-ABF5-4EE3-AF03-F6FC4DAA2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2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22AB-CE9E-E49A-BBE2-3D111DD39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0ADC5-1F94-7924-1DBC-144FA9132D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5B3E6D-3DEF-908B-5068-6C41BF3FC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337D5-8B91-7D6D-CFEE-89C4BBC3A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0748-6D61-47EB-B091-3D36D629B300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C9E0DD-5E13-CE99-E59E-07A1F2D34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2003B-7DD9-5550-EB55-73C769850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8A52-ABF5-4EE3-AF03-F6FC4DAA2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617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D5F99-6FA7-80A1-E3DB-9A3925608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48860-C9C4-F451-35D1-E8A006FA9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94514A-5093-8FCD-8290-24FCC2AC4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AAB198-45BF-ADE2-214C-15446A57B5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98411A-2681-4CC8-4950-F07BD14582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668DF8-A31F-9FBD-DD6E-3FDB20117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0748-6D61-47EB-B091-3D36D629B300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BB44E4-50B7-89DE-7660-D0D4A3942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904161-C82E-D0CF-0953-F967801E0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8A52-ABF5-4EE3-AF03-F6FC4DAA2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10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69E73-DBA3-DC2E-DA2A-2B5FF2D11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017F8A-914B-E85B-E490-786718A36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0748-6D61-47EB-B091-3D36D629B300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48F5F5-F4A9-B097-FA4E-886336B22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0279D4-93D6-DA44-6B3E-71B74993D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8A52-ABF5-4EE3-AF03-F6FC4DAA2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81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D3E8A7-93B5-D546-D84C-BB02B1AA7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0748-6D61-47EB-B091-3D36D629B300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9DDF1B-A92F-5CD1-A3D5-6212387ED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9568FC-DBE3-176B-9AA8-129DEAA53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8A52-ABF5-4EE3-AF03-F6FC4DAA2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73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0C48B-90B5-ABEF-D267-ED134DD34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21336-FF8F-2271-7CCC-E2D6CC388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21B7AD-DD63-772C-F00A-48CBB268B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7D3673-B2CA-A2A4-746B-B1F4936F8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0748-6D61-47EB-B091-3D36D629B300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7EABC-6F97-7241-684E-EF6973A72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CA719-FDE5-DEF1-596B-6A3FB3319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8A52-ABF5-4EE3-AF03-F6FC4DAA2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54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0367A-BB30-CB64-6782-36F5329D7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63B079-6B54-E541-FDEC-6D6C443463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A8378B-94C3-9215-FC1D-A62E95387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D0FF31-552F-4377-E5F4-DA8EAD07E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0748-6D61-47EB-B091-3D36D629B300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843F66-A910-45CF-F0E7-66EAD4AFE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F2CDD-A3BA-B270-B1D6-5FF3BAE96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8A52-ABF5-4EE3-AF03-F6FC4DAA2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594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0493C4-2C5E-9970-ABCF-12213AC08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64702-8BBC-F1E9-BCA7-B6DC8E8BD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25E5C-BC9B-74CF-1626-8B29EEBB1F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50748-6D61-47EB-B091-3D36D629B300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BED2D-F70A-CAD5-032A-CE7E5F603A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B8D29-5F8C-66A7-D7C7-D4B3DA892B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E8A52-ABF5-4EE3-AF03-F6FC4DAA2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16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BBD3B-1557-10ED-EF4C-074DCD083B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Luganda voice-controlled wheelchair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07994F-37DC-E54B-E8D3-5CA67C5E54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Project progress</a:t>
            </a:r>
          </a:p>
          <a:p>
            <a:r>
              <a:rPr lang="en-US" sz="4400" b="1"/>
              <a:t>Samuel and Adi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294104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AD11F9-BDD8-9DC3-E14C-8CF334819E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109" y="1518014"/>
            <a:ext cx="9341091" cy="506953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6FA0C10-DDA3-6108-1BD7-074E3A25FD80}"/>
              </a:ext>
            </a:extLst>
          </p:cNvPr>
          <p:cNvSpPr txBox="1">
            <a:spLocks/>
          </p:cNvSpPr>
          <p:nvPr/>
        </p:nvSpPr>
        <p:spPr>
          <a:xfrm>
            <a:off x="838200" y="670547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cs typeface="Arial" panose="020B0604020202020204" pitchFamily="34" charset="0"/>
              </a:rPr>
              <a:t>Logic flow</a:t>
            </a:r>
          </a:p>
        </p:txBody>
      </p:sp>
    </p:spTree>
    <p:extLst>
      <p:ext uri="{BB962C8B-B14F-4D97-AF65-F5344CB8AC3E}">
        <p14:creationId xmlns:p14="http://schemas.microsoft.com/office/powerpoint/2010/main" val="3129388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277D-69FB-75CE-2599-F65424387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3C432-8BFE-55AC-7602-363B70BA5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Still doing literature review</a:t>
            </a:r>
          </a:p>
          <a:p>
            <a:r>
              <a:rPr lang="en-US" dirty="0"/>
              <a:t>Pending training of the English model</a:t>
            </a:r>
          </a:p>
          <a:p>
            <a:r>
              <a:rPr lang="en-US" dirty="0"/>
              <a:t>Making slides for the proposal presentations</a:t>
            </a:r>
          </a:p>
        </p:txBody>
      </p:sp>
    </p:spTree>
    <p:extLst>
      <p:ext uri="{BB962C8B-B14F-4D97-AF65-F5344CB8AC3E}">
        <p14:creationId xmlns:p14="http://schemas.microsoft.com/office/powerpoint/2010/main" val="1969053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D1F48-8E9B-64EC-361E-F0A73F095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6AC61-BE42-3017-41CB-189235C90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Purchasing the hardware</a:t>
            </a:r>
          </a:p>
          <a:p>
            <a:r>
              <a:rPr lang="en-US" dirty="0"/>
              <a:t>Initial testing of the hardware</a:t>
            </a:r>
          </a:p>
        </p:txBody>
      </p:sp>
    </p:spTree>
    <p:extLst>
      <p:ext uri="{BB962C8B-B14F-4D97-AF65-F5344CB8AC3E}">
        <p14:creationId xmlns:p14="http://schemas.microsoft.com/office/powerpoint/2010/main" val="2622483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2ED1C-8B58-4C32-24C5-78A3F3016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2EF35-8E34-401B-7B0F-AB2260669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The main objective is to develop a Luganda voice-controlled wheelchair system</a:t>
            </a: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2E74B5"/>
                </a:solidFill>
                <a:effectLst/>
                <a:ea typeface="Times New Roman" panose="02020603050405020304" pitchFamily="18" charset="0"/>
              </a:rPr>
              <a:t>Specific objectives</a:t>
            </a:r>
          </a:p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To collect and curate a Luganda voice dataset </a:t>
            </a: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common wheelchair movement commands.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To develop, train and evaluate a speech intent recognition model to classify spoken Luganda commands. 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To integrate the trained model with a wheelchair to form a voice-controlled wheelchair system.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To evaluate the system.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467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86322-B0C8-FAF0-A5DC-9B32B759A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completed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155DE-A26D-71DD-8F1C-6E6AA9305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the literature review of the existing systems</a:t>
            </a:r>
          </a:p>
          <a:p>
            <a:r>
              <a:rPr lang="en-US" dirty="0"/>
              <a:t>Determining the hardware components to use for the project</a:t>
            </a:r>
          </a:p>
          <a:p>
            <a:r>
              <a:rPr lang="en-US" dirty="0"/>
              <a:t>Getting a google dataset to use to train an English version of the model</a:t>
            </a:r>
          </a:p>
          <a:p>
            <a:r>
              <a:rPr lang="en-US" dirty="0"/>
              <a:t>Getting the commands to use for the project</a:t>
            </a:r>
          </a:p>
          <a:p>
            <a:r>
              <a:rPr lang="en-US" dirty="0"/>
              <a:t>The wake word to use in the project</a:t>
            </a:r>
          </a:p>
        </p:txBody>
      </p:sp>
    </p:spTree>
    <p:extLst>
      <p:ext uri="{BB962C8B-B14F-4D97-AF65-F5344CB8AC3E}">
        <p14:creationId xmlns:p14="http://schemas.microsoft.com/office/powerpoint/2010/main" val="3536393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81D85-AD9E-22A8-D5CB-631D26825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 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157A588-3FD1-55AA-4497-6559DFF2D1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8251190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23064422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117768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 in 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Command in Luganda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986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Wake 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Gaali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347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 </a:t>
                      </a:r>
                      <a:r>
                        <a:rPr lang="en-US" dirty="0" err="1"/>
                        <a:t>maaso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386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Backward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okudda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emabega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793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okuyimirira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750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omukono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ogwa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ddyo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63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kkono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503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0379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44BFD-DF53-68B3-7537-3F5522EE6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19046-6131-667B-18D4-B038B7300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Boards</a:t>
            </a:r>
          </a:p>
          <a:p>
            <a:r>
              <a:rPr lang="en-US" dirty="0"/>
              <a:t>Microphone</a:t>
            </a:r>
          </a:p>
          <a:p>
            <a:r>
              <a:rPr lang="en-US" dirty="0"/>
              <a:t>Motor driver</a:t>
            </a:r>
          </a:p>
          <a:p>
            <a:r>
              <a:rPr lang="en-US" dirty="0"/>
              <a:t>Motors </a:t>
            </a:r>
          </a:p>
          <a:p>
            <a:r>
              <a:rPr lang="en-US" dirty="0"/>
              <a:t>Speakers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792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D18C5-6DDE-D206-913C-2A5010AF1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18C4B-D370-03D7-FCFD-A5E3A1D5C3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ESp32</a:t>
            </a:r>
          </a:p>
          <a:p>
            <a:r>
              <a:rPr lang="en-US" dirty="0"/>
              <a:t>Deploying the wake word on the ESP32 board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D7AF8-C486-5806-F279-305241F882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Raspberry Pi</a:t>
            </a:r>
          </a:p>
          <a:p>
            <a:r>
              <a:rPr lang="en-US" dirty="0"/>
              <a:t>Deploying the speech intent model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120566-35ED-BE9B-03DB-82B85AC8F8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18" b="15085"/>
          <a:stretch/>
        </p:blipFill>
        <p:spPr>
          <a:xfrm>
            <a:off x="1428086" y="3195129"/>
            <a:ext cx="3255882" cy="20901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0835A3-19D1-B5FD-B2F8-45B7C6D92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130" y="3195129"/>
            <a:ext cx="3140318" cy="187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633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D18C5-6DDE-D206-913C-2A5010AF1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18C4B-D370-03D7-FCFD-A5E3A1D5C3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err="1"/>
              <a:t>reSpeaker</a:t>
            </a:r>
            <a:r>
              <a:rPr lang="en-US" b="1" dirty="0"/>
              <a:t> 2-Mics Pi HAT</a:t>
            </a:r>
          </a:p>
          <a:p>
            <a:r>
              <a:rPr lang="fr-FR" dirty="0"/>
              <a:t>Has 4 analogue microphones</a:t>
            </a:r>
          </a:p>
          <a:p>
            <a:r>
              <a:rPr lang="en-US" dirty="0"/>
              <a:t>Voice Interaction algorithms of VAD(Voice Activity Detection), DOA(Direction of Arrival), KWS(Key Word Spotting)</a:t>
            </a:r>
          </a:p>
          <a:p>
            <a:r>
              <a:rPr lang="en-US" dirty="0"/>
              <a:t>WM8960 Audio Codec: Low power, high-quality stereo Codec</a:t>
            </a:r>
          </a:p>
          <a:p>
            <a:r>
              <a:rPr lang="en-US" dirty="0"/>
              <a:t>Controllable Peripherals: Provide 3 programable APAI 02 RGB LEDs and 1 User Button for attached Speech</a:t>
            </a:r>
          </a:p>
          <a:p>
            <a:r>
              <a:rPr lang="en-US" dirty="0"/>
              <a:t>Recognition usage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D7AF8-C486-5806-F279-305241F882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Mems Microphone Module with12C</a:t>
            </a:r>
          </a:p>
          <a:p>
            <a:r>
              <a:rPr lang="en-US" dirty="0"/>
              <a:t>High Precision &amp; performance</a:t>
            </a:r>
          </a:p>
          <a:p>
            <a:r>
              <a:rPr lang="en-US" dirty="0"/>
              <a:t>low-power</a:t>
            </a:r>
          </a:p>
          <a:p>
            <a:r>
              <a:rPr lang="en-US" dirty="0"/>
              <a:t>digital output</a:t>
            </a:r>
          </a:p>
          <a:p>
            <a:r>
              <a:rPr lang="en-US" dirty="0"/>
              <a:t>Direct connection to board</a:t>
            </a:r>
          </a:p>
          <a:p>
            <a:r>
              <a:rPr lang="en-US" dirty="0"/>
              <a:t>High signal-to-noise ratio </a:t>
            </a:r>
          </a:p>
          <a:p>
            <a:r>
              <a:rPr lang="en-US" dirty="0"/>
              <a:t>wideband frequency response</a:t>
            </a:r>
          </a:p>
        </p:txBody>
      </p:sp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E175D6DB-0162-870C-486D-2CD9EABA9F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11" t="11891" r="10401" b="9843"/>
          <a:stretch/>
        </p:blipFill>
        <p:spPr>
          <a:xfrm>
            <a:off x="4012163" y="5453840"/>
            <a:ext cx="1847461" cy="14462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FD6D0E-1A61-3706-A128-EB3DC852DE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075" y="4830049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726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EFD5A-0E28-DC05-28D1-822518265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823913"/>
          </a:xfrm>
        </p:spPr>
        <p:txBody>
          <a:bodyPr/>
          <a:lstStyle/>
          <a:p>
            <a:r>
              <a:rPr lang="en-US" sz="4400" dirty="0">
                <a:cs typeface="Arial" panose="020B0604020202020204" pitchFamily="34" charset="0"/>
              </a:rPr>
              <a:t>Motor Driver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324BF9-45D7-7FD6-C35C-D5AD9819E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269207"/>
            <a:ext cx="5157787" cy="550967"/>
          </a:xfrm>
        </p:spPr>
        <p:txBody>
          <a:bodyPr/>
          <a:lstStyle/>
          <a:p>
            <a:r>
              <a:rPr lang="en-US" dirty="0"/>
              <a:t>L298N Motor Driver Board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9BD03F-F178-48DA-5720-6473780D9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909866"/>
            <a:ext cx="5157787" cy="4279797"/>
          </a:xfrm>
        </p:spPr>
        <p:txBody>
          <a:bodyPr/>
          <a:lstStyle/>
          <a:p>
            <a:r>
              <a:rPr lang="en-US" dirty="0"/>
              <a:t>Is a high voltage and high current dual full-bridge</a:t>
            </a:r>
          </a:p>
          <a:p>
            <a:r>
              <a:rPr lang="en-US" dirty="0"/>
              <a:t>driver it can up to 46V and Dc current up to 4amp controlling motors is needed from microcontrollers, switches, relays.</a:t>
            </a:r>
          </a:p>
          <a:p>
            <a:r>
              <a:rPr lang="en-US" dirty="0"/>
              <a:t>can control up to 4 DC motors, or 2 DC motors with direction and speed control</a:t>
            </a:r>
          </a:p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6680AC6-B342-462E-7B1A-B6D54B1F6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120" y="1179513"/>
            <a:ext cx="4582160" cy="458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286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965EA-53EF-16C8-6C63-0FCD5F1CB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>
              <a:spcBef>
                <a:spcPts val="1500"/>
              </a:spcBef>
              <a:spcAft>
                <a:spcPts val="0"/>
              </a:spcAft>
            </a:pPr>
            <a:r>
              <a:rPr lang="en-US" dirty="0">
                <a:cs typeface="Arial" panose="020B0604020202020204" pitchFamily="34" charset="0"/>
              </a:rPr>
              <a:t>Motor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FDD53-2BB3-2DB5-BDB1-72CE07DEC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3200" b="0" i="0" u="none" strike="noStrike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G12-N20 Geared Mini DC Motor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150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Medium Power MP: 0.5W Max.  </a:t>
            </a:r>
            <a:endParaRPr lang="en-US" b="0" dirty="0">
              <a:effectLst/>
            </a:endParaRPr>
          </a:p>
          <a:p>
            <a:pPr rtl="0">
              <a:spcBef>
                <a:spcPts val="150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Rated Voltage: 6~12V.</a:t>
            </a:r>
            <a:endParaRPr lang="en-US" b="0" dirty="0">
              <a:effectLst/>
            </a:endParaRPr>
          </a:p>
          <a:p>
            <a:pPr rtl="0">
              <a:spcBef>
                <a:spcPts val="150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5V -12V </a:t>
            </a:r>
            <a:endParaRPr lang="en-US" b="0" dirty="0">
              <a:effectLst/>
            </a:endParaRPr>
          </a:p>
          <a:p>
            <a:pPr rtl="0">
              <a:spcBef>
                <a:spcPts val="150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300 RPM</a:t>
            </a:r>
            <a:endParaRPr lang="en-US" b="0" dirty="0">
              <a:effectLst/>
            </a:endParaRPr>
          </a:p>
          <a:p>
            <a:pPr rtl="0">
              <a:spcBef>
                <a:spcPts val="150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Brushed contacts.</a:t>
            </a:r>
            <a:endParaRPr lang="en-US" b="0" dirty="0">
              <a:effectLst/>
            </a:endParaRPr>
          </a:p>
          <a:p>
            <a:pPr rtl="0">
              <a:spcBef>
                <a:spcPts val="150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Relatively Cheap</a:t>
            </a:r>
            <a:endParaRPr lang="en-US" b="0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B8EE22F-88C4-B29A-E270-5C228CDF1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230" y="2025770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526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367</Words>
  <Application>Microsoft Office PowerPoint</Application>
  <PresentationFormat>Widescreen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Office Theme</vt:lpstr>
      <vt:lpstr>Luganda voice-controlled wheelchair project</vt:lpstr>
      <vt:lpstr>Recap</vt:lpstr>
      <vt:lpstr>Work completed </vt:lpstr>
      <vt:lpstr>Commands </vt:lpstr>
      <vt:lpstr>Hardware components</vt:lpstr>
      <vt:lpstr>Deployment</vt:lpstr>
      <vt:lpstr>Speakers</vt:lpstr>
      <vt:lpstr>Motor Driver</vt:lpstr>
      <vt:lpstr>Motor</vt:lpstr>
      <vt:lpstr>PowerPoint Presentation</vt:lpstr>
      <vt:lpstr>Current status</vt:lpstr>
      <vt:lpstr>Upcoming tasks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progress</dc:title>
  <dc:creator>okiror samuel Vinald</dc:creator>
  <cp:lastModifiedBy>okiror samuel Vinald</cp:lastModifiedBy>
  <cp:revision>3</cp:revision>
  <dcterms:created xsi:type="dcterms:W3CDTF">2023-11-13T02:03:31Z</dcterms:created>
  <dcterms:modified xsi:type="dcterms:W3CDTF">2023-11-13T06:16:05Z</dcterms:modified>
</cp:coreProperties>
</file>