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5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16B1-BAEC-CCE9-DD51-D90B0935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989CA-5513-2487-6BE4-A578958D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27CA-CED1-F5CD-85BD-19500EDC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D647-A34C-9D3C-E8B3-B28A62B8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E16D-9CA8-3F36-76CF-8E947E64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E0D2-9E73-1858-B4DB-3688B7A3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4EF0-FFFF-739F-88CE-C4CC6054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4BDB-B111-54CC-45C3-B78B649B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2BBF-B429-19F6-FA37-187B4F2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08F1-744D-9345-5F95-F2540D8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EF29C-0572-29E7-A7C5-8953677B2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F039-DCB8-AD80-C888-3666ED0B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860B-2536-C75F-EC7E-21C63221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5F7B-7D39-4EDE-37F0-7CF22ABC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B4AE-8487-E14A-E719-57361989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12B8-30D4-9F7E-00F8-2254A41B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407-528B-6402-F2E6-DBDA5C56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77BE-2D1B-6FFA-378E-42565DD1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8E5C-C07C-B62B-62F2-C46F0397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8C93-3A1B-EF6E-F83F-13960EA6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BE56-6CF7-BCF4-3C1A-EAF0F47E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2888-F801-21C4-6AF5-3C5D4552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372-898A-978D-9242-172421A7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3C67-4226-8BBD-BD81-2FDE4DB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32F9-569B-1442-E66B-92A56DA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22AB-CE9E-E49A-BBE2-3D111DD3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ADC5-1F94-7924-1DBC-144FA9132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B3E6D-3DEF-908B-5068-6C41BF3F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37D5-8B91-7D6D-CFEE-89C4BBC3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E0DD-5E13-CE99-E59E-07A1F2D3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003B-7DD9-5550-EB55-73C7698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5F99-6FA7-80A1-E3DB-9A392560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8860-C9C4-F451-35D1-E8A006FA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4514A-5093-8FCD-8290-24FCC2AC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B198-45BF-ADE2-214C-15446A57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8411A-2681-4CC8-4950-F07BD1458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8DF8-A31F-9FBD-DD6E-3FDB201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B44E4-50B7-89DE-7660-D0D4A394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04161-C82E-D0CF-0953-F967801E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9E73-DBA3-DC2E-DA2A-2B5FF2D1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17F8A-914B-E85B-E490-786718A3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8F5F5-F4A9-B097-FA4E-886336B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79D4-93D6-DA44-6B3E-71B74993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3E8A7-93B5-D546-D84C-BB02B1A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DDF1B-A92F-5CD1-A3D5-6212387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68FC-DBE3-176B-9AA8-129DEAA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C48B-90B5-ABEF-D267-ED134DD3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1336-FF8F-2271-7CCC-E2D6CC38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1B7AD-DD63-772C-F00A-48CBB268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3673-B2CA-A2A4-746B-B1F4936F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7EABC-6F97-7241-684E-EF6973A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A719-FDE5-DEF1-596B-6A3FB331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367A-BB30-CB64-6782-36F5329D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3B079-6B54-E541-FDEC-6D6C4434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378B-94C3-9215-FC1D-A62E9538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FF31-552F-4377-E5F4-DA8EAD07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3F66-A910-45CF-F0E7-66EAD4AF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2CDD-A3BA-B270-B1D6-5FF3BAE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493C4-2C5E-9970-ABCF-12213AC0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4702-8BBC-F1E9-BCA7-B6DC8E8B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5E5C-BC9B-74CF-1626-8B29EEBB1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0748-6D61-47EB-B091-3D36D629B30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ED2D-F70A-CAD5-032A-CE7E5F60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8D29-5F8C-66A7-D7C7-D4B3DA89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8A52-ABF5-4EE3-AF03-F6FC4DAA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BD3B-1557-10ED-EF4C-074DCD083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Luganda voice-controlled wheelchair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994F-37DC-E54B-E8D3-5CA67C5E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progress</a:t>
            </a:r>
          </a:p>
          <a:p>
            <a:r>
              <a:rPr lang="en-US" sz="4400" b="1"/>
              <a:t>Samuel and Adi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94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ED1C-8B58-4C32-24C5-78A3F30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EF35-8E34-401B-7B0F-AB226066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is to develop a Luganda voice-controlled wheelchair system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2E74B5"/>
                </a:solidFill>
                <a:effectLst/>
                <a:ea typeface="Times New Roman" panose="02020603050405020304" pitchFamily="18" charset="0"/>
              </a:rPr>
              <a:t>Specific objectives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collect and curate a Luganda voice dataset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common wheelchair movement commands.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develop, train and evaluate a speech intent recognition model to classify spoken Luganda commands.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integrate the trained model with a wheelchair to form a voice-controlled wheelchair system.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evaluate the system.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5DE-A26D-71DD-8F1C-6E6AA93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mid-term presentation</a:t>
            </a:r>
          </a:p>
          <a:p>
            <a:r>
              <a:rPr lang="en-US" dirty="0"/>
              <a:t>Commands to use in controlling the wheelchair</a:t>
            </a:r>
          </a:p>
          <a:p>
            <a:r>
              <a:rPr lang="en-US" dirty="0"/>
              <a:t>We were assigned a co-supervisor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9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from the oral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5DE-A26D-71DD-8F1C-6E6AA93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case study for your project</a:t>
            </a:r>
          </a:p>
          <a:p>
            <a:r>
              <a:rPr lang="en-US" dirty="0"/>
              <a:t>Consider integrating both English and </a:t>
            </a:r>
            <a:r>
              <a:rPr lang="en-US" dirty="0" err="1"/>
              <a:t>Lunganda</a:t>
            </a:r>
            <a:endParaRPr lang="en-US" dirty="0"/>
          </a:p>
          <a:p>
            <a:r>
              <a:rPr lang="en-US" dirty="0"/>
              <a:t>Consider adding safety mechanisms of the person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1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1D85-AD9E-22A8-D5CB-631D2682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57A588-3FD1-55AA-4497-6559DFF2D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40184"/>
              </p:ext>
            </p:extLst>
          </p:nvPr>
        </p:nvGraphicFramePr>
        <p:xfrm>
          <a:off x="838200" y="255093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306442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1776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in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in Luganda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8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Wake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maaso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emabega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yimirira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5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ddyo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kkono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031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4F50C-4F56-1908-ACBD-42186F71B16E}"/>
              </a:ext>
            </a:extLst>
          </p:cNvPr>
          <p:cNvSpPr txBox="1"/>
          <p:nvPr/>
        </p:nvSpPr>
        <p:spPr>
          <a:xfrm>
            <a:off x="838200" y="152089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wheelchair control command, we considering using one word as listed in the table below</a:t>
            </a:r>
          </a:p>
        </p:txBody>
      </p:sp>
    </p:spTree>
    <p:extLst>
      <p:ext uri="{BB962C8B-B14F-4D97-AF65-F5344CB8AC3E}">
        <p14:creationId xmlns:p14="http://schemas.microsoft.com/office/powerpoint/2010/main" val="137037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77D-69FB-75CE-2599-F654243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Co-supervisor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C432-8BFE-55AC-7602-363B70BA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DR. Ronald Kizito was allocated to us as the Co-supervisor</a:t>
            </a:r>
          </a:p>
        </p:txBody>
      </p:sp>
    </p:spTree>
    <p:extLst>
      <p:ext uri="{BB962C8B-B14F-4D97-AF65-F5344CB8AC3E}">
        <p14:creationId xmlns:p14="http://schemas.microsoft.com/office/powerpoint/2010/main" val="196905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77D-69FB-75CE-2599-F654243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C432-8BFE-55AC-7602-363B70BA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doing literature review</a:t>
            </a:r>
          </a:p>
          <a:p>
            <a:r>
              <a:rPr lang="en-US" dirty="0"/>
              <a:t>Learning how to train a voice-controlled system</a:t>
            </a:r>
          </a:p>
          <a:p>
            <a:r>
              <a:rPr lang="en-US" dirty="0"/>
              <a:t>Making the proposal report</a:t>
            </a:r>
          </a:p>
          <a:p>
            <a:r>
              <a:rPr lang="en-US" dirty="0"/>
              <a:t>Training of the English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1F48-8E9B-64EC-361E-F0A73F09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AC61-BE42-3017-41CB-189235C9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Purchasing the hardware</a:t>
            </a:r>
          </a:p>
          <a:p>
            <a:r>
              <a:rPr lang="en-US" dirty="0"/>
              <a:t>Visiting Mulago hospital (considering to use Mulago Hospital as our case study)</a:t>
            </a:r>
          </a:p>
        </p:txBody>
      </p:sp>
    </p:spTree>
    <p:extLst>
      <p:ext uri="{BB962C8B-B14F-4D97-AF65-F5344CB8AC3E}">
        <p14:creationId xmlns:p14="http://schemas.microsoft.com/office/powerpoint/2010/main" val="262248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Luganda voice-controlled wheelchair project</vt:lpstr>
      <vt:lpstr>Recap</vt:lpstr>
      <vt:lpstr>Work completed </vt:lpstr>
      <vt:lpstr>Comments from the oral presentations</vt:lpstr>
      <vt:lpstr>Commands </vt:lpstr>
      <vt:lpstr>Co-supervisor</vt:lpstr>
      <vt:lpstr>Current status</vt:lpstr>
      <vt:lpstr>Upcoming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</dc:title>
  <dc:creator>okiror samuel Vinald</dc:creator>
  <cp:lastModifiedBy>okiror samuel Vinald</cp:lastModifiedBy>
  <cp:revision>5</cp:revision>
  <dcterms:created xsi:type="dcterms:W3CDTF">2023-11-13T02:03:31Z</dcterms:created>
  <dcterms:modified xsi:type="dcterms:W3CDTF">2023-11-20T00:44:35Z</dcterms:modified>
</cp:coreProperties>
</file>