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90" r:id="rId4"/>
    <p:sldId id="303" r:id="rId5"/>
    <p:sldId id="296" r:id="rId6"/>
    <p:sldId id="299" r:id="rId7"/>
    <p:sldId id="291" r:id="rId8"/>
    <p:sldId id="286" r:id="rId9"/>
    <p:sldId id="301" r:id="rId10"/>
    <p:sldId id="292" r:id="rId11"/>
    <p:sldId id="287" r:id="rId12"/>
    <p:sldId id="30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>
      <p:cViewPr>
        <p:scale>
          <a:sx n="86" d="100"/>
          <a:sy n="86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5CA39-0F73-4BCD-8BF7-B096B26EED0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96763-415F-4AEC-B61E-1F5E657A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25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B16B-8273-DD0B-E0DB-2EB34BEB1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647AA-39A5-3F5F-054A-92C4678FF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D7D81-A744-6F87-F179-C0C5150D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11A3-6F49-4C82-ACE9-CD7D3641C08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340B2-5423-DFD0-E41D-3F19FCE2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8FF1-A9CC-7047-C25A-04FDE818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B081-6DF8-4583-876A-D74ACE5E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4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7EC5-429F-53A8-8344-161FA7D4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F6897-04D2-C0D0-9CF0-806E2CF74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6FDEC-0866-299E-2204-91214E01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11A3-6F49-4C82-ACE9-CD7D3641C08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3766-0334-50ED-8F30-CF1AACFC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5148D-1725-5797-BE2A-E074802D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B081-6DF8-4583-876A-D74ACE5E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D784A-25F6-1F5F-84B9-9D4FCCE35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22B28-6957-7F71-9361-F7FE0986D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22681-E281-B145-DDA1-630E164D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11A3-6F49-4C82-ACE9-CD7D3641C08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D327-CAD8-6A67-B5DE-EEAE129C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874A-D198-1632-5AD7-59F57224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B081-6DF8-4583-876A-D74ACE5E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1053-CC52-5DAE-64B1-76970626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1E538-99FA-F254-2FBC-6C3A3CCC0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5A9A-DADE-B8CB-3EE9-12F659A3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11A3-6F49-4C82-ACE9-CD7D3641C08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BD36-939B-1141-80DD-EA61D0A0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9F4A-D444-B2D8-859A-C49FE31E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B081-6DF8-4583-876A-D74ACE5E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6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6341-D26B-594C-D90A-0E433463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C18C1-381B-153A-689B-5DAD5262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FB768-262F-AC0F-E70F-8AE918F1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11A3-6F49-4C82-ACE9-CD7D3641C08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AA68F-7251-A2E4-EE53-1D4944AC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22359-A9BF-2FC9-C477-FBFB355A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B081-6DF8-4583-876A-D74ACE5E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4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F559-4D9F-3A2E-4733-263DDFDB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CDF45-B4D0-E1D3-8C23-0DE4AEA3D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1F3E0-159D-C190-7A0B-F089E0127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9B663-82B0-BC1E-96D9-0F846961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11A3-6F49-4C82-ACE9-CD7D3641C08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A3212-0834-FD78-8F9B-FE498CA4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41740-EF85-B349-EE5E-753B32DC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B081-6DF8-4583-876A-D74ACE5E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8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70B4-5753-AF95-D752-918ADA03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65F00-5B71-1EDE-219B-2E4E6EB5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0903E-5CBD-60E1-F00F-2B1523F4C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D0F14-8EA9-7DBC-2344-932A6CD7F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AADA1-E083-DDE3-4275-6C801D415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E3CA8-1F89-1333-8288-52E3C4AA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11A3-6F49-4C82-ACE9-CD7D3641C08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8A107-88AB-21CC-3120-A38C4951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5ECCF-DFA2-72F0-8519-103E7C60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B081-6DF8-4583-876A-D74ACE5E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2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E226-E33C-89E6-3CAD-DF26704E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8C9F8-5A69-F71B-3726-0B6A85A5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11A3-6F49-4C82-ACE9-CD7D3641C08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A3E1D-E080-7C11-5E4A-D54EC3DE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1CEF-968A-0548-FA80-F0B329B5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B081-6DF8-4583-876A-D74ACE5E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1A84A-6424-B4A5-570A-8B373754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11A3-6F49-4C82-ACE9-CD7D3641C08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DD2ED-90F6-45D3-E2E7-EC132D59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531EF-A849-4E21-AF4E-CEB06C20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B081-6DF8-4583-876A-D74ACE5E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3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DD8A-1D6E-21BB-0403-65D1E5E8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C207-EAA9-3BA1-693A-EA1F3E198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9D0B0-C93D-4EBA-C382-F208C97B6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0FFC4-1358-8E8C-6648-180A50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11A3-6F49-4C82-ACE9-CD7D3641C08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23E1B-94AC-BBE7-7E39-A155DE73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EA8D4-8AF7-64FD-1711-5F7749F8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B081-6DF8-4583-876A-D74ACE5E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4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1576-7BCA-2E32-6E58-1BA3B271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7376D-E47B-B72B-AA94-E9D00BF83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C4301-7E60-4D49-CEB2-DD943B9C5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9AE85-DC7B-6D77-5CB8-C6940207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11A3-6F49-4C82-ACE9-CD7D3641C08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89F62-DC3E-B576-6DDA-021566FA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E11D6-8154-3B53-61ED-B296DBF1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B081-6DF8-4583-876A-D74ACE5E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7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ED16C-CB92-A525-EEF8-84A72E30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9B54B-B6E9-FA56-4AC6-2EFEFBDCC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0B6AF-61C9-9E1D-AE1B-10A423F81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011A3-6F49-4C82-ACE9-CD7D3641C08B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2D5EE-C67C-FF66-4ABA-F40ED9A45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8DF15-57A0-69C8-292E-568E0D4A7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EB081-6DF8-4583-876A-D74ACE5E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0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BD3B-1557-10ED-EF4C-074DCD083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Luganda voice-controlled wheelchair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7994F-37DC-E54B-E8D3-5CA67C5E5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3200" dirty="0"/>
          </a:p>
          <a:p>
            <a:r>
              <a:rPr lang="en-US" sz="3200" dirty="0"/>
              <a:t>Okiror Samuel Vinald</a:t>
            </a:r>
          </a:p>
          <a:p>
            <a:r>
              <a:rPr lang="en-US" sz="3200" dirty="0" err="1"/>
              <a:t>Ankunda</a:t>
            </a:r>
            <a:r>
              <a:rPr lang="en-US" sz="3200" dirty="0"/>
              <a:t> A Adi</a:t>
            </a:r>
          </a:p>
        </p:txBody>
      </p:sp>
    </p:spTree>
    <p:extLst>
      <p:ext uri="{BB962C8B-B14F-4D97-AF65-F5344CB8AC3E}">
        <p14:creationId xmlns:p14="http://schemas.microsoft.com/office/powerpoint/2010/main" val="329410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6322-B0C8-FAF0-A5DC-9B32B759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 Model - 2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D0C599-C662-3AE6-96F0-22BBAD2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0391"/>
            <a:ext cx="5100554" cy="44164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3B54D1-A827-F508-A17F-59BEFA68F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755" y="4690946"/>
            <a:ext cx="4405044" cy="10386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D6A3AE-5507-CF14-2775-0D80CFD3F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47709"/>
            <a:ext cx="5696745" cy="7928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FB659F-CD65-F135-1353-1F70EE0A8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256" y="3115097"/>
            <a:ext cx="4051177" cy="11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8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27A7-630C-D293-B7A9-348A6FB2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 Model - 2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E4C6F-64FD-6B83-6175-E0D2AAA48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8" y="1624166"/>
            <a:ext cx="6270991" cy="2465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71D85-B450-73EB-3C81-A31E3B94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083" y="1533434"/>
            <a:ext cx="4254942" cy="343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6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88B0E-84FD-3F4A-3948-6833FCBFA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B55B-319C-C6F2-4346-C64F1E2E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 Model - 2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1A7398-7FB9-81B4-5B22-9372F41D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229426" cy="781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8FDADC-A6C3-1D30-07E7-7430C16F3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4723"/>
            <a:ext cx="3229426" cy="874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B3C3F7-598D-ECD1-6A2C-3753D5896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3" y="4557627"/>
            <a:ext cx="3191320" cy="609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2F4D33-4C3C-DB7D-B8B9-46996A367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3" y="3656724"/>
            <a:ext cx="3191320" cy="7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5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277D-69FB-75CE-2599-F6542438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C432-8BFE-55AC-7602-363B70BA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the hardware prototype</a:t>
            </a:r>
          </a:p>
          <a:p>
            <a:r>
              <a:rPr lang="en-US" dirty="0"/>
              <a:t>Training of the Luganda models</a:t>
            </a:r>
          </a:p>
          <a:p>
            <a:r>
              <a:rPr lang="en-US" dirty="0"/>
              <a:t>Full final year project report</a:t>
            </a:r>
          </a:p>
          <a:p>
            <a:r>
              <a:rPr lang="en-US" dirty="0"/>
              <a:t>Working on objective two and three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5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ED1C-8B58-4C32-24C5-78A3F301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EF35-8E34-401B-7B0F-AB226066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main objective is to develop a Luganda voice-controlled wheelchair system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200" b="1" dirty="0">
                <a:solidFill>
                  <a:srgbClr val="2E74B5"/>
                </a:solidFill>
                <a:effectLst/>
                <a:ea typeface="Times New Roman" panose="02020603050405020304" pitchFamily="18" charset="0"/>
              </a:rPr>
              <a:t>Specific objectives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collect and curate a Luganda voice dataset </a:t>
            </a:r>
            <a:r>
              <a:rPr lang="en-US" sz="2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common wheelchair movement commands.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develop, train and evaluate a speech intent recognition model to classify spoken Luganda commands. 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integrate the trained model with a wheelchair to form a voice-controlled wheelchair system.</a:t>
            </a: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evaluate the system.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5246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6322-B0C8-FAF0-A5DC-9B32B759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Luganda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55DE-A26D-71DD-8F1C-6E6AA9305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468775" cy="4351338"/>
          </a:xfrm>
        </p:spPr>
        <p:txBody>
          <a:bodyPr>
            <a:normAutofit/>
          </a:bodyPr>
          <a:lstStyle/>
          <a:p>
            <a:r>
              <a:rPr lang="en-US" dirty="0"/>
              <a:t>Data is split into training and test datasets</a:t>
            </a:r>
          </a:p>
          <a:p>
            <a:r>
              <a:rPr lang="en-US" dirty="0"/>
              <a:t>Features being extracted are Spectrograms.</a:t>
            </a:r>
          </a:p>
          <a:p>
            <a:r>
              <a:rPr lang="en-US" dirty="0"/>
              <a:t>Trained two models as described below</a:t>
            </a:r>
          </a:p>
          <a:p>
            <a:r>
              <a:rPr lang="en-US" dirty="0"/>
              <a:t>Converted the TF Model into </a:t>
            </a:r>
            <a:r>
              <a:rPr lang="en-US" dirty="0" err="1"/>
              <a:t>Tflite</a:t>
            </a:r>
            <a:r>
              <a:rPr lang="en-US" dirty="0"/>
              <a:t> Model for Deployment on Hardware.</a:t>
            </a:r>
          </a:p>
        </p:txBody>
      </p:sp>
    </p:spTree>
    <p:extLst>
      <p:ext uri="{BB962C8B-B14F-4D97-AF65-F5344CB8AC3E}">
        <p14:creationId xmlns:p14="http://schemas.microsoft.com/office/powerpoint/2010/main" val="329773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0CB57-D758-0A38-5389-C58F19CE4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9DD9-BD2B-E4E3-3E0C-1F3FAC99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7B4D1-4833-C2E8-A75D-E963B5402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468775" cy="4351338"/>
          </a:xfrm>
        </p:spPr>
        <p:txBody>
          <a:bodyPr>
            <a:normAutofit/>
          </a:bodyPr>
          <a:lstStyle/>
          <a:p>
            <a:r>
              <a:rPr lang="en-US" dirty="0"/>
              <a:t>Prototyping the model</a:t>
            </a:r>
          </a:p>
          <a:p>
            <a:r>
              <a:rPr lang="en-US" dirty="0"/>
              <a:t>Code for the deployment of the </a:t>
            </a:r>
            <a:r>
              <a:rPr lang="en-US" dirty="0" err="1"/>
              <a:t>TFLite</a:t>
            </a:r>
            <a:r>
              <a:rPr lang="en-US"/>
              <a:t>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2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4DC41-1F32-E3F9-6A77-D328C6FB2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5C5F-663E-F21D-1E55-3578206F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9206-F027-3502-6B12-A083FB19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0" dirty="0">
              <a:effectLst/>
            </a:endParaRPr>
          </a:p>
          <a:p>
            <a:pPr marL="0" indent="0">
              <a:buNone/>
            </a:pPr>
            <a:endParaRPr lang="en-US" sz="3600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76826-7E06-977D-3CC7-B9992D0E2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5" y="1690688"/>
            <a:ext cx="8965116" cy="32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1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B3B6F-E7FF-8E6D-0C57-F8D594708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1DD5-5D2F-699F-0034-A3D6C569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Audio Properties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4A0B02-24A3-DE15-289F-72A3842215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4" r="70496"/>
          <a:stretch/>
        </p:blipFill>
        <p:spPr>
          <a:xfrm>
            <a:off x="768767" y="1690688"/>
            <a:ext cx="4994472" cy="1656271"/>
          </a:xfrm>
        </p:spPr>
      </p:pic>
    </p:spTree>
    <p:extLst>
      <p:ext uri="{BB962C8B-B14F-4D97-AF65-F5344CB8AC3E}">
        <p14:creationId xmlns:p14="http://schemas.microsoft.com/office/powerpoint/2010/main" val="221556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6322-B0C8-FAF0-A5DC-9B32B759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 -  Model - 1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65DDA-3166-C62F-9F65-951B1C8E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12" y="1601773"/>
            <a:ext cx="4406256" cy="4301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D0170-07D8-BF7C-1DE0-F7767DBA9D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4"/>
          <a:stretch/>
        </p:blipFill>
        <p:spPr>
          <a:xfrm>
            <a:off x="5676900" y="1610651"/>
            <a:ext cx="5402432" cy="1162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452779-DEA9-9500-67A2-BE33C3883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36" y="4474852"/>
            <a:ext cx="5440652" cy="1263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110DA7-E36B-2735-AF0B-9BDCBA7AF2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r="30195"/>
          <a:stretch/>
        </p:blipFill>
        <p:spPr>
          <a:xfrm>
            <a:off x="5638680" y="2963488"/>
            <a:ext cx="5440652" cy="11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4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27A7-630C-D293-B7A9-348A6FB2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TF -  Model - 1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F16C4-98A3-FDF0-DD24-3D8EDEAF4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" y="1553452"/>
            <a:ext cx="6835403" cy="3010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0562D4-DCBA-71AC-297C-1AC468B0A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25" y="1580682"/>
            <a:ext cx="4213778" cy="325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2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8A27B-7A2F-AD94-292A-22ED021E7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1115-785E-8944-D860-9E37B7B6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TFLite</a:t>
            </a:r>
            <a:r>
              <a:rPr lang="en-US" b="1" dirty="0"/>
              <a:t> -  Model - 1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72B03-2400-3A83-04DF-37331EC6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40" y="1511460"/>
            <a:ext cx="3229426" cy="78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63374-F1AA-D2AD-83D0-A027E020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40" y="2465495"/>
            <a:ext cx="3229426" cy="874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A3E859-4E14-A1F7-D6CC-C01894BE0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40" y="3513008"/>
            <a:ext cx="3229426" cy="6920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ADBA6F-BDD8-3F19-4AAF-F61AA3CFB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240" y="4384232"/>
            <a:ext cx="3200396" cy="47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3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175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Office Theme</vt:lpstr>
      <vt:lpstr>Luganda voice-controlled wheelchair</vt:lpstr>
      <vt:lpstr>Aim and objectives</vt:lpstr>
      <vt:lpstr>Luganda Model</vt:lpstr>
      <vt:lpstr>Hardware</vt:lpstr>
      <vt:lpstr>Methodology</vt:lpstr>
      <vt:lpstr>Audio Properties</vt:lpstr>
      <vt:lpstr>TF -  Model - 1</vt:lpstr>
      <vt:lpstr>TF -  Model - 1</vt:lpstr>
      <vt:lpstr>TFLite -  Model - 1</vt:lpstr>
      <vt:lpstr>TF Model - 2</vt:lpstr>
      <vt:lpstr>TF Model - 2 </vt:lpstr>
      <vt:lpstr>TF Model - 2 </vt:lpstr>
      <vt:lpstr>Current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Luganda voice-controlled wheelchair</dc:title>
  <dc:creator>okiror samuel Vinald</dc:creator>
  <cp:lastModifiedBy>okiror samuel Vinald</cp:lastModifiedBy>
  <cp:revision>11</cp:revision>
  <dcterms:created xsi:type="dcterms:W3CDTF">2024-02-01T07:54:48Z</dcterms:created>
  <dcterms:modified xsi:type="dcterms:W3CDTF">2024-02-22T10:42:11Z</dcterms:modified>
</cp:coreProperties>
</file>