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5388" autoAdjust="0"/>
  </p:normalViewPr>
  <p:slideViewPr>
    <p:cSldViewPr snapToGrid="0">
      <p:cViewPr>
        <p:scale>
          <a:sx n="51" d="100"/>
          <a:sy n="51" d="100"/>
        </p:scale>
        <p:origin x="67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2F340-58BB-4508-8816-3D5469818F7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320B6-9C4F-41CD-AB37-8E149ED7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2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320B6-9C4F-41CD-AB37-8E149ED72D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0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Raspberry Pi 3B+</a:t>
            </a:r>
          </a:p>
        </p:txBody>
      </p:sp>
      <p:pic>
        <p:nvPicPr>
          <p:cNvPr id="7" name="Content Placeholder 6" descr="Raspberry-Pi-3B-top_150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 rot="5400000">
            <a:off x="212974" y="2447310"/>
            <a:ext cx="3459616" cy="254441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537679" y="1825625"/>
            <a:ext cx="781612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  Cortex-A53 (ARMv8) 64-bit SoC @ 1.4GHz</a:t>
            </a:r>
          </a:p>
          <a:p>
            <a:r>
              <a:rPr lang="en-US" dirty="0"/>
              <a:t>   1GB LPDDR2 SDRAM</a:t>
            </a:r>
          </a:p>
          <a:p>
            <a:r>
              <a:rPr lang="en-US" dirty="0"/>
              <a:t>   2.4GHz and 5GHz IEEE 802.11.b/g/n/ac wireless LAN, </a:t>
            </a:r>
          </a:p>
          <a:p>
            <a:r>
              <a:rPr lang="en-US" dirty="0"/>
              <a:t>    Bluetooth 4.2, BLE</a:t>
            </a:r>
          </a:p>
          <a:p>
            <a:r>
              <a:rPr lang="en-US" dirty="0"/>
              <a:t>   Gigabit Ethernet over USB 2.0 (maximum throughput 300 Mbps)</a:t>
            </a:r>
          </a:p>
          <a:p>
            <a:r>
              <a:rPr lang="en-US" dirty="0"/>
              <a:t>   4 USB 2.0 ports</a:t>
            </a:r>
          </a:p>
          <a:p>
            <a:r>
              <a:rPr lang="en-US" dirty="0"/>
              <a:t>   Full-size HDMI</a:t>
            </a:r>
          </a:p>
          <a:p>
            <a:r>
              <a:rPr lang="en-US" dirty="0"/>
              <a:t>   40 GPIO pins</a:t>
            </a:r>
          </a:p>
          <a:p>
            <a:r>
              <a:rPr lang="en-US" dirty="0"/>
              <a:t>    MicroSD card slot for operating system and data storage</a:t>
            </a:r>
          </a:p>
          <a:p>
            <a:r>
              <a:rPr lang="en-US" dirty="0"/>
              <a:t>   3.5mm audio jack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L298N Motor Driver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367165" y="1825625"/>
            <a:ext cx="6986635" cy="4351338"/>
          </a:xfrm>
        </p:spPr>
        <p:txBody>
          <a:bodyPr>
            <a:normAutofit fontScale="97500"/>
          </a:bodyPr>
          <a:lstStyle/>
          <a:p>
            <a:r>
              <a:rPr lang="en-US" dirty="0"/>
              <a:t>Dual H-bridge motor driver capable of driving two DC motors or one stepper motor</a:t>
            </a:r>
          </a:p>
          <a:p>
            <a:r>
              <a:rPr lang="en-US" dirty="0"/>
              <a:t>Operating voltage range: 5V to 35V</a:t>
            </a:r>
          </a:p>
          <a:p>
            <a:r>
              <a:rPr lang="en-US" dirty="0"/>
              <a:t>Peak current: 2A per channel</a:t>
            </a:r>
          </a:p>
          <a:p>
            <a:r>
              <a:rPr lang="en-US" dirty="0"/>
              <a:t>Built-in protection diodes to prevent back EMF from damaging the driver</a:t>
            </a:r>
          </a:p>
          <a:p>
            <a:r>
              <a:rPr lang="en-US" dirty="0"/>
              <a:t> Enable and direction control pins for each motor channel</a:t>
            </a:r>
          </a:p>
        </p:txBody>
      </p:sp>
      <p:pic>
        <p:nvPicPr>
          <p:cNvPr id="7" name="Picture 2" descr="driver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1636" y="1825625"/>
            <a:ext cx="4035529" cy="40355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MEMS Microphone Module</a:t>
            </a:r>
          </a:p>
        </p:txBody>
      </p:sp>
      <p:pic>
        <p:nvPicPr>
          <p:cNvPr id="5" name="Content Placeholder 4" descr="microphone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456024" y="1825625"/>
            <a:ext cx="4351655" cy="435165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7561" y="1825625"/>
            <a:ext cx="763623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MEMS (Micro-Electro-Mechanical Systems) technology for high-performance audio sensing</a:t>
            </a:r>
          </a:p>
          <a:p>
            <a:r>
              <a:rPr lang="en-US" dirty="0"/>
              <a:t> Small form factor for integration into compact electronic devices</a:t>
            </a:r>
          </a:p>
          <a:p>
            <a:r>
              <a:rPr lang="en-US" dirty="0"/>
              <a:t>  Analog or digital output options for interfacing with microcontrollers or other digital systems</a:t>
            </a:r>
          </a:p>
          <a:p>
            <a:r>
              <a:rPr lang="en-US" dirty="0"/>
              <a:t>  Low power consumption for battery-operated applications</a:t>
            </a:r>
          </a:p>
          <a:p>
            <a:r>
              <a:rPr lang="en-US" dirty="0"/>
              <a:t>  High sensitivity and signal-to-noise ratio for clear audio capture</a:t>
            </a:r>
          </a:p>
          <a:p>
            <a:r>
              <a:rPr lang="en-US" dirty="0"/>
              <a:t>   Wide frequency response for capturing a broad range of audio frequencies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TGP01S-A130 TT Motor</a:t>
            </a:r>
          </a:p>
        </p:txBody>
      </p:sp>
      <p:pic>
        <p:nvPicPr>
          <p:cNvPr id="5" name="Content Placeholder 4" descr="dc_motor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2728652">
            <a:off x="-96259" y="1825467"/>
            <a:ext cx="4351655" cy="435165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7541" y="1825625"/>
            <a:ext cx="76062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Small-size DC motor</a:t>
            </a:r>
          </a:p>
          <a:p>
            <a:r>
              <a:rPr lang="en-US" dirty="0"/>
              <a:t>Operating voltage: typically 3V to 6V</a:t>
            </a:r>
          </a:p>
          <a:p>
            <a:r>
              <a:rPr lang="en-US" dirty="0"/>
              <a:t>Low current consumption for efficient battery operation</a:t>
            </a:r>
          </a:p>
          <a:p>
            <a:r>
              <a:rPr lang="en-US" dirty="0"/>
              <a:t> Gearbox with a high gear ratio for increased torque output</a:t>
            </a:r>
          </a:p>
          <a:p>
            <a:r>
              <a:rPr lang="en-US" dirty="0"/>
              <a:t>TT (Toy-Type) motor </a:t>
            </a:r>
          </a:p>
          <a:p>
            <a:r>
              <a:rPr lang="en-US" dirty="0"/>
              <a:t>Precise construction for smooth and reliable motor performance</a:t>
            </a:r>
          </a:p>
          <a:p>
            <a:r>
              <a:rPr lang="en-US" dirty="0"/>
              <a:t> Compatible with standard motor driver circuits and controllers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248</Words>
  <Application>Microsoft Office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Raspberry Pi 3B+</vt:lpstr>
      <vt:lpstr>L298N Motor Driver</vt:lpstr>
      <vt:lpstr>MEMS Microphone Module</vt:lpstr>
      <vt:lpstr>TGP01S-A130 TT Motor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okiror samuel Vinald</cp:lastModifiedBy>
  <cp:revision>5</cp:revision>
  <dcterms:created xsi:type="dcterms:W3CDTF">2024-02-07T12:49:00Z</dcterms:created>
  <dcterms:modified xsi:type="dcterms:W3CDTF">2024-02-08T09:20:59Z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7519980502C846A886AF974F1BE66AA9_12</vt:lpwstr>
  </property>
  <property fmtid="{D5CDD505-2E9C-101B-9397-08002B2CF9AE}" pid="3" name="KSOProductBuildVer">
    <vt:lpwstr>1033-12.2.0.13359</vt:lpwstr>
  </property>
</Properties>
</file>