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7F11-6468-5362-5F9D-1A4CFFE9B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F14B0-D62E-E229-BE8B-5290CAEF5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CF76-2372-83B2-BB2E-710EBB92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6135-82D3-4CFE-B81F-85C6F9E03CA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071A8-8145-AA27-1A81-E1F91184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007C-9EF8-11A9-C917-E22E8E35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EBA-2D80-4AD7-B989-0A852406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7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510A-3054-22AA-02E7-84FE6F5E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4D9AF-4163-BDD5-F65E-007C2CB04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79CF4-0988-B904-B5FD-A285EF3F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6135-82D3-4CFE-B81F-85C6F9E03CA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7FDB6-5713-B5C2-1732-230835CE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86BEB-5D63-8B2B-BA40-65AB42F8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EBA-2D80-4AD7-B989-0A852406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6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6ED5C-4CCB-0179-2C49-97E42A605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BF69-C930-E7DC-0786-155CDC220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415E9-2540-FFB5-5787-62FA9B79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6135-82D3-4CFE-B81F-85C6F9E03CA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D1B3-0EFF-ECE2-9B80-FCC94E9C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4FF90-B20D-7ACF-3641-27D39CA5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EBA-2D80-4AD7-B989-0A852406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348F-7F9B-3E00-F9DD-CA634C32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5DE9-FE73-CD8E-D1EE-DA37BC0E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69A9-27FC-A8CA-B08F-6C8EC57A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6135-82D3-4CFE-B81F-85C6F9E03CA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5A758-9400-DAC2-9B62-9126EDAF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D0C21-61AE-9356-8824-4B913DE5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EBA-2D80-4AD7-B989-0A852406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6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5AE8-1741-976C-5086-C0153FBC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A0684-C037-3843-6EEE-DEF41862B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FD53-48A5-C055-1EC0-B926C1BA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6135-82D3-4CFE-B81F-85C6F9E03CA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1A36C-B552-59A3-48DE-2B5A39BA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E7B4-D0F0-D973-59FB-DE638DFB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EBA-2D80-4AD7-B989-0A852406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5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82F7-1790-D89E-8ABC-D69DD5A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64BD-2767-E5E8-74E5-55727E591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D26E4-6883-66D4-6B4F-F1BA96406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9972-B083-082E-B23F-8A0FADBE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6135-82D3-4CFE-B81F-85C6F9E03CA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3904F-9E03-1510-D9EF-C56C7E62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1F406-A27E-4D00-996F-C1DEACC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EBA-2D80-4AD7-B989-0A852406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4B17-A309-2EFE-C175-70D1A1A9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CFD85-CB46-D352-23AC-1CD4AFF07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8AB87-82A5-5635-EE5D-EF5DFF20C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A60DC-2758-0C95-8631-1CF9BC495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CAB30-711A-C04C-540B-CF22409EB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15168-D893-AA38-727B-DD61A9D2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6135-82D3-4CFE-B81F-85C6F9E03CA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879C9-DB89-F748-7D2C-3DF09AD9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5D219-6E78-AA24-60C0-76A29BAA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EBA-2D80-4AD7-B989-0A852406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0907-F3DE-5718-2BF4-3597ED45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C296C-FD4B-7F19-F627-A5B87FB7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6135-82D3-4CFE-B81F-85C6F9E03CA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44DE5-AD3B-1419-8EB8-F79883D5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8F52D-A150-D4A3-CC2A-791B439B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EBA-2D80-4AD7-B989-0A852406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8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13A5F-EA8F-233E-423D-32AEAAC1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6135-82D3-4CFE-B81F-85C6F9E03CA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B18F6-F7BF-EA65-49B0-A750BDE1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C1C75-37F4-BEC4-BAF9-CEE592BB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EBA-2D80-4AD7-B989-0A852406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1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3C73-29EA-A602-BB90-70BA0091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BCBD5-8827-49C6-31E5-EADCB8289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CBB73-6760-D28D-9000-748E6EC2B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9BEEB-48F4-452F-4E57-7993014D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6135-82D3-4CFE-B81F-85C6F9E03CA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58008-A7C7-98D9-1F83-D46BF17C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423E-3215-3FF3-952B-9EE9D0E7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EBA-2D80-4AD7-B989-0A852406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E2CB-3B90-3389-5D9B-6327C916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88864-092E-E5D0-A1D2-F970EA98E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BBC59-4EA3-89A0-7B94-F241D8843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E7A78-F8AA-BF59-DE30-DC8E3380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6135-82D3-4CFE-B81F-85C6F9E03CA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C46F3-AFF6-F41B-9DFD-C150DBC8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B7C78-7AAF-6F90-D101-EB220C30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EBA-2D80-4AD7-B989-0A852406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E175E-CD5E-AEF8-4D8E-5D0CBCAF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2209A-4702-4C16-54FB-7566C39B1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3CE8-46EB-C75F-57A6-55CF8E14F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96135-82D3-4CFE-B81F-85C6F9E03CA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08C98-1EED-EAB1-5C1E-C15053F92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AF866-B91D-80F7-E826-FD327F681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0EBA-2D80-4AD7-B989-0A852406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56E4-CC09-4670-E7CD-46CD63DB4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AA16B-A35D-96C3-F000-BFB58D021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C044-5BFD-8972-B266-AE25FC49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D8D7-0370-7920-7AA2-FDA1EA091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5430-0C56-D3A6-BA71-EE5AC2A8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067AB-600B-0606-7FDB-E73AFB1E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5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BEA3-E0B7-E13B-7554-A65FDBFA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-Brief Background of the Project: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D304-BA0F-B434-524A-A98AE5E37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Overview of the evolution of voice control technology, emphasizing the development in conversational AI and speech intent classification.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Mention of the transformative impact of voice control technology in various applications, such as Google Home, Siri, and Alexa.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5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8D92-2008-BC6F-8137-651AF5EB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Problem Statement: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E08F-F363-BAA2-0691-78A303CE5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Description of barriers faced by physically disabled individuals in Luganda-speaking communities.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Emphasis on the lack of accessible infrastructure and assistive technologies tailored to their linguistic and cultural context.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1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D4B6-3433-F508-E29F-49CBF2EB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Justification: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184A-476E-0FCD-B67D-98A527A49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Highlighting the significance of Luganda language support, spoken by over 17% of the Ugandan population.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Addressing the linguistic and cultural gap in existing technologies and its impact on accessibility and community involvement.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8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B248-7E23-6465-701D-55BB995D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-General Objective: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12822-4316-B637-64F9-18B77D8A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Develop a Luganda voice-controlled wheelchair system for enhanced mobility and independence.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 Objectives: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Collect and curate a Luganda voice dataset for common wheelchair movement commands.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Develop, train, and evaluate a speech intent recognition model for Luganda commands.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Integrate the trained model with a wheelchair for a voice-controlled system.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Evaluate the system's effectiveness.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0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E98E-ADAD-DBF3-2AD6-2B825464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7C404-1431-9E5B-2144-8B2C23BB4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Literature review on existing voice-controlled wheelchair technologies and implementations.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Identification of common wheelchair control commands.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Data collection with infrastructure for storing the audio dataset.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Preprocessing of the dataset and development of a neural network-based speech intent recognition model.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Integration of wake word and keyword commands for user responsiveness.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Conversion of the trained model to TensorFlow Lite and integration with a microcontroller (Arduino or Raspberry Pi).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6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0F82-3AE5-879D-FC69-321A0820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CC64A-8E48-9140-6EE0-F6A03276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Implementation and development of a Luganda speech intent classification system.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Use of Convolutional Neural Networks (CNNs) for classification of 20 specific intents.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Integration of IoT technology (MQTT protocol) for device communication.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Focus on edge devices for processing voice commands within a smart home environment.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Utilization of a direct speech-to-intent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0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1CE8-C096-58F3-CABE-F92248A2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Expected Results: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CC42-DB85-8E8E-A8B3-AEF3D6D7B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A voice-controlled wheelchair system navigating through spoken Luganda voice commands.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Demonstration of correct translation of Luganda voice inputs to wheelchair movements.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2971800" algn="ctr"/>
                <a:tab pos="5943600" algn="r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Final report documenting proof of concept, lessons learned, and a roadmap for applied research.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6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782F-B7B8-7672-5725-5B7E4ACF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Time Schedule: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D351-10BD-3C8A-0B74-B8DABE02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[Table illustrating the timeline from October 2023 to May 2024 with activities such as literature review, data collection, analysis, implementation, presentation, and report]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3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-Brief Background of the Project:</vt:lpstr>
      <vt:lpstr>Problem Statement:</vt:lpstr>
      <vt:lpstr>Justification: </vt:lpstr>
      <vt:lpstr>-General Objective:</vt:lpstr>
      <vt:lpstr>Methodology</vt:lpstr>
      <vt:lpstr>Project Scope</vt:lpstr>
      <vt:lpstr>Expected Results:</vt:lpstr>
      <vt:lpstr>Proposed Time Schedule: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okiror samuel Vinald</dc:creator>
  <cp:lastModifiedBy>okiror samuel Vinald</cp:lastModifiedBy>
  <cp:revision>1</cp:revision>
  <dcterms:created xsi:type="dcterms:W3CDTF">2023-11-13T15:12:36Z</dcterms:created>
  <dcterms:modified xsi:type="dcterms:W3CDTF">2023-11-13T15:12:53Z</dcterms:modified>
</cp:coreProperties>
</file>