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2" r:id="rId5"/>
    <p:sldId id="258" r:id="rId6"/>
    <p:sldId id="260" r:id="rId7"/>
    <p:sldId id="261" r:id="rId8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Employee Management System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8548"/>
            <a:ext cx="9144000" cy="1655762"/>
          </a:xfrm>
        </p:spPr>
        <p:txBody>
          <a:bodyPr/>
          <a:p>
            <a:r>
              <a:rPr lang="en-US"/>
              <a:t>By: Vinamra SIngh</a:t>
            </a:r>
            <a:endParaRPr lang="en-US"/>
          </a:p>
          <a:p>
            <a:r>
              <a:rPr lang="en-US"/>
              <a:t>Date of Submission:16/07/2023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2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7295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2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152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About the Employee Management System (EMS)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EMS is a console application developed using C programming language.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EMS has functionalities like adding,deleting,updating and lisitng the employee records.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EMS uses file handling system to manage employee data effectivelty and retain said data.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CODE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7295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OUTPUT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21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501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Presentation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Nimish</dc:creator>
  <cp:lastModifiedBy>Nimish</cp:lastModifiedBy>
  <cp:revision>2</cp:revision>
  <dcterms:created xsi:type="dcterms:W3CDTF">2023-08-15T15:40:04Z</dcterms:created>
  <dcterms:modified xsi:type="dcterms:W3CDTF">2023-08-15T15:45:43Z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C13572939A3A479B82201B40728A5D58</vt:lpwstr>
  </property>
  <property fmtid="{D5CDD505-2E9C-101B-9397-08002B2CF9AE}" pid="3" name="KSOProductBuildVer">
    <vt:lpwstr>1033-11.2.0.11417</vt:lpwstr>
  </property>
</Properties>
</file>