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1802-13F8-4A8E-AE84-CF9C53ED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C50F8-700C-4D26-80F4-8D2CA0B7C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667A-11CD-4728-9DD8-77ACB1F4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1938-07A7-43D6-978B-4523AC2E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38D2-3BB3-4854-879B-79BB0E60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1018-3D2A-451D-96B7-A6CC6B6F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E6139-1520-4243-AE5F-B0BCD2DC4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C82D-2C25-45C8-AAB6-58DBC182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DECE-80D4-49C9-A9C5-5E8FA822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F1D29-9C95-41CF-96D7-9AD2DC2A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5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5BAC-2C8B-47B0-9A3F-F0463801E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6BDA8-0507-4CAB-8628-9E0B4E6B1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C369-7FED-4EBD-A3AB-6446CC4E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2FC8-C37D-4ADB-929F-33392134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874E6-4443-483D-9761-17F5F0E7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1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583E-B792-45F0-8BC9-B9DE7385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D353-C7CB-498B-996E-70914496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08A1-51E0-4042-9E20-D05BA5A1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3F7E-22BB-4EE6-A1C2-54E34FED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0376-DA40-4FFC-B8A4-D4EFF1B0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F8A8-9A54-4605-9225-985D7B22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0935-5BE8-4A84-A13B-33E61F59E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C08A-E3B4-4329-B46D-B79D4ABC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7685-A8E5-451B-94D7-25B7AC98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E5C8B-E295-409A-A37F-337FF7D0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3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B7AE-F652-4741-899A-FE95AFF2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CB67-B6EC-4B47-9E35-4ACE34C8C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9E38D-5F69-40C0-AC22-528D620AF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906D-812F-41AD-AC5F-AF1D2601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E8CEC-A402-4046-9C6B-272E9148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F6B1B-F043-4837-A73C-B6CDE571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67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E886-2E17-4074-B218-3670C2C7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91BC2-3C3C-4225-A0DC-B65CE19A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C4A97-ACF4-400F-B90A-9E4FC953A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2A563-DA24-4743-AE66-38CD0725B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D61C8-BCD4-4B59-8104-0F24769FC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E2F11-54A1-4497-84BF-E8589AEB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1F146-F137-440E-9EB7-6492932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12F11-D3AE-4692-8C8F-8A81C69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7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4BF8-1C33-408C-AA8D-7E0CF448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1BACB-D8A8-4934-9D3D-8C6EEBD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10D0D-D74D-4084-85E0-333E574B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B8622-0CF6-479C-B8BC-4DAE434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8E25D-3814-4679-A5DA-B24852AA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CCD92-178E-41F1-AE68-72215CC1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C2280-65B1-4D2D-8BB8-8EADB432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9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8CDD-B982-4AC4-9BEA-A7B7848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1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AB21-30E3-4D61-B71D-7AC79E13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180BB-02D3-4DB7-8D93-F62AD4F0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F2A36-EDEC-4783-A59C-441756B9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F0A57-199E-4AC1-A1B2-A11569AF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60616-0B81-49F5-A75F-6D8DEDCD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6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7EF7-B943-4F75-95F9-B508158E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1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85C24-B3FE-42A6-BCD8-820194CF2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8A62C-F1F9-42F9-8F47-D51BD7995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3367-C0F2-42F8-BBFA-076489A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FAAC2-67B3-4F0A-997B-A57ABC1D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86BC-D854-4E57-857D-2DDA5107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3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CFA64-DE51-45AF-8B85-03A08B6D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2E20-5033-431F-892C-0B01E2DBF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BBC9-E031-4C79-9668-B1848D09D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C192-F962-415F-A510-73C97688BDF4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8D4A-90B7-4E70-ADA3-61307B28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EAA0-1609-43D1-B242-E1325DAAB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46F8-6873-4466-BEEC-4881887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69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6F07A-4B93-4285-9DA3-89F5346E4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512"/>
            <a:ext cx="12192000" cy="4678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336925-2A39-421D-91A0-B5CBEA249154}"/>
              </a:ext>
            </a:extLst>
          </p:cNvPr>
          <p:cNvSpPr txBox="1"/>
          <p:nvPr/>
        </p:nvSpPr>
        <p:spPr>
          <a:xfrm>
            <a:off x="3260039" y="2228675"/>
            <a:ext cx="567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99" b="1" dirty="0">
                <a:solidFill>
                  <a:schemeClr val="bg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Mistral" panose="03090702030407020403" pitchFamily="66" charset="0"/>
              </a:rPr>
              <a:t>VINAMRATA RANI</a:t>
            </a:r>
            <a:endParaRPr lang="en-IN" sz="7199" b="1" dirty="0">
              <a:solidFill>
                <a:schemeClr val="bg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Mistral" panose="03090702030407020403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E67CC-6D64-47EB-9684-C0F74F4EC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19" y="282018"/>
            <a:ext cx="662609" cy="812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C3AF7B-DD24-450D-9C3E-92D153AA4D5F}"/>
              </a:ext>
            </a:extLst>
          </p:cNvPr>
          <p:cNvSpPr txBox="1"/>
          <p:nvPr/>
        </p:nvSpPr>
        <p:spPr>
          <a:xfrm>
            <a:off x="4621694" y="226429"/>
            <a:ext cx="248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  <a:latin typeface="Berlin Sans FB" panose="020E0602020502020306" pitchFamily="34" charset="0"/>
              </a:rPr>
              <a:t>Hi there</a:t>
            </a:r>
            <a:endParaRPr lang="en-IN" sz="5400" dirty="0">
              <a:solidFill>
                <a:schemeClr val="bg2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FC4DC-B6EC-43DA-ACBB-F4E1CC96E3FC}"/>
              </a:ext>
            </a:extLst>
          </p:cNvPr>
          <p:cNvSpPr txBox="1"/>
          <p:nvPr/>
        </p:nvSpPr>
        <p:spPr>
          <a:xfrm>
            <a:off x="5194853" y="1331850"/>
            <a:ext cx="133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Berlin Sans FB" panose="020E0602020502020306" pitchFamily="34" charset="0"/>
              </a:rPr>
              <a:t>I am</a:t>
            </a:r>
            <a:endParaRPr lang="en-IN" sz="4800" dirty="0">
              <a:solidFill>
                <a:schemeClr val="bg2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9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Mistral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Vinamrata Rani</dc:creator>
  <cp:lastModifiedBy>Vinamrata Rani</cp:lastModifiedBy>
  <cp:revision>7</cp:revision>
  <dcterms:created xsi:type="dcterms:W3CDTF">2020-12-11T11:15:34Z</dcterms:created>
  <dcterms:modified xsi:type="dcterms:W3CDTF">2020-12-29T10:23:28Z</dcterms:modified>
</cp:coreProperties>
</file>