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6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F5157-FD4E-4DD6-93CD-6879377268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91E4B2-30E4-4B0E-B108-70313411E882}">
      <dgm:prSet/>
      <dgm:spPr/>
      <dgm:t>
        <a:bodyPr/>
        <a:lstStyle/>
        <a:p>
          <a:r>
            <a:rPr lang="en-US"/>
            <a:t>The team used the IntelliJ IDE for the entire work and its deployment.</a:t>
          </a:r>
        </a:p>
      </dgm:t>
    </dgm:pt>
    <dgm:pt modelId="{C1530CC0-09F6-43A1-A717-E4DE13CB3E2F}" type="parTrans" cxnId="{D31DF7EC-D954-414B-ABB6-1AA1E0148E24}">
      <dgm:prSet/>
      <dgm:spPr/>
      <dgm:t>
        <a:bodyPr/>
        <a:lstStyle/>
        <a:p>
          <a:endParaRPr lang="en-US"/>
        </a:p>
      </dgm:t>
    </dgm:pt>
    <dgm:pt modelId="{59464764-338C-4F67-98DD-03205C599605}" type="sibTrans" cxnId="{D31DF7EC-D954-414B-ABB6-1AA1E0148E24}">
      <dgm:prSet/>
      <dgm:spPr/>
      <dgm:t>
        <a:bodyPr/>
        <a:lstStyle/>
        <a:p>
          <a:endParaRPr lang="en-US"/>
        </a:p>
      </dgm:t>
    </dgm:pt>
    <dgm:pt modelId="{49A3470A-72CA-4A31-A0E8-72A7BF912529}">
      <dgm:prSet/>
      <dgm:spPr/>
      <dgm:t>
        <a:bodyPr/>
        <a:lstStyle/>
        <a:p>
          <a:r>
            <a:rPr lang="en-US"/>
            <a:t>All other files included can be found in the attached github repository. </a:t>
          </a:r>
        </a:p>
      </dgm:t>
    </dgm:pt>
    <dgm:pt modelId="{6F93E538-7864-4A69-B754-C85A3CABD570}" type="parTrans" cxnId="{2CEE5D90-FA61-4BFA-B31B-DD04F9D93006}">
      <dgm:prSet/>
      <dgm:spPr/>
      <dgm:t>
        <a:bodyPr/>
        <a:lstStyle/>
        <a:p>
          <a:endParaRPr lang="en-US"/>
        </a:p>
      </dgm:t>
    </dgm:pt>
    <dgm:pt modelId="{6BC6422D-7799-4813-B1DE-186742781A8A}" type="sibTrans" cxnId="{2CEE5D90-FA61-4BFA-B31B-DD04F9D93006}">
      <dgm:prSet/>
      <dgm:spPr/>
      <dgm:t>
        <a:bodyPr/>
        <a:lstStyle/>
        <a:p>
          <a:endParaRPr lang="en-US"/>
        </a:p>
      </dgm:t>
    </dgm:pt>
    <dgm:pt modelId="{9C586FC1-A0D4-44D2-B5D9-A145BA6F72B5}" type="pres">
      <dgm:prSet presAssocID="{141F5157-FD4E-4DD6-93CD-6879377268D8}" presName="linear" presStyleCnt="0">
        <dgm:presLayoutVars>
          <dgm:animLvl val="lvl"/>
          <dgm:resizeHandles val="exact"/>
        </dgm:presLayoutVars>
      </dgm:prSet>
      <dgm:spPr/>
    </dgm:pt>
    <dgm:pt modelId="{4D691C0C-FAEA-45F1-A294-6DCC97A1AF89}" type="pres">
      <dgm:prSet presAssocID="{6B91E4B2-30E4-4B0E-B108-70313411E8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3FCB0E-3C99-4BE1-AF93-515CD6B6AAF9}" type="pres">
      <dgm:prSet presAssocID="{59464764-338C-4F67-98DD-03205C599605}" presName="spacer" presStyleCnt="0"/>
      <dgm:spPr/>
    </dgm:pt>
    <dgm:pt modelId="{46A10B02-18C4-450E-8D87-8B82BA2DECB0}" type="pres">
      <dgm:prSet presAssocID="{49A3470A-72CA-4A31-A0E8-72A7BF91252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EE5D90-FA61-4BFA-B31B-DD04F9D93006}" srcId="{141F5157-FD4E-4DD6-93CD-6879377268D8}" destId="{49A3470A-72CA-4A31-A0E8-72A7BF912529}" srcOrd="1" destOrd="0" parTransId="{6F93E538-7864-4A69-B754-C85A3CABD570}" sibTransId="{6BC6422D-7799-4813-B1DE-186742781A8A}"/>
    <dgm:cxn modelId="{664B21A2-9D46-4AD3-9715-D4DC2AE2216B}" type="presOf" srcId="{141F5157-FD4E-4DD6-93CD-6879377268D8}" destId="{9C586FC1-A0D4-44D2-B5D9-A145BA6F72B5}" srcOrd="0" destOrd="0" presId="urn:microsoft.com/office/officeart/2005/8/layout/vList2"/>
    <dgm:cxn modelId="{267215B1-FF58-4BEC-9C92-5DC6A61DC998}" type="presOf" srcId="{6B91E4B2-30E4-4B0E-B108-70313411E882}" destId="{4D691C0C-FAEA-45F1-A294-6DCC97A1AF89}" srcOrd="0" destOrd="0" presId="urn:microsoft.com/office/officeart/2005/8/layout/vList2"/>
    <dgm:cxn modelId="{D31DF7EC-D954-414B-ABB6-1AA1E0148E24}" srcId="{141F5157-FD4E-4DD6-93CD-6879377268D8}" destId="{6B91E4B2-30E4-4B0E-B108-70313411E882}" srcOrd="0" destOrd="0" parTransId="{C1530CC0-09F6-43A1-A717-E4DE13CB3E2F}" sibTransId="{59464764-338C-4F67-98DD-03205C599605}"/>
    <dgm:cxn modelId="{A5F365FA-84EB-4AE7-A9AD-EEF061E14E63}" type="presOf" srcId="{49A3470A-72CA-4A31-A0E8-72A7BF912529}" destId="{46A10B02-18C4-450E-8D87-8B82BA2DECB0}" srcOrd="0" destOrd="0" presId="urn:microsoft.com/office/officeart/2005/8/layout/vList2"/>
    <dgm:cxn modelId="{43A4733A-FD3C-4B2B-BE1E-79C56EC8F9F2}" type="presParOf" srcId="{9C586FC1-A0D4-44D2-B5D9-A145BA6F72B5}" destId="{4D691C0C-FAEA-45F1-A294-6DCC97A1AF89}" srcOrd="0" destOrd="0" presId="urn:microsoft.com/office/officeart/2005/8/layout/vList2"/>
    <dgm:cxn modelId="{CD92B7BB-335E-419F-9202-6BC522678BCB}" type="presParOf" srcId="{9C586FC1-A0D4-44D2-B5D9-A145BA6F72B5}" destId="{E43FCB0E-3C99-4BE1-AF93-515CD6B6AAF9}" srcOrd="1" destOrd="0" presId="urn:microsoft.com/office/officeart/2005/8/layout/vList2"/>
    <dgm:cxn modelId="{58CDD576-CA66-42F5-B2F2-6DE0D049D524}" type="presParOf" srcId="{9C586FC1-A0D4-44D2-B5D9-A145BA6F72B5}" destId="{46A10B02-18C4-450E-8D87-8B82BA2DECB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91C0C-FAEA-45F1-A294-6DCC97A1AF89}">
      <dsp:nvSpPr>
        <dsp:cNvPr id="0" name=""/>
        <dsp:cNvSpPr/>
      </dsp:nvSpPr>
      <dsp:spPr>
        <a:xfrm>
          <a:off x="0" y="116072"/>
          <a:ext cx="4840010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team used the IntelliJ IDE for the entire work and its deployment.</a:t>
          </a:r>
        </a:p>
      </dsp:txBody>
      <dsp:txXfrm>
        <a:off x="85900" y="201972"/>
        <a:ext cx="4668210" cy="1587880"/>
      </dsp:txXfrm>
    </dsp:sp>
    <dsp:sp modelId="{46A10B02-18C4-450E-8D87-8B82BA2DECB0}">
      <dsp:nvSpPr>
        <dsp:cNvPr id="0" name=""/>
        <dsp:cNvSpPr/>
      </dsp:nvSpPr>
      <dsp:spPr>
        <a:xfrm>
          <a:off x="0" y="1967913"/>
          <a:ext cx="4840010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All other files included can be found in the attached github repository. </a:t>
          </a:r>
        </a:p>
      </dsp:txBody>
      <dsp:txXfrm>
        <a:off x="85900" y="2053813"/>
        <a:ext cx="4668210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2787-BB51-A80A-A072-AE5A292D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33577-A573-A065-617C-F70DF0DB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D9D2-562C-0C1F-E647-C30170D8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651D-0699-B13B-FB48-C010D72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262A-5DF2-90A8-6533-C07DC568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96B2-D079-E89B-3332-5D715433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AEBC3-2BD2-751D-6B51-B50EDE7B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B0CD-BAA8-776B-B903-E745C4B6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2E3B-A9E7-4B2C-EFAB-D3326755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3580-7F0B-EC24-D047-DFE8863E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52A05-E96A-7081-BB44-E9C5391E5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DF9ED-6B1F-45B7-4808-2F25BC16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526E-7F03-284C-AA4B-061E943F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AEC3-A310-1C39-4BDB-B013C1F4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5D9A-92E9-0FDE-F30E-49BDECB5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DFFA-5867-8139-91E0-1A53D862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3177-D03A-30CF-9608-CC590E51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DBD7-C3AF-5641-0F3E-C8A76912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534B-1DF2-C96A-CFF7-F69F31C2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1C5EE-E319-BCAC-04B2-72B9FFCF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80FD-FF66-85CF-1871-556FD3AD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DDF6-4BF8-609D-94FB-2616B0D2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D7B4-7E9D-2C47-2923-E9147B0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BAE1D-74E9-E678-35C3-89A1502B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1844-4524-6292-CD57-1F11CBC2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4DF0-CE14-99C4-E7AB-9453A066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FC19-2E9D-8B92-EC7C-BDF2F628B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46386-E849-988A-DBFE-DEB80603E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4D826-8518-8B7E-B63F-A0038CF6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2901B-AA95-F924-9988-64A542C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C0786-2EE7-E1B0-4841-B381D722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55FC-B99E-343B-C144-4F2E201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074DC-84C2-2008-30CC-FD4BC26D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7C7A-1415-0C0E-8251-2472BA1C7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966EE-BB63-33D9-73C6-932E8F622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C2B42-DCE2-6E81-D66E-74D31E051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F6B1-3D04-D61B-987B-C0FB0468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4FE8E-F185-EA3F-14C0-0AEE74A6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11D90-D98A-1FF6-782B-535A2C7B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8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652F-B2E7-F9F6-BC80-B1E15863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6E33C-6AAF-579B-232B-BBCBAEE4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6662-73CF-AFC8-7E92-74DCC4DD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54C5A-345B-12B7-0049-F527D9AC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B306C-6360-6A27-6CC7-FD8BD82E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437BF-5956-D087-BFAF-3585CBAB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54890-957C-31CB-5558-08B7F0A0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1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BD12-03EA-6E9D-5E5F-430C0F9C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C730-4846-014A-1CC8-D1A64963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E38D-B588-F8D9-E77B-8D909CA6C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ACD46-7E19-E1B5-3549-2264DA63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8488-9E95-47FA-62A4-F01E3FA1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5F9C9-4E06-78C8-7442-652573B2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60F8-6F09-750D-44E9-14781BB4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C2227-BC58-913B-EFC0-365841D24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5FCD8-C67C-E146-6905-6DF29D90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323FD-C16C-8BE4-FF54-D8006AE6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932C8-81BD-0C5D-D5D2-D1F2DE57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E28F-162A-C27F-F889-B88C558A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00FD6-23EE-3438-175A-4741A95B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C375-72EF-AAF5-BF71-CA696A2D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DBB9-4274-C8BC-6A1C-415A08313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784C-01CE-4BDE-9343-81CA01CA0C5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EC14-4C49-3E2C-3C3D-02DFB8D17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CE4A-479B-63AF-F9D2-3044EEDC0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92FC-861F-49E5-AEEF-51C58A7FE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slackers.com/" TargetMode="External"/><Relationship Id="rId2" Type="http://schemas.openxmlformats.org/officeDocument/2006/relationships/hyperlink" Target="https://www.cs.bham.ac.uk/~jxb/DSA/ds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w3.cs.jmu.edu/spragunr/CS240_F12/ConciseNotes.pdf" TargetMode="External"/><Relationship Id="rId4" Type="http://schemas.openxmlformats.org/officeDocument/2006/relationships/hyperlink" Target="https://www.mta.ca/~rrosebru/oldcourse/263114/Dsa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6800AA36-93B8-00E1-C6EC-4C008128C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5" r="2941" b="-1"/>
          <a:stretch/>
        </p:blipFill>
        <p:spPr>
          <a:xfrm>
            <a:off x="4658284" y="10"/>
            <a:ext cx="7533716" cy="6857990"/>
          </a:xfrm>
          <a:custGeom>
            <a:avLst/>
            <a:gdLst/>
            <a:ahLst/>
            <a:cxnLst/>
            <a:rect l="l" t="t" r="r" b="b"/>
            <a:pathLst>
              <a:path w="7533716" h="6858000">
                <a:moveTo>
                  <a:pt x="879873" y="0"/>
                </a:moveTo>
                <a:lnTo>
                  <a:pt x="7533716" y="0"/>
                </a:lnTo>
                <a:lnTo>
                  <a:pt x="7533716" y="6858000"/>
                </a:lnTo>
                <a:lnTo>
                  <a:pt x="0" y="6858000"/>
                </a:lnTo>
                <a:lnTo>
                  <a:pt x="105162" y="6785068"/>
                </a:lnTo>
                <a:cubicBezTo>
                  <a:pt x="278980" y="6657407"/>
                  <a:pt x="449607" y="6519512"/>
                  <a:pt x="621811" y="6378742"/>
                </a:cubicBezTo>
                <a:cubicBezTo>
                  <a:pt x="1567435" y="5605738"/>
                  <a:pt x="2496160" y="4971185"/>
                  <a:pt x="2496160" y="3621913"/>
                </a:cubicBezTo>
                <a:cubicBezTo>
                  <a:pt x="2496160" y="2091411"/>
                  <a:pt x="1922424" y="751075"/>
                  <a:pt x="895262" y="10445"/>
                </a:cubicBez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A32A34-BDE9-4041-9CA3-2BC707CE7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DA1874-724A-41CC-8CC9-F9EAD4A86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89611" cy="6858000"/>
          </a:xfrm>
          <a:custGeom>
            <a:avLst/>
            <a:gdLst>
              <a:gd name="connsiteX0" fmla="*/ 0 w 7289611"/>
              <a:gd name="connsiteY0" fmla="*/ 0 h 6858000"/>
              <a:gd name="connsiteX1" fmla="*/ 71559 w 7289611"/>
              <a:gd name="connsiteY1" fmla="*/ 0 h 6858000"/>
              <a:gd name="connsiteX2" fmla="*/ 135167 w 7289611"/>
              <a:gd name="connsiteY2" fmla="*/ 0 h 6858000"/>
              <a:gd name="connsiteX3" fmla="*/ 866689 w 7289611"/>
              <a:gd name="connsiteY3" fmla="*/ 0 h 6858000"/>
              <a:gd name="connsiteX4" fmla="*/ 1592911 w 7289611"/>
              <a:gd name="connsiteY4" fmla="*/ 0 h 6858000"/>
              <a:gd name="connsiteX5" fmla="*/ 5673324 w 7289611"/>
              <a:gd name="connsiteY5" fmla="*/ 0 h 6858000"/>
              <a:gd name="connsiteX6" fmla="*/ 5688713 w 7289611"/>
              <a:gd name="connsiteY6" fmla="*/ 10445 h 6858000"/>
              <a:gd name="connsiteX7" fmla="*/ 7289611 w 7289611"/>
              <a:gd name="connsiteY7" fmla="*/ 3621913 h 6858000"/>
              <a:gd name="connsiteX8" fmla="*/ 5415262 w 7289611"/>
              <a:gd name="connsiteY8" fmla="*/ 6378742 h 6858000"/>
              <a:gd name="connsiteX9" fmla="*/ 4898613 w 7289611"/>
              <a:gd name="connsiteY9" fmla="*/ 6785068 h 6858000"/>
              <a:gd name="connsiteX10" fmla="*/ 4793450 w 7289611"/>
              <a:gd name="connsiteY10" fmla="*/ 6858000 h 6858000"/>
              <a:gd name="connsiteX11" fmla="*/ 1592911 w 7289611"/>
              <a:gd name="connsiteY11" fmla="*/ 6858000 h 6858000"/>
              <a:gd name="connsiteX12" fmla="*/ 866689 w 7289611"/>
              <a:gd name="connsiteY12" fmla="*/ 6858000 h 6858000"/>
              <a:gd name="connsiteX13" fmla="*/ 135167 w 7289611"/>
              <a:gd name="connsiteY13" fmla="*/ 6858000 h 6858000"/>
              <a:gd name="connsiteX14" fmla="*/ 71559 w 7289611"/>
              <a:gd name="connsiteY14" fmla="*/ 6858000 h 6858000"/>
              <a:gd name="connsiteX15" fmla="*/ 0 w 7289611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89611" h="6858000">
                <a:moveTo>
                  <a:pt x="0" y="0"/>
                </a:moveTo>
                <a:lnTo>
                  <a:pt x="71559" y="0"/>
                </a:lnTo>
                <a:lnTo>
                  <a:pt x="135167" y="0"/>
                </a:lnTo>
                <a:lnTo>
                  <a:pt x="866689" y="0"/>
                </a:lnTo>
                <a:lnTo>
                  <a:pt x="1592911" y="0"/>
                </a:lnTo>
                <a:lnTo>
                  <a:pt x="5673324" y="0"/>
                </a:lnTo>
                <a:lnTo>
                  <a:pt x="5688713" y="10445"/>
                </a:lnTo>
                <a:cubicBezTo>
                  <a:pt x="6715875" y="751075"/>
                  <a:pt x="7289611" y="2091411"/>
                  <a:pt x="7289611" y="3621913"/>
                </a:cubicBezTo>
                <a:cubicBezTo>
                  <a:pt x="7289611" y="4971185"/>
                  <a:pt x="6360886" y="5605738"/>
                  <a:pt x="5415262" y="6378742"/>
                </a:cubicBezTo>
                <a:cubicBezTo>
                  <a:pt x="5243058" y="6519512"/>
                  <a:pt x="5072431" y="6657407"/>
                  <a:pt x="4898613" y="6785068"/>
                </a:cubicBezTo>
                <a:lnTo>
                  <a:pt x="4793450" y="6858000"/>
                </a:lnTo>
                <a:lnTo>
                  <a:pt x="1592911" y="6858000"/>
                </a:lnTo>
                <a:lnTo>
                  <a:pt x="866689" y="6858000"/>
                </a:lnTo>
                <a:lnTo>
                  <a:pt x="135167" y="6858000"/>
                </a:lnTo>
                <a:lnTo>
                  <a:pt x="7155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CDBA5-F164-46D9-8578-EE638342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DCIT 204 SEMESTER PROJTECT- GROUP 20</a:t>
            </a:r>
          </a:p>
        </p:txBody>
      </p:sp>
    </p:spTree>
    <p:extLst>
      <p:ext uri="{BB962C8B-B14F-4D97-AF65-F5344CB8AC3E}">
        <p14:creationId xmlns:p14="http://schemas.microsoft.com/office/powerpoint/2010/main" val="6862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5F1852-8DB2-682A-4A04-E1203F16D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11364"/>
              </p:ext>
            </p:extLst>
          </p:nvPr>
        </p:nvGraphicFramePr>
        <p:xfrm>
          <a:off x="2683403" y="643468"/>
          <a:ext cx="8556438" cy="557107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749467">
                  <a:extLst>
                    <a:ext uri="{9D8B030D-6E8A-4147-A177-3AD203B41FA5}">
                      <a16:colId xmlns:a16="http://schemas.microsoft.com/office/drawing/2014/main" val="20397228"/>
                    </a:ext>
                  </a:extLst>
                </a:gridCol>
                <a:gridCol w="2806971">
                  <a:extLst>
                    <a:ext uri="{9D8B030D-6E8A-4147-A177-3AD203B41FA5}">
                      <a16:colId xmlns:a16="http://schemas.microsoft.com/office/drawing/2014/main" val="1087588223"/>
                    </a:ext>
                  </a:extLst>
                </a:gridCol>
              </a:tblGrid>
              <a:tr h="641375">
                <a:tc>
                  <a:txBody>
                    <a:bodyPr/>
                    <a:lstStyle/>
                    <a:p>
                      <a:r>
                        <a:rPr lang="en-US" sz="2500" b="0" cap="none" spc="0">
                          <a:solidFill>
                            <a:schemeClr val="tx1"/>
                          </a:solidFill>
                        </a:rPr>
                        <a:t>GROUP MEMBERS</a:t>
                      </a:r>
                    </a:p>
                  </a:txBody>
                  <a:tcPr marL="70224" marR="70224" marT="70224" marB="14044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70224" marR="70224" marT="70224" marB="14044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662641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Kwakye Sampson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Boaf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10978446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879718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Abigail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Edem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Hayibor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10976187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00632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Daniella Asiedu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10976807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758875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Asiedu Chris Kwame 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10980023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33644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Daniel Koomson 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10966669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927371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David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Sompa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Asomani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10951236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851042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Kuvor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 Philander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Edem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10974577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337889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Oheneba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Vicent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Dzifa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10983369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61702"/>
                  </a:ext>
                </a:extLst>
              </a:tr>
              <a:tr h="547744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Seth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Ocansey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10953450</a:t>
                      </a:r>
                    </a:p>
                  </a:txBody>
                  <a:tcPr marL="70224" marR="70224" marT="70224" marB="1404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60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6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F2909-B256-2418-7409-07C6289EB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r="-1" b="-1"/>
          <a:stretch/>
        </p:blipFill>
        <p:spPr>
          <a:xfrm>
            <a:off x="19221" y="10"/>
            <a:ext cx="9707506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07-94AB-EABC-7263-703A359B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"/>
            <a:ext cx="3633746" cy="1701208"/>
          </a:xfrm>
        </p:spPr>
        <p:txBody>
          <a:bodyPr anchor="b">
            <a:noAutofit/>
          </a:bodyPr>
          <a:lstStyle/>
          <a:p>
            <a:r>
              <a:rPr lang="en-US" sz="9600" b="1" dirty="0"/>
              <a:t>ABOUT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CCB2-2B2A-2AAA-EA58-03A29D1A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791" y="1520456"/>
            <a:ext cx="4729988" cy="461453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The project focuses on a web app showing the fastest and shortest route on the University of Ghana, Legon campus from Location A to Location B. for example, from the Sarbah Hall to the Political Science department.</a:t>
            </a:r>
          </a:p>
        </p:txBody>
      </p:sp>
    </p:spTree>
    <p:extLst>
      <p:ext uri="{BB962C8B-B14F-4D97-AF65-F5344CB8AC3E}">
        <p14:creationId xmlns:p14="http://schemas.microsoft.com/office/powerpoint/2010/main" val="13544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F0ECD-A3D1-FC77-E2D4-630E1553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HOW THE WEB APP WAS CREATED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C3F78D6E-6C57-860D-DFA7-8C8F9F787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13" r="465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26CE7FD-2FB9-C275-BF02-EE7472645C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74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the city">
            <a:extLst>
              <a:ext uri="{FF2B5EF4-FFF2-40B4-BE49-F238E27FC236}">
                <a16:creationId xmlns:a16="http://schemas.microsoft.com/office/drawing/2014/main" id="{62209F2E-D451-EAED-A596-48E9A9057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6" b="37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A8AE8-B304-5F64-738C-01AD8490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715" y="2934586"/>
            <a:ext cx="4146699" cy="786809"/>
          </a:xfrm>
        </p:spPr>
        <p:txBody>
          <a:bodyPr anchor="b">
            <a:normAutofit/>
          </a:bodyPr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4E2D-259B-9A2E-2BE2-A3B02EC7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25" y="3721100"/>
            <a:ext cx="6326188" cy="3136900"/>
          </a:xfrm>
        </p:spPr>
        <p:txBody>
          <a:bodyPr>
            <a:noAutofit/>
          </a:bodyPr>
          <a:lstStyle/>
          <a:p>
            <a:r>
              <a:rPr lang="en-US" sz="2000" dirty="0"/>
              <a:t>On running the codes, the user will have to enter the current location, main entrance, and the destination, UGCS</a:t>
            </a:r>
          </a:p>
          <a:p>
            <a:r>
              <a:rPr lang="en-US" sz="2000" dirty="0"/>
              <a:t>After, the user must then click on the routes whether he/she wants the best route, or the fattest route, and the web app will provide the user with landmarks and other alternative route.</a:t>
            </a:r>
          </a:p>
          <a:p>
            <a:r>
              <a:rPr lang="en-US" sz="2000" dirty="0"/>
              <a:t>If possible, the user must enter a landmark query to be given the landmark location and how it will help the user locate UGCS.</a:t>
            </a:r>
          </a:p>
        </p:txBody>
      </p:sp>
    </p:spTree>
    <p:extLst>
      <p:ext uri="{BB962C8B-B14F-4D97-AF65-F5344CB8AC3E}">
        <p14:creationId xmlns:p14="http://schemas.microsoft.com/office/powerpoint/2010/main" val="100423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8284-656D-E2CE-23A0-E2F01CD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IMAGES OF THE WEB APP</a:t>
            </a:r>
            <a:endParaRPr lang="en-US" dirty="0"/>
          </a:p>
        </p:txBody>
      </p:sp>
      <p:pic>
        <p:nvPicPr>
          <p:cNvPr id="7" name="Content Placeholder 6" descr="A diagram of a group of people&#10;&#10;Description automatically generated">
            <a:extLst>
              <a:ext uri="{FF2B5EF4-FFF2-40B4-BE49-F238E27FC236}">
                <a16:creationId xmlns:a16="http://schemas.microsoft.com/office/drawing/2014/main" id="{0D36DF83-8CD1-6C90-DD9A-21B304765F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181600" cy="4802187"/>
          </a:xfr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2EC85C1-CEE8-87EC-1A60-73D150923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4802186"/>
          </a:xfrm>
        </p:spPr>
      </p:pic>
    </p:spTree>
    <p:extLst>
      <p:ext uri="{BB962C8B-B14F-4D97-AF65-F5344CB8AC3E}">
        <p14:creationId xmlns:p14="http://schemas.microsoft.com/office/powerpoint/2010/main" val="195804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1D6456-3685-393E-96AD-AA023A58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 to the Github repo.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59CE-5F6A-C599-9D57-C7FB4FB7A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https://github.com/VinandoGH/DCIT-204--navigation-App1.git</a:t>
            </a:r>
          </a:p>
        </p:txBody>
      </p:sp>
    </p:spTree>
    <p:extLst>
      <p:ext uri="{BB962C8B-B14F-4D97-AF65-F5344CB8AC3E}">
        <p14:creationId xmlns:p14="http://schemas.microsoft.com/office/powerpoint/2010/main" val="281371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482FC5-C60C-24DA-2286-8EF3659F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642DA-12B3-2D28-3841-DB7AD65F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146"/>
            <a:ext cx="5387502" cy="5052997"/>
          </a:xfrm>
        </p:spPr>
        <p:txBody>
          <a:bodyPr>
            <a:normAutofit/>
          </a:bodyPr>
          <a:lstStyle/>
          <a:p>
            <a:r>
              <a:rPr lang="en-US" sz="20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Bullinaria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(n.d.).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Lecture Notes for Data Structures and Algorithms Revised each year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https://www.cs.bham.ac.uk/~jxb/DSA/dsa.pdf</a:t>
            </a:r>
            <a:endParaRPr lang="en-US" sz="2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Luca, G. B., &amp; Tongo, D. (n.d.).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DSA Data Structures and Algorithms Annotated Reference with Examples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http://dotnetslackers.com/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https://www.mta.ca/~rrosebru/oldcourse/263114/Dsa.pdf</a:t>
            </a:r>
            <a:endParaRPr lang="en-US" sz="2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Fox, C. (n.d.).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Concise Notes on Data Structures and Algorithms Ruby Edition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https://w3.cs.jmu.edu/spragunr/CS240_F12/ConciseNotes.pdf</a:t>
            </a:r>
            <a:endParaRPr lang="en-US" sz="2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56A562A7-A8F4-0773-711E-BADB67071B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06" r="29147" b="1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0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C0EB5-1610-9EBE-328E-D8A6B4F36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799" b="125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5DBDE15-AAC9-19F9-1E81-23ED9092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4834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363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Calibri Light</vt:lpstr>
      <vt:lpstr>Office Theme</vt:lpstr>
      <vt:lpstr>DCIT 204 SEMESTER PROJTECT- GROUP 20</vt:lpstr>
      <vt:lpstr>PowerPoint Presentation</vt:lpstr>
      <vt:lpstr>ABOUT </vt:lpstr>
      <vt:lpstr>HOW THE WEB APP WAS CREATED</vt:lpstr>
      <vt:lpstr>HOW IT WORKS</vt:lpstr>
      <vt:lpstr>SOME IMAGES OF THE WEB APP</vt:lpstr>
      <vt:lpstr>Link to the Github repo.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DCIT 204 SEMESTER PROJTECT- GROUP 20</dc:title>
  <dc:creator>Daniella. Asiedu</dc:creator>
  <cp:lastModifiedBy>Daniella. Asiedu</cp:lastModifiedBy>
  <cp:revision>20</cp:revision>
  <dcterms:created xsi:type="dcterms:W3CDTF">2023-07-18T10:44:25Z</dcterms:created>
  <dcterms:modified xsi:type="dcterms:W3CDTF">2023-07-18T15:14:27Z</dcterms:modified>
</cp:coreProperties>
</file>