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9" r:id="rId2"/>
  </p:sldMasterIdLst>
  <p:notesMasterIdLst>
    <p:notesMasterId r:id="rId7"/>
  </p:notesMasterIdLst>
  <p:sldIdLst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E21326-E839-1826-3764-D5A9D47B82D0}" v="35" dt="2024-11-01T07:04:25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 Venkata Sai Surya Teja" userId="S::saisuryateja.n@mu-sigma.com::f2f9ae07-5b00-4975-8846-1faab03e7b27" providerId="AD" clId="Web-{F4E21326-E839-1826-3764-D5A9D47B82D0}"/>
    <pc:docChg chg="addSld delSld modSld">
      <pc:chgData name="Naga Venkata Sai Surya Teja" userId="S::saisuryateja.n@mu-sigma.com::f2f9ae07-5b00-4975-8846-1faab03e7b27" providerId="AD" clId="Web-{F4E21326-E839-1826-3764-D5A9D47B82D0}" dt="2024-11-01T07:04:25.882" v="33"/>
      <pc:docMkLst>
        <pc:docMk/>
      </pc:docMkLst>
      <pc:sldChg chg="modSp">
        <pc:chgData name="Naga Venkata Sai Surya Teja" userId="S::saisuryateja.n@mu-sigma.com::f2f9ae07-5b00-4975-8846-1faab03e7b27" providerId="AD" clId="Web-{F4E21326-E839-1826-3764-D5A9D47B82D0}" dt="2024-11-01T07:01:06.036" v="16" actId="1076"/>
        <pc:sldMkLst>
          <pc:docMk/>
          <pc:sldMk cId="337595187" sldId="256"/>
        </pc:sldMkLst>
        <pc:picChg chg="mod">
          <ac:chgData name="Naga Venkata Sai Surya Teja" userId="S::saisuryateja.n@mu-sigma.com::f2f9ae07-5b00-4975-8846-1faab03e7b27" providerId="AD" clId="Web-{F4E21326-E839-1826-3764-D5A9D47B82D0}" dt="2024-11-01T07:01:06.036" v="16" actId="1076"/>
          <ac:picMkLst>
            <pc:docMk/>
            <pc:sldMk cId="337595187" sldId="256"/>
            <ac:picMk id="9" creationId="{8CAF0F1E-B1BB-703D-A7D6-269D3FC9FCE1}"/>
          </ac:picMkLst>
        </pc:picChg>
      </pc:sldChg>
      <pc:sldChg chg="modSp">
        <pc:chgData name="Naga Venkata Sai Surya Teja" userId="S::saisuryateja.n@mu-sigma.com::f2f9ae07-5b00-4975-8846-1faab03e7b27" providerId="AD" clId="Web-{F4E21326-E839-1826-3764-D5A9D47B82D0}" dt="2024-11-01T07:00:56.660" v="15" actId="14100"/>
        <pc:sldMkLst>
          <pc:docMk/>
          <pc:sldMk cId="3522763214" sldId="257"/>
        </pc:sldMkLst>
        <pc:picChg chg="mod modCrop">
          <ac:chgData name="Naga Venkata Sai Surya Teja" userId="S::saisuryateja.n@mu-sigma.com::f2f9ae07-5b00-4975-8846-1faab03e7b27" providerId="AD" clId="Web-{F4E21326-E839-1826-3764-D5A9D47B82D0}" dt="2024-11-01T07:00:56.660" v="15" actId="14100"/>
          <ac:picMkLst>
            <pc:docMk/>
            <pc:sldMk cId="3522763214" sldId="257"/>
            <ac:picMk id="3" creationId="{F12ED87E-FD86-EF43-819A-9494654DB4A5}"/>
          </ac:picMkLst>
        </pc:picChg>
      </pc:sldChg>
      <pc:sldChg chg="delSp modSp">
        <pc:chgData name="Naga Venkata Sai Surya Teja" userId="S::saisuryateja.n@mu-sigma.com::f2f9ae07-5b00-4975-8846-1faab03e7b27" providerId="AD" clId="Web-{F4E21326-E839-1826-3764-D5A9D47B82D0}" dt="2024-11-01T07:00:30.082" v="12" actId="14100"/>
        <pc:sldMkLst>
          <pc:docMk/>
          <pc:sldMk cId="1545983457" sldId="258"/>
        </pc:sldMkLst>
        <pc:spChg chg="del mod">
          <ac:chgData name="Naga Venkata Sai Surya Teja" userId="S::saisuryateja.n@mu-sigma.com::f2f9ae07-5b00-4975-8846-1faab03e7b27" providerId="AD" clId="Web-{F4E21326-E839-1826-3764-D5A9D47B82D0}" dt="2024-11-01T06:59:51.066" v="7"/>
          <ac:spMkLst>
            <pc:docMk/>
            <pc:sldMk cId="1545983457" sldId="258"/>
            <ac:spMk id="12" creationId="{216BB327-7AA9-4EC5-815F-9D8E6BC53E34}"/>
          </ac:spMkLst>
        </pc:spChg>
        <pc:picChg chg="mod modCrop">
          <ac:chgData name="Naga Venkata Sai Surya Teja" userId="S::saisuryateja.n@mu-sigma.com::f2f9ae07-5b00-4975-8846-1faab03e7b27" providerId="AD" clId="Web-{F4E21326-E839-1826-3764-D5A9D47B82D0}" dt="2024-11-01T07:00:30.082" v="12" actId="14100"/>
          <ac:picMkLst>
            <pc:docMk/>
            <pc:sldMk cId="1545983457" sldId="258"/>
            <ac:picMk id="3" creationId="{7509AB42-08BC-6D66-EB4C-79C6BB7816C6}"/>
          </ac:picMkLst>
        </pc:picChg>
      </pc:sldChg>
      <pc:sldChg chg="modSp add">
        <pc:chgData name="Naga Venkata Sai Surya Teja" userId="S::saisuryateja.n@mu-sigma.com::f2f9ae07-5b00-4975-8846-1faab03e7b27" providerId="AD" clId="Web-{F4E21326-E839-1826-3764-D5A9D47B82D0}" dt="2024-11-01T07:03:36.647" v="31" actId="20577"/>
        <pc:sldMkLst>
          <pc:docMk/>
          <pc:sldMk cId="1222019641" sldId="259"/>
        </pc:sldMkLst>
        <pc:spChg chg="mod">
          <ac:chgData name="Naga Venkata Sai Surya Teja" userId="S::saisuryateja.n@mu-sigma.com::f2f9ae07-5b00-4975-8846-1faab03e7b27" providerId="AD" clId="Web-{F4E21326-E839-1826-3764-D5A9D47B82D0}" dt="2024-11-01T07:03:27.584" v="26" actId="20577"/>
          <ac:spMkLst>
            <pc:docMk/>
            <pc:sldMk cId="1222019641" sldId="259"/>
            <ac:spMk id="2" creationId="{00000000-0000-0000-0000-000000000000}"/>
          </ac:spMkLst>
        </pc:spChg>
        <pc:spChg chg="mod">
          <ac:chgData name="Naga Venkata Sai Surya Teja" userId="S::saisuryateja.n@mu-sigma.com::f2f9ae07-5b00-4975-8846-1faab03e7b27" providerId="AD" clId="Web-{F4E21326-E839-1826-3764-D5A9D47B82D0}" dt="2024-11-01T07:03:36.647" v="31" actId="20577"/>
          <ac:spMkLst>
            <pc:docMk/>
            <pc:sldMk cId="1222019641" sldId="259"/>
            <ac:spMk id="4" creationId="{00000000-0000-0000-0000-000000000000}"/>
          </ac:spMkLst>
        </pc:spChg>
      </pc:sldChg>
      <pc:sldChg chg="add del">
        <pc:chgData name="Naga Venkata Sai Surya Teja" userId="S::saisuryateja.n@mu-sigma.com::f2f9ae07-5b00-4975-8846-1faab03e7b27" providerId="AD" clId="Web-{F4E21326-E839-1826-3764-D5A9D47B82D0}" dt="2024-11-01T07:04:25.882" v="33"/>
        <pc:sldMkLst>
          <pc:docMk/>
          <pc:sldMk cId="1034180892" sldId="384"/>
        </pc:sldMkLst>
      </pc:sldChg>
      <pc:sldMasterChg chg="addSldLayout">
        <pc:chgData name="Naga Venkata Sai Surya Teja" userId="S::saisuryateja.n@mu-sigma.com::f2f9ae07-5b00-4975-8846-1faab03e7b27" providerId="AD" clId="Web-{F4E21326-E839-1826-3764-D5A9D47B82D0}" dt="2024-11-01T07:02:44.568" v="17"/>
        <pc:sldMasterMkLst>
          <pc:docMk/>
          <pc:sldMasterMk cId="4074874557" sldId="2147483648"/>
        </pc:sldMasterMkLst>
        <pc:sldLayoutChg chg="add">
          <pc:chgData name="Naga Venkata Sai Surya Teja" userId="S::saisuryateja.n@mu-sigma.com::f2f9ae07-5b00-4975-8846-1faab03e7b27" providerId="AD" clId="Web-{F4E21326-E839-1826-3764-D5A9D47B82D0}" dt="2024-11-01T07:02:44.568" v="17"/>
          <pc:sldLayoutMkLst>
            <pc:docMk/>
            <pc:sldMasterMk cId="4074874557" sldId="2147483648"/>
            <pc:sldLayoutMk cId="2102909093" sldId="2147483660"/>
          </pc:sldLayoutMkLst>
        </pc:sldLayoutChg>
      </pc:sldMasterChg>
    </pc:docChg>
  </pc:docChgLst>
  <pc:docChgLst>
    <pc:chgData name="Bhumika Tuli" userId="a5b8c5ca-a7b9-467f-9447-5e5a5bcc5fc6" providerId="ADAL" clId="{F191B5C1-5221-428C-9D29-30F3E04D0B1A}"/>
    <pc:docChg chg="modSld">
      <pc:chgData name="Bhumika Tuli" userId="a5b8c5ca-a7b9-467f-9447-5e5a5bcc5fc6" providerId="ADAL" clId="{F191B5C1-5221-428C-9D29-30F3E04D0B1A}" dt="2024-10-31T15:53:53.258" v="0" actId="1035"/>
      <pc:docMkLst>
        <pc:docMk/>
      </pc:docMkLst>
      <pc:sldChg chg="modSp mod">
        <pc:chgData name="Bhumika Tuli" userId="a5b8c5ca-a7b9-467f-9447-5e5a5bcc5fc6" providerId="ADAL" clId="{F191B5C1-5221-428C-9D29-30F3E04D0B1A}" dt="2024-10-31T15:53:53.258" v="0" actId="1035"/>
        <pc:sldMkLst>
          <pc:docMk/>
          <pc:sldMk cId="1545983457" sldId="258"/>
        </pc:sldMkLst>
        <pc:picChg chg="mod">
          <ac:chgData name="Bhumika Tuli" userId="a5b8c5ca-a7b9-467f-9447-5e5a5bcc5fc6" providerId="ADAL" clId="{F191B5C1-5221-428C-9D29-30F3E04D0B1A}" dt="2024-10-31T15:53:53.258" v="0" actId="1035"/>
          <ac:picMkLst>
            <pc:docMk/>
            <pc:sldMk cId="1545983457" sldId="258"/>
            <ac:picMk id="3" creationId="{7509AB42-08BC-6D66-EB4C-79C6BB7816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972FC-AF66-48D7-B7D6-3E7C4CB20BCD}" type="datetimeFigureOut"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43CE-BD2D-470D-9906-027A3B06D2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1275" y="214313"/>
            <a:ext cx="7043738" cy="3962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3347-AB89-4487-91A5-57FAE1D4B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B58B-4180-032D-AA42-49648889C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55536-A253-63D8-9DD0-055AA19A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7543-5BBF-492C-9119-3AD6CC2AEDE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0670-08FC-864E-C31C-AEA99CE2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6B254-6CBD-A4AE-7C1A-0BA87754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2D92-4B22-40DE-BBF0-8B0A1AD7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8A0-88D2-25F9-D23E-1998BF60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71F6B-03CA-CDE7-5A81-2FE7E00C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FB519-A48A-9FD8-E792-8B5F7D86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7543-5BBF-492C-9119-3AD6CC2AEDE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E8E2-87AA-4707-ED05-0D427F4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2A09A-CDC4-BDB3-BEF4-613D78DD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2D92-4B22-40DE-BBF0-8B0A1AD7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15128-7778-B054-3918-102370574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466A2-D247-09A0-E3C3-C59DC135E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3F0F6-9201-8929-52FC-1349C3DA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7543-5BBF-492C-9119-3AD6CC2AEDE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E956-E713-A863-0551-DF3D13C2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06693-5BDD-BBE6-B84C-ACD48A70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2D92-4B22-40DE-BBF0-8B0A1AD7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" y="3492501"/>
            <a:ext cx="12192000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8183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425501" y="1058864"/>
          <a:ext cx="1336859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85714" imgH="1286055" progId="PBrush">
                  <p:embed/>
                </p:oleObj>
              </mc:Choice>
              <mc:Fallback>
                <p:oleObj r:id="rId2" imgW="1085714" imgH="1286055" progId="PBrush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501" y="1058864"/>
                        <a:ext cx="1336859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536890" y="4094163"/>
            <a:ext cx="3090021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420625" y="5785754"/>
            <a:ext cx="9318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>
                <a:solidFill>
                  <a:schemeClr val="bg1"/>
                </a:solidFill>
              </a:rPr>
              <a:t>Proprietary Information</a:t>
            </a:r>
            <a:endParaRPr 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2305161" y="2467429"/>
            <a:ext cx="844332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30790" y="5108573"/>
            <a:ext cx="3289377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031964" y="6045652"/>
            <a:ext cx="1010071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>
                <a:solidFill>
                  <a:schemeClr val="bg1"/>
                </a:solidFill>
              </a:rPr>
              <a:t>	</a:t>
            </a:r>
            <a:r>
              <a:rPr 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306277" y="2971800"/>
            <a:ext cx="8443322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" y="3492501"/>
            <a:ext cx="12192000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98183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2425501" y="1058864"/>
          <a:ext cx="1336859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85714" imgH="1286055" progId="PBrush">
                  <p:embed/>
                </p:oleObj>
              </mc:Choice>
              <mc:Fallback>
                <p:oleObj r:id="rId4" imgW="1085714" imgH="1286055" progId="PBrush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501" y="1058864"/>
                        <a:ext cx="1336859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4536890" y="4094163"/>
            <a:ext cx="3090021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420625" y="5785754"/>
            <a:ext cx="9318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>
                <a:solidFill>
                  <a:schemeClr val="bg1"/>
                </a:solidFill>
              </a:rPr>
              <a:t>Proprietary Information</a:t>
            </a:r>
            <a:endParaRPr 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1031964" y="6045652"/>
            <a:ext cx="1010071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>
                <a:solidFill>
                  <a:schemeClr val="bg1"/>
                </a:solidFill>
              </a:rPr>
              <a:t>	</a:t>
            </a:r>
            <a:r>
              <a:rPr 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991033" y="3556000"/>
            <a:ext cx="419038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5118764" y="3951288"/>
            <a:ext cx="191342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10290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14A89-1C5D-4921-973D-0286508428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FAD166-043A-4F85-AE25-397E68375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22407" r="827" b="28982"/>
          <a:stretch/>
        </p:blipFill>
        <p:spPr>
          <a:xfrm>
            <a:off x="-3" y="3492515"/>
            <a:ext cx="12192004" cy="3365485"/>
          </a:xfrm>
          <a:prstGeom prst="rect">
            <a:avLst/>
          </a:prstGeom>
        </p:spPr>
      </p:pic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8183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4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536903" y="4094163"/>
            <a:ext cx="3090021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2305171" y="2467429"/>
            <a:ext cx="844332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30796" y="5108573"/>
            <a:ext cx="3289377" cy="522288"/>
          </a:xfrm>
        </p:spPr>
        <p:txBody>
          <a:bodyPr anchor="ctr">
            <a:normAutofit/>
          </a:bodyPr>
          <a:lstStyle>
            <a:lvl1pPr algn="ctr">
              <a:buNone/>
              <a:defRPr sz="2216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11275" y="6472269"/>
            <a:ext cx="1176945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u="none" kern="1200">
                <a:solidFill>
                  <a:schemeClr val="bg1"/>
                </a:solidFill>
                <a:latin typeface="+mn-lt"/>
                <a:ea typeface="+mn-ea"/>
                <a:cs typeface="Times New Roman" pitchFamily="18" charset="0"/>
              </a:rPr>
              <a:t>Proprietary Information</a:t>
            </a:r>
            <a:r>
              <a:rPr lang="en-GB" sz="1100" b="0" u="none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| </a:t>
            </a:r>
            <a:r>
              <a:rPr lang="en-GB" sz="110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This document and its attachments are confidential.  Any</a:t>
            </a:r>
            <a:r>
              <a:rPr lang="en-US" sz="110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100" b="1">
                <a:solidFill>
                  <a:schemeClr val="bg1"/>
                </a:solidFill>
                <a:latin typeface="+mn-lt"/>
              </a:rPr>
              <a:t>	</a:t>
            </a:r>
            <a:r>
              <a:rPr lang="en-US" sz="110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306288" y="2971800"/>
            <a:ext cx="8443323" cy="457200"/>
          </a:xfrm>
        </p:spPr>
        <p:txBody>
          <a:bodyPr anchor="ctr"/>
          <a:lstStyle>
            <a:lvl1pPr marL="289264" indent="-14854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Meeting Title</a:t>
            </a: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981835" y="1003300"/>
            <a:ext cx="0" cy="23495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4"/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991034" y="3556002"/>
            <a:ext cx="4190389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62" b="1" i="0">
                <a:solidFill>
                  <a:schemeClr val="bg1"/>
                </a:solidFill>
                <a:latin typeface="+mj-lt"/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5118766" y="3951288"/>
            <a:ext cx="191342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B3C165-3EF8-4B10-80DB-496DAED1E6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306288" y="1102623"/>
            <a:ext cx="981504" cy="12132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43DE086-3358-42D5-A8F7-B47F54C5DAD0}"/>
              </a:ext>
            </a:extLst>
          </p:cNvPr>
          <p:cNvSpPr/>
          <p:nvPr userDrawn="1"/>
        </p:nvSpPr>
        <p:spPr bwMode="auto">
          <a:xfrm>
            <a:off x="11201400" y="0"/>
            <a:ext cx="990601" cy="8382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1860-08D1-AE3A-FD23-BE6A9F65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CB42-627C-DA29-C4A1-EEF328B8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251F-786E-0BBB-7FAB-EC1042DF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7543-5BBF-492C-9119-3AD6CC2AEDE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C35F-7B84-C90A-FF52-AF47A800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2C33-4402-DB4E-318A-DD6270B3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2D92-4B22-40DE-BBF0-8B0A1AD7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10BA-7FAA-CBAB-D2B6-20EF2B6E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0E043-CB0B-26F5-2B7F-390DB6B3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50631-9CB7-F211-431F-C794C82D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7543-5BBF-492C-9119-3AD6CC2AEDE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77078-0725-AC9C-97A6-E0B2C131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CA29C-31F0-D1AE-9025-C125F5EC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2D92-4B22-40DE-BBF0-8B0A1AD7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79C7-7610-918B-B89A-BF84771C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08B3-72CC-66BB-1EDA-A8C6F06FD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7F95C-D988-30E2-0054-A6901640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393E2-0FCF-662E-645F-ABA7EA9F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7543-5BBF-492C-9119-3AD6CC2AEDE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ADC82-BF38-8DE1-7180-EC34072A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4C10F-08FB-DDBF-0811-43C96463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2D92-4B22-40DE-BBF0-8B0A1AD7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DA15-1298-D59B-4262-F9B5DB75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5E01-51C1-56E1-43B7-038B096F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B0E53-65EB-16D0-3524-7343162D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33246-73C0-9413-7E5B-8AB9B7762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5A28F-E5A0-EDFA-B811-3FB0A9A1B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CDAEA-B43A-91F4-A66D-82D6AADB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7543-5BBF-492C-9119-3AD6CC2AEDE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C886F-9350-E1C2-2FD5-55C66B14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A3E87-CD6F-30E5-F9CC-EB745995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2D92-4B22-40DE-BBF0-8B0A1AD7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6689-A59D-C18D-B972-73515ACC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C0638-7478-2213-2939-EB88B731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7543-5BBF-492C-9119-3AD6CC2AEDE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D38D2-816F-2736-77D0-C5660FAA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B23E6-EDC7-73C3-8FCE-137E488D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2D92-4B22-40DE-BBF0-8B0A1AD7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1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64AA2-568F-0BFA-29D2-4D6BF219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7543-5BBF-492C-9119-3AD6CC2AEDE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39AEF-5C05-9708-8C86-A5544132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0F528-8711-B1A0-8117-3ABE24F5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2D92-4B22-40DE-BBF0-8B0A1AD7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5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F537-6B35-752F-9990-399817B4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BC85-468E-F2A4-41B6-C706A8A88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BE733-8ADD-0424-29D6-590E8B2E6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76BF7-8B1A-6833-72AE-D72D66B9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7543-5BBF-492C-9119-3AD6CC2AEDE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7A0C8-E184-D778-A526-1C5CB738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D2C22-58B3-A940-6A83-362A095F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2D92-4B22-40DE-BBF0-8B0A1AD7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5755-216E-F1BA-2BC7-EC192292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F7264-B03E-8F0B-5F47-D4AFC252B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C58A5-71C2-C295-8672-B13B602B8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69BD8-E955-1DF8-CB46-23E4835F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7543-5BBF-492C-9119-3AD6CC2AEDE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82113-495D-6C54-E456-4F3C179C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36FEB-F59A-3345-CF10-D041C99E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2D92-4B22-40DE-BBF0-8B0A1AD7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E1204-CEF6-1FBC-89EB-1538D22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9A717-5761-BB1E-80AD-1EA985150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053E2-32A5-C16C-1AB7-82E836267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97543-5BBF-492C-9119-3AD6CC2AEDE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14AB-2CB2-B29C-FCBD-C5D02E4B1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CBB7-B985-6A17-38CA-5DF38D3B4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302D92-4B22-40DE-BBF0-8B0A1AD77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5473" y="1381125"/>
            <a:ext cx="1078868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2889" y="381000"/>
            <a:ext cx="1106231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5462752" y="2957515"/>
            <a:ext cx="12192000" cy="30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6289" rIns="56289">
            <a:spAutoFit/>
          </a:bodyPr>
          <a:lstStyle/>
          <a:p>
            <a:endParaRPr lang="en-US" sz="1354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705360" y="6492241"/>
            <a:ext cx="230832" cy="22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477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477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4764C-71C8-4D40-AD57-52EA7A77298F}"/>
              </a:ext>
            </a:extLst>
          </p:cNvPr>
          <p:cNvGrpSpPr/>
          <p:nvPr userDrawn="1"/>
        </p:nvGrpSpPr>
        <p:grpSpPr>
          <a:xfrm>
            <a:off x="159876" y="6557919"/>
            <a:ext cx="2316769" cy="215444"/>
            <a:chOff x="9876632" y="5921190"/>
            <a:chExt cx="2316769" cy="21544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426A33-D673-4B70-B1FF-23C12530C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966"/>
            <a:stretch/>
          </p:blipFill>
          <p:spPr>
            <a:xfrm>
              <a:off x="9876632" y="5935523"/>
              <a:ext cx="209106" cy="1867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A77873-3FC8-420D-8E97-F626E50CAD01}"/>
                </a:ext>
              </a:extLst>
            </p:cNvPr>
            <p:cNvSpPr txBox="1"/>
            <p:nvPr/>
          </p:nvSpPr>
          <p:spPr>
            <a:xfrm>
              <a:off x="10057880" y="5921190"/>
              <a:ext cx="21355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00" b="0" i="0" kern="1200">
                  <a:solidFill>
                    <a:srgbClr val="800000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© 2020 Mu Sigma | Reproduction Prohibited </a:t>
              </a:r>
              <a:endParaRPr lang="en-IN" sz="800" i="0">
                <a:solidFill>
                  <a:srgbClr val="8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5pPr>
      <a:lvl6pPr marL="56289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6pPr>
      <a:lvl7pPr marL="11257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7pPr>
      <a:lvl8pPr marL="168867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8pPr>
      <a:lvl9pPr marL="22515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9pPr>
    </p:titleStyle>
    <p:bodyStyle>
      <a:lvl1pPr marL="289264" indent="-289264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970" b="0">
          <a:solidFill>
            <a:schemeClr val="tx1"/>
          </a:solidFill>
          <a:latin typeface="+mn-lt"/>
          <a:ea typeface="+mn-ea"/>
          <a:cs typeface="+mn-cs"/>
        </a:defRPr>
      </a:lvl1pPr>
      <a:lvl2pPr marL="562891" indent="-27167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724">
          <a:solidFill>
            <a:schemeClr val="tx1"/>
          </a:solidFill>
          <a:latin typeface="+mn-lt"/>
        </a:defRPr>
      </a:lvl2pPr>
      <a:lvl3pPr marL="768111" indent="-197404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601" baseline="0">
          <a:solidFill>
            <a:schemeClr val="tx1"/>
          </a:solidFill>
          <a:latin typeface="+mn-lt"/>
        </a:defRPr>
      </a:lvl3pPr>
      <a:lvl4pPr marL="1053465" indent="-213039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477">
          <a:solidFill>
            <a:schemeClr val="tx1"/>
          </a:solidFill>
          <a:latin typeface="+mn-lt"/>
        </a:defRPr>
      </a:lvl4pPr>
      <a:lvl5pPr marL="1268459" indent="-14267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477" baseline="0">
          <a:solidFill>
            <a:schemeClr val="tx1"/>
          </a:solidFill>
          <a:latin typeface="+mn-lt"/>
        </a:defRPr>
      </a:lvl5pPr>
      <a:lvl6pPr marL="3662697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70">
          <a:solidFill>
            <a:schemeClr val="tx1"/>
          </a:solidFill>
          <a:latin typeface="+mn-lt"/>
        </a:defRPr>
      </a:lvl6pPr>
      <a:lvl7pPr marL="42255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70">
          <a:solidFill>
            <a:schemeClr val="tx1"/>
          </a:solidFill>
          <a:latin typeface="+mn-lt"/>
        </a:defRPr>
      </a:lvl7pPr>
      <a:lvl8pPr marL="478847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70">
          <a:solidFill>
            <a:schemeClr val="tx1"/>
          </a:solidFill>
          <a:latin typeface="+mn-lt"/>
        </a:defRPr>
      </a:lvl8pPr>
      <a:lvl9pPr marL="5351369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7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62891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2pPr>
      <a:lvl3pPr marL="1125781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3pPr>
      <a:lvl4pPr marL="1688672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4pPr>
      <a:lvl5pPr marL="2251562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5pPr>
      <a:lvl6pPr marL="2814453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6pPr>
      <a:lvl7pPr marL="3377343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7pPr>
      <a:lvl8pPr marL="3940234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8pPr>
      <a:lvl9pPr marL="4503125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Solution </a:t>
            </a:r>
            <a:r>
              <a:rPr lang="en-CA" err="1"/>
              <a:t>Mockup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Oct ‘24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TMB Status Prediction</a:t>
            </a:r>
          </a:p>
        </p:txBody>
      </p:sp>
    </p:spTree>
    <p:extLst>
      <p:ext uri="{BB962C8B-B14F-4D97-AF65-F5344CB8AC3E}">
        <p14:creationId xmlns:p14="http://schemas.microsoft.com/office/powerpoint/2010/main" val="103418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ED87E-FD86-EF43-819A-9494654D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3" t="275" r="833"/>
          <a:stretch/>
        </p:blipFill>
        <p:spPr>
          <a:xfrm>
            <a:off x="20" y="-5441"/>
            <a:ext cx="12183897" cy="68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6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509AB42-08BC-6D66-EB4C-79C6BB78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" t="751" r="317"/>
          <a:stretch/>
        </p:blipFill>
        <p:spPr>
          <a:xfrm>
            <a:off x="20" y="-18476"/>
            <a:ext cx="12213736" cy="68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889" y="2490853"/>
            <a:ext cx="11062315" cy="1031962"/>
          </a:xfrm>
        </p:spPr>
        <p:txBody>
          <a:bodyPr/>
          <a:lstStyle/>
          <a:p>
            <a:pPr algn="ctr"/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8308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ank">
  <a:themeElements>
    <a:clrScheme name="Mu Sigma">
      <a:dk1>
        <a:srgbClr val="800000"/>
      </a:dk1>
      <a:lt1>
        <a:srgbClr val="FFFFFF"/>
      </a:lt1>
      <a:dk2>
        <a:srgbClr val="006666"/>
      </a:dk2>
      <a:lt2>
        <a:srgbClr val="F2F2F2"/>
      </a:lt2>
      <a:accent1>
        <a:srgbClr val="800000"/>
      </a:accent1>
      <a:accent2>
        <a:srgbClr val="006666"/>
      </a:accent2>
      <a:accent3>
        <a:srgbClr val="E2E2C0"/>
      </a:accent3>
      <a:accent4>
        <a:srgbClr val="A5A5A5"/>
      </a:accent4>
      <a:accent5>
        <a:srgbClr val="0070C0"/>
      </a:accent5>
      <a:accent6>
        <a:srgbClr val="4B4027"/>
      </a:accent6>
      <a:hlink>
        <a:srgbClr val="DED4BF"/>
      </a:hlink>
      <a:folHlink>
        <a:srgbClr val="F3A977"/>
      </a:folHlink>
    </a:clrScheme>
    <a:fontScheme name="Mu Sigma">
      <a:majorFont>
        <a:latin typeface="Segoe UI"/>
        <a:ea typeface=""/>
        <a:cs typeface=""/>
      </a:majorFont>
      <a:minorFont>
        <a:latin typeface="Segoe UI Semilight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 Sigma Default Template_2020" id="{EDB47554-4E6D-4FAC-A2A8-BC8EDA041B77}" vid="{01E3A9F1-B3E3-4266-926F-B20C121524B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Calibri</vt:lpstr>
      <vt:lpstr>Segoe UI</vt:lpstr>
      <vt:lpstr>Segoe UI Light</vt:lpstr>
      <vt:lpstr>Segoe UI Semilight</vt:lpstr>
      <vt:lpstr>Webdings</vt:lpstr>
      <vt:lpstr>Office Theme</vt:lpstr>
      <vt:lpstr>blank</vt:lpstr>
      <vt:lpstr>Solution Mockup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Bhumika Tuli</dc:creator>
  <cp:lastModifiedBy>Naga Venkata Sai Surya Teja</cp:lastModifiedBy>
  <cp:revision>26</cp:revision>
  <dcterms:created xsi:type="dcterms:W3CDTF">2024-10-31T15:32:47Z</dcterms:created>
  <dcterms:modified xsi:type="dcterms:W3CDTF">2024-11-01T07:11:39Z</dcterms:modified>
</cp:coreProperties>
</file>