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3CA98E-25D5-B815-D41F-F8FC34B6F5E4}" v="3" dt="2024-10-19T15:14:5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yumna K" userId="S::pradyumna.k@mu-sigma.com::18d209ea-7275-4278-9821-800c5a62563a" providerId="AD" clId="Web-{56F6787B-7D8B-9AFA-6D42-15EF3DE6BD02}"/>
    <pc:docChg chg="modSld">
      <pc:chgData name="Pradyumna K" userId="S::pradyumna.k@mu-sigma.com::18d209ea-7275-4278-9821-800c5a62563a" providerId="AD" clId="Web-{56F6787B-7D8B-9AFA-6D42-15EF3DE6BD02}" dt="2024-09-03T18:22:33.145" v="55" actId="20577"/>
      <pc:docMkLst>
        <pc:docMk/>
      </pc:docMkLst>
      <pc:sldChg chg="modSp">
        <pc:chgData name="Pradyumna K" userId="S::pradyumna.k@mu-sigma.com::18d209ea-7275-4278-9821-800c5a62563a" providerId="AD" clId="Web-{56F6787B-7D8B-9AFA-6D42-15EF3DE6BD02}" dt="2024-09-03T18:22:33.145" v="55" actId="20577"/>
        <pc:sldMkLst>
          <pc:docMk/>
          <pc:sldMk cId="64497957" sldId="257"/>
        </pc:sldMkLst>
        <pc:spChg chg="mod">
          <ac:chgData name="Pradyumna K" userId="S::pradyumna.k@mu-sigma.com::18d209ea-7275-4278-9821-800c5a62563a" providerId="AD" clId="Web-{56F6787B-7D8B-9AFA-6D42-15EF3DE6BD02}" dt="2024-09-03T18:22:33.145" v="55" actId="20577"/>
          <ac:spMkLst>
            <pc:docMk/>
            <pc:sldMk cId="64497957" sldId="257"/>
            <ac:spMk id="93" creationId="{8590F3DD-0CEC-7096-6EF4-F97E5574CB4F}"/>
          </ac:spMkLst>
        </pc:spChg>
        <pc:spChg chg="mod">
          <ac:chgData name="Pradyumna K" userId="S::pradyumna.k@mu-sigma.com::18d209ea-7275-4278-9821-800c5a62563a" providerId="AD" clId="Web-{56F6787B-7D8B-9AFA-6D42-15EF3DE6BD02}" dt="2024-09-03T18:19:55.096" v="4" actId="20577"/>
          <ac:spMkLst>
            <pc:docMk/>
            <pc:sldMk cId="64497957" sldId="257"/>
            <ac:spMk id="108" creationId="{BF7E9865-B814-0E74-4BAE-0F2750E11C9C}"/>
          </ac:spMkLst>
        </pc:spChg>
      </pc:sldChg>
    </pc:docChg>
  </pc:docChgLst>
  <pc:docChgLst>
    <pc:chgData name="Pradyumna K" userId="S::pradyumna.k@mu-sigma.com::18d209ea-7275-4278-9821-800c5a62563a" providerId="AD" clId="Web-{093CA98E-25D5-B815-D41F-F8FC34B6F5E4}"/>
    <pc:docChg chg="modSld">
      <pc:chgData name="Pradyumna K" userId="S::pradyumna.k@mu-sigma.com::18d209ea-7275-4278-9821-800c5a62563a" providerId="AD" clId="Web-{093CA98E-25D5-B815-D41F-F8FC34B6F5E4}" dt="2024-10-19T15:14:49.061" v="0" actId="20577"/>
      <pc:docMkLst>
        <pc:docMk/>
      </pc:docMkLst>
      <pc:sldChg chg="modSp">
        <pc:chgData name="Pradyumna K" userId="S::pradyumna.k@mu-sigma.com::18d209ea-7275-4278-9821-800c5a62563a" providerId="AD" clId="Web-{093CA98E-25D5-B815-D41F-F8FC34B6F5E4}" dt="2024-10-19T15:14:49.061" v="0" actId="20577"/>
        <pc:sldMkLst>
          <pc:docMk/>
          <pc:sldMk cId="64497957" sldId="257"/>
        </pc:sldMkLst>
        <pc:spChg chg="mod">
          <ac:chgData name="Pradyumna K" userId="S::pradyumna.k@mu-sigma.com::18d209ea-7275-4278-9821-800c5a62563a" providerId="AD" clId="Web-{093CA98E-25D5-B815-D41F-F8FC34B6F5E4}" dt="2024-10-19T15:14:49.061" v="0" actId="20577"/>
          <ac:spMkLst>
            <pc:docMk/>
            <pc:sldMk cId="64497957" sldId="257"/>
            <ac:spMk id="108" creationId="{BF7E9865-B814-0E74-4BAE-0F2750E11C9C}"/>
          </ac:spMkLst>
        </pc:spChg>
      </pc:sldChg>
    </pc:docChg>
  </pc:docChgLst>
  <pc:docChgLst>
    <pc:chgData name="Rakshitha M S" userId="S::rakshitha.ms@mu-sigma.com::257dc643-1304-4567-800c-af6424e2f1ba" providerId="AD" clId="Web-{C3740DB6-F8C5-5EC2-BFE7-B44585B4C5AF}"/>
    <pc:docChg chg="modSld">
      <pc:chgData name="Rakshitha M S" userId="S::rakshitha.ms@mu-sigma.com::257dc643-1304-4567-800c-af6424e2f1ba" providerId="AD" clId="Web-{C3740DB6-F8C5-5EC2-BFE7-B44585B4C5AF}" dt="2024-09-03T18:29:10.167" v="72" actId="20577"/>
      <pc:docMkLst>
        <pc:docMk/>
      </pc:docMkLst>
      <pc:sldChg chg="modSp">
        <pc:chgData name="Rakshitha M S" userId="S::rakshitha.ms@mu-sigma.com::257dc643-1304-4567-800c-af6424e2f1ba" providerId="AD" clId="Web-{C3740DB6-F8C5-5EC2-BFE7-B44585B4C5AF}" dt="2024-09-03T18:29:10.167" v="72" actId="20577"/>
        <pc:sldMkLst>
          <pc:docMk/>
          <pc:sldMk cId="64497957" sldId="257"/>
        </pc:sldMkLst>
        <pc:spChg chg="mod">
          <ac:chgData name="Rakshitha M S" userId="S::rakshitha.ms@mu-sigma.com::257dc643-1304-4567-800c-af6424e2f1ba" providerId="AD" clId="Web-{C3740DB6-F8C5-5EC2-BFE7-B44585B4C5AF}" dt="2024-09-03T18:29:10.167" v="72" actId="20577"/>
          <ac:spMkLst>
            <pc:docMk/>
            <pc:sldMk cId="64497957" sldId="257"/>
            <ac:spMk id="6" creationId="{A02F0384-7429-DAD9-2CF7-F091CF96A708}"/>
          </ac:spMkLst>
        </pc:spChg>
        <pc:spChg chg="mod">
          <ac:chgData name="Rakshitha M S" userId="S::rakshitha.ms@mu-sigma.com::257dc643-1304-4567-800c-af6424e2f1ba" providerId="AD" clId="Web-{C3740DB6-F8C5-5EC2-BFE7-B44585B4C5AF}" dt="2024-09-03T18:26:46.427" v="28" actId="20577"/>
          <ac:spMkLst>
            <pc:docMk/>
            <pc:sldMk cId="64497957" sldId="257"/>
            <ac:spMk id="93" creationId="{8590F3DD-0CEC-7096-6EF4-F97E5574CB4F}"/>
          </ac:spMkLst>
        </pc:spChg>
        <pc:spChg chg="mod">
          <ac:chgData name="Rakshitha M S" userId="S::rakshitha.ms@mu-sigma.com::257dc643-1304-4567-800c-af6424e2f1ba" providerId="AD" clId="Web-{C3740DB6-F8C5-5EC2-BFE7-B44585B4C5AF}" dt="2024-09-03T18:26:49.209" v="29" actId="20577"/>
          <ac:spMkLst>
            <pc:docMk/>
            <pc:sldMk cId="64497957" sldId="257"/>
            <ac:spMk id="94" creationId="{546FEE4D-4ED2-54CE-055D-569E9FF2D655}"/>
          </ac:spMkLst>
        </pc:spChg>
        <pc:spChg chg="mod">
          <ac:chgData name="Rakshitha M S" userId="S::rakshitha.ms@mu-sigma.com::257dc643-1304-4567-800c-af6424e2f1ba" providerId="AD" clId="Web-{C3740DB6-F8C5-5EC2-BFE7-B44585B4C5AF}" dt="2024-09-03T18:28:39.604" v="45" actId="20577"/>
          <ac:spMkLst>
            <pc:docMk/>
            <pc:sldMk cId="64497957" sldId="257"/>
            <ac:spMk id="95" creationId="{D24F48A2-9113-7F51-B4F7-2BD0688567AC}"/>
          </ac:spMkLst>
        </pc:spChg>
        <pc:spChg chg="mod">
          <ac:chgData name="Rakshitha M S" userId="S::rakshitha.ms@mu-sigma.com::257dc643-1304-4567-800c-af6424e2f1ba" providerId="AD" clId="Web-{C3740DB6-F8C5-5EC2-BFE7-B44585B4C5AF}" dt="2024-09-03T18:27:18.383" v="41" actId="20577"/>
          <ac:spMkLst>
            <pc:docMk/>
            <pc:sldMk cId="64497957" sldId="257"/>
            <ac:spMk id="104" creationId="{8424A13A-7261-959F-FEF4-C30F910D813D}"/>
          </ac:spMkLst>
        </pc:spChg>
        <pc:spChg chg="mod">
          <ac:chgData name="Rakshitha M S" userId="S::rakshitha.ms@mu-sigma.com::257dc643-1304-4567-800c-af6424e2f1ba" providerId="AD" clId="Web-{C3740DB6-F8C5-5EC2-BFE7-B44585B4C5AF}" dt="2024-09-03T18:27:16.117" v="38" actId="20577"/>
          <ac:spMkLst>
            <pc:docMk/>
            <pc:sldMk cId="64497957" sldId="257"/>
            <ac:spMk id="108" creationId="{BF7E9865-B814-0E74-4BAE-0F2750E11C9C}"/>
          </ac:spMkLst>
        </pc:spChg>
      </pc:sldChg>
    </pc:docChg>
  </pc:docChgLst>
  <pc:docChgLst>
    <pc:chgData name="Pradyumna K" userId="S::pradyumna.k@mu-sigma.com::18d209ea-7275-4278-9821-800c5a62563a" providerId="AD" clId="Web-{507036E7-2C65-98C6-1E93-3953A52828CA}"/>
    <pc:docChg chg="modSld">
      <pc:chgData name="Pradyumna K" userId="S::pradyumna.k@mu-sigma.com::18d209ea-7275-4278-9821-800c5a62563a" providerId="AD" clId="Web-{507036E7-2C65-98C6-1E93-3953A52828CA}" dt="2024-09-04T19:04:08.446" v="48" actId="20577"/>
      <pc:docMkLst>
        <pc:docMk/>
      </pc:docMkLst>
      <pc:sldChg chg="modSp">
        <pc:chgData name="Pradyumna K" userId="S::pradyumna.k@mu-sigma.com::18d209ea-7275-4278-9821-800c5a62563a" providerId="AD" clId="Web-{507036E7-2C65-98C6-1E93-3953A52828CA}" dt="2024-09-04T19:04:08.446" v="48" actId="20577"/>
        <pc:sldMkLst>
          <pc:docMk/>
          <pc:sldMk cId="64497957" sldId="257"/>
        </pc:sldMkLst>
        <pc:spChg chg="mod">
          <ac:chgData name="Pradyumna K" userId="S::pradyumna.k@mu-sigma.com::18d209ea-7275-4278-9821-800c5a62563a" providerId="AD" clId="Web-{507036E7-2C65-98C6-1E93-3953A52828CA}" dt="2024-09-04T19:03:27.289" v="44" actId="20577"/>
          <ac:spMkLst>
            <pc:docMk/>
            <pc:sldMk cId="64497957" sldId="257"/>
            <ac:spMk id="6" creationId="{A02F0384-7429-DAD9-2CF7-F091CF96A708}"/>
          </ac:spMkLst>
        </pc:spChg>
        <pc:spChg chg="mod">
          <ac:chgData name="Pradyumna K" userId="S::pradyumna.k@mu-sigma.com::18d209ea-7275-4278-9821-800c5a62563a" providerId="AD" clId="Web-{507036E7-2C65-98C6-1E93-3953A52828CA}" dt="2024-09-04T19:02:26.960" v="40" actId="20577"/>
          <ac:spMkLst>
            <pc:docMk/>
            <pc:sldMk cId="64497957" sldId="257"/>
            <ac:spMk id="92" creationId="{DACE2186-0087-960E-B668-495B6D66BE7E}"/>
          </ac:spMkLst>
        </pc:spChg>
        <pc:spChg chg="mod">
          <ac:chgData name="Pradyumna K" userId="S::pradyumna.k@mu-sigma.com::18d209ea-7275-4278-9821-800c5a62563a" providerId="AD" clId="Web-{507036E7-2C65-98C6-1E93-3953A52828CA}" dt="2024-09-04T19:04:08.446" v="48" actId="20577"/>
          <ac:spMkLst>
            <pc:docMk/>
            <pc:sldMk cId="64497957" sldId="257"/>
            <ac:spMk id="93" creationId="{8590F3DD-0CEC-7096-6EF4-F97E5574CB4F}"/>
          </ac:spMkLst>
        </pc:spChg>
        <pc:spChg chg="mod">
          <ac:chgData name="Pradyumna K" userId="S::pradyumna.k@mu-sigma.com::18d209ea-7275-4278-9821-800c5a62563a" providerId="AD" clId="Web-{507036E7-2C65-98C6-1E93-3953A52828CA}" dt="2024-09-04T19:01:50.116" v="36" actId="20577"/>
          <ac:spMkLst>
            <pc:docMk/>
            <pc:sldMk cId="64497957" sldId="257"/>
            <ac:spMk id="94" creationId="{546FEE4D-4ED2-54CE-055D-569E9FF2D655}"/>
          </ac:spMkLst>
        </pc:spChg>
        <pc:spChg chg="mod">
          <ac:chgData name="Pradyumna K" userId="S::pradyumna.k@mu-sigma.com::18d209ea-7275-4278-9821-800c5a62563a" providerId="AD" clId="Web-{507036E7-2C65-98C6-1E93-3953A52828CA}" dt="2024-09-04T18:56:44.735" v="17" actId="20577"/>
          <ac:spMkLst>
            <pc:docMk/>
            <pc:sldMk cId="64497957" sldId="257"/>
            <ac:spMk id="95" creationId="{D24F48A2-9113-7F51-B4F7-2BD0688567AC}"/>
          </ac:spMkLst>
        </pc:spChg>
        <pc:spChg chg="mod">
          <ac:chgData name="Pradyumna K" userId="S::pradyumna.k@mu-sigma.com::18d209ea-7275-4278-9821-800c5a62563a" providerId="AD" clId="Web-{507036E7-2C65-98C6-1E93-3953A52828CA}" dt="2024-09-04T19:03:02.992" v="41" actId="20577"/>
          <ac:spMkLst>
            <pc:docMk/>
            <pc:sldMk cId="64497957" sldId="257"/>
            <ac:spMk id="100" creationId="{6C9DBA30-8059-E5C2-A45A-E4CA92AC6768}"/>
          </ac:spMkLst>
        </pc:spChg>
        <pc:spChg chg="mod">
          <ac:chgData name="Pradyumna K" userId="S::pradyumna.k@mu-sigma.com::18d209ea-7275-4278-9821-800c5a62563a" providerId="AD" clId="Web-{507036E7-2C65-98C6-1E93-3953A52828CA}" dt="2024-09-04T19:03:13.226" v="42" actId="20577"/>
          <ac:spMkLst>
            <pc:docMk/>
            <pc:sldMk cId="64497957" sldId="257"/>
            <ac:spMk id="101" creationId="{D4E3B1C1-B4A9-BDA4-F1A9-369443950349}"/>
          </ac:spMkLst>
        </pc:spChg>
        <pc:spChg chg="mod">
          <ac:chgData name="Pradyumna K" userId="S::pradyumna.k@mu-sigma.com::18d209ea-7275-4278-9821-800c5a62563a" providerId="AD" clId="Web-{507036E7-2C65-98C6-1E93-3953A52828CA}" dt="2024-09-04T19:03:36.680" v="45" actId="20577"/>
          <ac:spMkLst>
            <pc:docMk/>
            <pc:sldMk cId="64497957" sldId="257"/>
            <ac:spMk id="104" creationId="{8424A13A-7261-959F-FEF4-C30F910D813D}"/>
          </ac:spMkLst>
        </pc:spChg>
        <pc:spChg chg="mod">
          <ac:chgData name="Pradyumna K" userId="S::pradyumna.k@mu-sigma.com::18d209ea-7275-4278-9821-800c5a62563a" providerId="AD" clId="Web-{507036E7-2C65-98C6-1E93-3953A52828CA}" dt="2024-09-04T19:02:10.835" v="39" actId="20577"/>
          <ac:spMkLst>
            <pc:docMk/>
            <pc:sldMk cId="64497957" sldId="257"/>
            <ac:spMk id="108" creationId="{BF7E9865-B814-0E74-4BAE-0F2750E11C9C}"/>
          </ac:spMkLst>
        </pc:spChg>
        <pc:grpChg chg="mod">
          <ac:chgData name="Pradyumna K" userId="S::pradyumna.k@mu-sigma.com::18d209ea-7275-4278-9821-800c5a62563a" providerId="AD" clId="Web-{507036E7-2C65-98C6-1E93-3953A52828CA}" dt="2024-09-04T18:57:47.986" v="21" actId="1076"/>
          <ac:grpSpMkLst>
            <pc:docMk/>
            <pc:sldMk cId="64497957" sldId="257"/>
            <ac:grpSpMk id="121" creationId="{210C8D61-57DA-9EDC-D7CF-8B82F10F9963}"/>
          </ac:grpSpMkLst>
        </pc:grpChg>
      </pc:sldChg>
    </pc:docChg>
  </pc:docChgLst>
  <pc:docChgLst>
    <pc:chgData name="Pavithra R" userId="S::pavithra.r@mu-sigma.com::f94ef306-b11f-4fda-8175-f48feb661f32" providerId="AD" clId="Web-{2EC8802F-B947-49FC-95AF-40B25990D93E}"/>
    <pc:docChg chg="modSld">
      <pc:chgData name="Pavithra R" userId="S::pavithra.r@mu-sigma.com::f94ef306-b11f-4fda-8175-f48feb661f32" providerId="AD" clId="Web-{2EC8802F-B947-49FC-95AF-40B25990D93E}" dt="2024-09-06T09:02:41.611" v="3" actId="1076"/>
      <pc:docMkLst>
        <pc:docMk/>
      </pc:docMkLst>
      <pc:sldChg chg="modSp">
        <pc:chgData name="Pavithra R" userId="S::pavithra.r@mu-sigma.com::f94ef306-b11f-4fda-8175-f48feb661f32" providerId="AD" clId="Web-{2EC8802F-B947-49FC-95AF-40B25990D93E}" dt="2024-09-06T09:02:41.611" v="3" actId="1076"/>
        <pc:sldMkLst>
          <pc:docMk/>
          <pc:sldMk cId="64497957" sldId="257"/>
        </pc:sldMkLst>
        <pc:spChg chg="mod">
          <ac:chgData name="Pavithra R" userId="S::pavithra.r@mu-sigma.com::f94ef306-b11f-4fda-8175-f48feb661f32" providerId="AD" clId="Web-{2EC8802F-B947-49FC-95AF-40B25990D93E}" dt="2024-09-06T09:02:36.236" v="2" actId="1076"/>
          <ac:spMkLst>
            <pc:docMk/>
            <pc:sldMk cId="64497957" sldId="257"/>
            <ac:spMk id="91" creationId="{0568465D-BCC6-0EB6-1226-ABB862FA36EB}"/>
          </ac:spMkLst>
        </pc:spChg>
        <pc:spChg chg="mod">
          <ac:chgData name="Pavithra R" userId="S::pavithra.r@mu-sigma.com::f94ef306-b11f-4fda-8175-f48feb661f32" providerId="AD" clId="Web-{2EC8802F-B947-49FC-95AF-40B25990D93E}" dt="2024-09-06T09:02:41.611" v="3" actId="1076"/>
          <ac:spMkLst>
            <pc:docMk/>
            <pc:sldMk cId="64497957" sldId="257"/>
            <ac:spMk id="120" creationId="{042D847A-5C4C-C8AD-B636-222B6BF14D3A}"/>
          </ac:spMkLst>
        </pc:spChg>
      </pc:sldChg>
    </pc:docChg>
  </pc:docChgLst>
  <pc:docChgLst>
    <pc:chgData name="Pradyumna K" userId="18d209ea-7275-4278-9821-800c5a62563a" providerId="ADAL" clId="{D86310E0-8E75-4DBA-A1A3-4C0FAE02C232}"/>
    <pc:docChg chg="undo custSel modSld modMainMaster">
      <pc:chgData name="Pradyumna K" userId="18d209ea-7275-4278-9821-800c5a62563a" providerId="ADAL" clId="{D86310E0-8E75-4DBA-A1A3-4C0FAE02C232}" dt="2024-09-06T08:43:42.360" v="337" actId="20577"/>
      <pc:docMkLst>
        <pc:docMk/>
      </pc:docMkLst>
      <pc:sldChg chg="modSp mod">
        <pc:chgData name="Pradyumna K" userId="18d209ea-7275-4278-9821-800c5a62563a" providerId="ADAL" clId="{D86310E0-8E75-4DBA-A1A3-4C0FAE02C232}" dt="2024-09-06T08:43:42.360" v="337" actId="20577"/>
        <pc:sldMkLst>
          <pc:docMk/>
          <pc:sldMk cId="64497957" sldId="257"/>
        </pc:sldMkLst>
        <pc:spChg chg="mod">
          <ac:chgData name="Pradyumna K" userId="18d209ea-7275-4278-9821-800c5a62563a" providerId="ADAL" clId="{D86310E0-8E75-4DBA-A1A3-4C0FAE02C232}" dt="2024-09-05T12:31:24.562" v="220" actId="20577"/>
          <ac:spMkLst>
            <pc:docMk/>
            <pc:sldMk cId="64497957" sldId="257"/>
            <ac:spMk id="6" creationId="{A02F0384-7429-DAD9-2CF7-F091CF96A708}"/>
          </ac:spMkLst>
        </pc:spChg>
        <pc:spChg chg="mod">
          <ac:chgData name="Pradyumna K" userId="18d209ea-7275-4278-9821-800c5a62563a" providerId="ADAL" clId="{D86310E0-8E75-4DBA-A1A3-4C0FAE02C232}" dt="2024-09-05T15:57:37.133" v="242" actId="20577"/>
          <ac:spMkLst>
            <pc:docMk/>
            <pc:sldMk cId="64497957" sldId="257"/>
            <ac:spMk id="92" creationId="{DACE2186-0087-960E-B668-495B6D66BE7E}"/>
          </ac:spMkLst>
        </pc:spChg>
        <pc:spChg chg="mod">
          <ac:chgData name="Pradyumna K" userId="18d209ea-7275-4278-9821-800c5a62563a" providerId="ADAL" clId="{D86310E0-8E75-4DBA-A1A3-4C0FAE02C232}" dt="2024-09-05T15:55:34.863" v="239" actId="20577"/>
          <ac:spMkLst>
            <pc:docMk/>
            <pc:sldMk cId="64497957" sldId="257"/>
            <ac:spMk id="93" creationId="{8590F3DD-0CEC-7096-6EF4-F97E5574CB4F}"/>
          </ac:spMkLst>
        </pc:spChg>
        <pc:spChg chg="mod">
          <ac:chgData name="Pradyumna K" userId="18d209ea-7275-4278-9821-800c5a62563a" providerId="ADAL" clId="{D86310E0-8E75-4DBA-A1A3-4C0FAE02C232}" dt="2024-09-05T16:05:47.489" v="288" actId="20577"/>
          <ac:spMkLst>
            <pc:docMk/>
            <pc:sldMk cId="64497957" sldId="257"/>
            <ac:spMk id="94" creationId="{546FEE4D-4ED2-54CE-055D-569E9FF2D655}"/>
          </ac:spMkLst>
        </pc:spChg>
        <pc:spChg chg="mod">
          <ac:chgData name="Pradyumna K" userId="18d209ea-7275-4278-9821-800c5a62563a" providerId="ADAL" clId="{D86310E0-8E75-4DBA-A1A3-4C0FAE02C232}" dt="2024-09-06T08:43:42.360" v="337" actId="20577"/>
          <ac:spMkLst>
            <pc:docMk/>
            <pc:sldMk cId="64497957" sldId="257"/>
            <ac:spMk id="95" creationId="{D24F48A2-9113-7F51-B4F7-2BD0688567AC}"/>
          </ac:spMkLst>
        </pc:spChg>
        <pc:spChg chg="mod">
          <ac:chgData name="Pradyumna K" userId="18d209ea-7275-4278-9821-800c5a62563a" providerId="ADAL" clId="{D86310E0-8E75-4DBA-A1A3-4C0FAE02C232}" dt="2024-09-05T19:17:59.393" v="318" actId="20577"/>
          <ac:spMkLst>
            <pc:docMk/>
            <pc:sldMk cId="64497957" sldId="257"/>
            <ac:spMk id="101" creationId="{D4E3B1C1-B4A9-BDA4-F1A9-369443950349}"/>
          </ac:spMkLst>
        </pc:spChg>
        <pc:spChg chg="mod">
          <ac:chgData name="Pradyumna K" userId="18d209ea-7275-4278-9821-800c5a62563a" providerId="ADAL" clId="{D86310E0-8E75-4DBA-A1A3-4C0FAE02C232}" dt="2024-09-05T16:47:51.292" v="296" actId="1076"/>
          <ac:spMkLst>
            <pc:docMk/>
            <pc:sldMk cId="64497957" sldId="257"/>
            <ac:spMk id="104" creationId="{8424A13A-7261-959F-FEF4-C30F910D813D}"/>
          </ac:spMkLst>
        </pc:spChg>
        <pc:spChg chg="mod">
          <ac:chgData name="Pradyumna K" userId="18d209ea-7275-4278-9821-800c5a62563a" providerId="ADAL" clId="{D86310E0-8E75-4DBA-A1A3-4C0FAE02C232}" dt="2024-09-06T08:43:20.788" v="333" actId="20577"/>
          <ac:spMkLst>
            <pc:docMk/>
            <pc:sldMk cId="64497957" sldId="257"/>
            <ac:spMk id="108" creationId="{BF7E9865-B814-0E74-4BAE-0F2750E11C9C}"/>
          </ac:spMkLst>
        </pc:spChg>
        <pc:grpChg chg="mod">
          <ac:chgData name="Pradyumna K" userId="18d209ea-7275-4278-9821-800c5a62563a" providerId="ADAL" clId="{D86310E0-8E75-4DBA-A1A3-4C0FAE02C232}" dt="2024-09-05T12:26:45.819" v="76" actId="1076"/>
          <ac:grpSpMkLst>
            <pc:docMk/>
            <pc:sldMk cId="64497957" sldId="257"/>
            <ac:grpSpMk id="121" creationId="{210C8D61-57DA-9EDC-D7CF-8B82F10F9963}"/>
          </ac:grpSpMkLst>
        </pc:grpChg>
      </pc:sldChg>
      <pc:sldMasterChg chg="modSp mod">
        <pc:chgData name="Pradyumna K" userId="18d209ea-7275-4278-9821-800c5a62563a" providerId="ADAL" clId="{D86310E0-8E75-4DBA-A1A3-4C0FAE02C232}" dt="2024-09-05T19:14:59.926" v="315" actId="20577"/>
        <pc:sldMasterMkLst>
          <pc:docMk/>
          <pc:sldMasterMk cId="0" sldId="2147483763"/>
        </pc:sldMasterMkLst>
        <pc:spChg chg="mod">
          <ac:chgData name="Pradyumna K" userId="18d209ea-7275-4278-9821-800c5a62563a" providerId="ADAL" clId="{D86310E0-8E75-4DBA-A1A3-4C0FAE02C232}" dt="2024-09-05T19:14:59.926" v="315" actId="20577"/>
          <ac:spMkLst>
            <pc:docMk/>
            <pc:sldMasterMk cId="0" sldId="2147483763"/>
            <ac:spMk id="12" creationId="{C9A77873-3FC8-420D-8E97-F626E50CAD01}"/>
          </ac:spMkLst>
        </pc:spChg>
      </pc:sldMasterChg>
    </pc:docChg>
  </pc:docChgLst>
  <pc:docChgLst>
    <pc:chgData name="Pradyumna K" userId="S::pradyumna.k@mu-sigma.com::18d209ea-7275-4278-9821-800c5a62563a" providerId="AD" clId="Web-{A9F28185-FDF7-691C-35CD-1FD29F862FC6}"/>
    <pc:docChg chg="modSld">
      <pc:chgData name="Pradyumna K" userId="S::pradyumna.k@mu-sigma.com::18d209ea-7275-4278-9821-800c5a62563a" providerId="AD" clId="Web-{A9F28185-FDF7-691C-35CD-1FD29F862FC6}" dt="2024-09-03T18:06:30.782" v="776" actId="20577"/>
      <pc:docMkLst>
        <pc:docMk/>
      </pc:docMkLst>
      <pc:sldChg chg="modSp">
        <pc:chgData name="Pradyumna K" userId="S::pradyumna.k@mu-sigma.com::18d209ea-7275-4278-9821-800c5a62563a" providerId="AD" clId="Web-{A9F28185-FDF7-691C-35CD-1FD29F862FC6}" dt="2024-09-03T15:58:23.627" v="35" actId="20577"/>
        <pc:sldMkLst>
          <pc:docMk/>
          <pc:sldMk cId="1034180892" sldId="256"/>
        </pc:sldMkLst>
        <pc:spChg chg="mod">
          <ac:chgData name="Pradyumna K" userId="S::pradyumna.k@mu-sigma.com::18d209ea-7275-4278-9821-800c5a62563a" providerId="AD" clId="Web-{A9F28185-FDF7-691C-35CD-1FD29F862FC6}" dt="2024-09-03T15:58:23.627" v="35" actId="20577"/>
          <ac:spMkLst>
            <pc:docMk/>
            <pc:sldMk cId="1034180892" sldId="256"/>
            <ac:spMk id="3" creationId="{00000000-0000-0000-0000-000000000000}"/>
          </ac:spMkLst>
        </pc:spChg>
        <pc:spChg chg="mod">
          <ac:chgData name="Pradyumna K" userId="S::pradyumna.k@mu-sigma.com::18d209ea-7275-4278-9821-800c5a62563a" providerId="AD" clId="Web-{A9F28185-FDF7-691C-35CD-1FD29F862FC6}" dt="2024-09-03T15:56:45.125" v="9" actId="20577"/>
          <ac:spMkLst>
            <pc:docMk/>
            <pc:sldMk cId="1034180892" sldId="256"/>
            <ac:spMk id="4" creationId="{00000000-0000-0000-0000-000000000000}"/>
          </ac:spMkLst>
        </pc:spChg>
      </pc:sldChg>
      <pc:sldChg chg="modSp">
        <pc:chgData name="Pradyumna K" userId="S::pradyumna.k@mu-sigma.com::18d209ea-7275-4278-9821-800c5a62563a" providerId="AD" clId="Web-{A9F28185-FDF7-691C-35CD-1FD29F862FC6}" dt="2024-09-03T18:06:30.782" v="776" actId="20577"/>
        <pc:sldMkLst>
          <pc:docMk/>
          <pc:sldMk cId="64497957" sldId="257"/>
        </pc:sldMkLst>
        <pc:spChg chg="mod">
          <ac:chgData name="Pradyumna K" userId="S::pradyumna.k@mu-sigma.com::18d209ea-7275-4278-9821-800c5a62563a" providerId="AD" clId="Web-{A9F28185-FDF7-691C-35CD-1FD29F862FC6}" dt="2024-09-03T18:04:05.482" v="763" actId="20577"/>
          <ac:spMkLst>
            <pc:docMk/>
            <pc:sldMk cId="64497957" sldId="257"/>
            <ac:spMk id="6" creationId="{A02F0384-7429-DAD9-2CF7-F091CF96A708}"/>
          </ac:spMkLst>
        </pc:spChg>
        <pc:spChg chg="mod">
          <ac:chgData name="Pradyumna K" userId="S::pradyumna.k@mu-sigma.com::18d209ea-7275-4278-9821-800c5a62563a" providerId="AD" clId="Web-{A9F28185-FDF7-691C-35CD-1FD29F862FC6}" dt="2024-09-03T17:56:43.333" v="562" actId="20577"/>
          <ac:spMkLst>
            <pc:docMk/>
            <pc:sldMk cId="64497957" sldId="257"/>
            <ac:spMk id="92" creationId="{DACE2186-0087-960E-B668-495B6D66BE7E}"/>
          </ac:spMkLst>
        </pc:spChg>
        <pc:spChg chg="mod">
          <ac:chgData name="Pradyumna K" userId="S::pradyumna.k@mu-sigma.com::18d209ea-7275-4278-9821-800c5a62563a" providerId="AD" clId="Web-{A9F28185-FDF7-691C-35CD-1FD29F862FC6}" dt="2024-09-03T18:06:30.782" v="776" actId="20577"/>
          <ac:spMkLst>
            <pc:docMk/>
            <pc:sldMk cId="64497957" sldId="257"/>
            <ac:spMk id="93" creationId="{8590F3DD-0CEC-7096-6EF4-F97E5574CB4F}"/>
          </ac:spMkLst>
        </pc:spChg>
        <pc:spChg chg="mod">
          <ac:chgData name="Pradyumna K" userId="S::pradyumna.k@mu-sigma.com::18d209ea-7275-4278-9821-800c5a62563a" providerId="AD" clId="Web-{A9F28185-FDF7-691C-35CD-1FD29F862FC6}" dt="2024-09-03T18:00:04.649" v="638" actId="20577"/>
          <ac:spMkLst>
            <pc:docMk/>
            <pc:sldMk cId="64497957" sldId="257"/>
            <ac:spMk id="94" creationId="{546FEE4D-4ED2-54CE-055D-569E9FF2D655}"/>
          </ac:spMkLst>
        </pc:spChg>
        <pc:spChg chg="mod">
          <ac:chgData name="Pradyumna K" userId="S::pradyumna.k@mu-sigma.com::18d209ea-7275-4278-9821-800c5a62563a" providerId="AD" clId="Web-{A9F28185-FDF7-691C-35CD-1FD29F862FC6}" dt="2024-09-03T17:55:10.815" v="510" actId="20577"/>
          <ac:spMkLst>
            <pc:docMk/>
            <pc:sldMk cId="64497957" sldId="257"/>
            <ac:spMk id="95" creationId="{D24F48A2-9113-7F51-B4F7-2BD0688567AC}"/>
          </ac:spMkLst>
        </pc:spChg>
        <pc:spChg chg="mod">
          <ac:chgData name="Pradyumna K" userId="S::pradyumna.k@mu-sigma.com::18d209ea-7275-4278-9821-800c5a62563a" providerId="AD" clId="Web-{A9F28185-FDF7-691C-35CD-1FD29F862FC6}" dt="2024-09-03T16:18:07.730" v="296" actId="20577"/>
          <ac:spMkLst>
            <pc:docMk/>
            <pc:sldMk cId="64497957" sldId="257"/>
            <ac:spMk id="100" creationId="{6C9DBA30-8059-E5C2-A45A-E4CA92AC6768}"/>
          </ac:spMkLst>
        </pc:spChg>
        <pc:spChg chg="mod">
          <ac:chgData name="Pradyumna K" userId="S::pradyumna.k@mu-sigma.com::18d209ea-7275-4278-9821-800c5a62563a" providerId="AD" clId="Web-{A9F28185-FDF7-691C-35CD-1FD29F862FC6}" dt="2024-09-03T16:41:50.291" v="462" actId="20577"/>
          <ac:spMkLst>
            <pc:docMk/>
            <pc:sldMk cId="64497957" sldId="257"/>
            <ac:spMk id="101" creationId="{D4E3B1C1-B4A9-BDA4-F1A9-369443950349}"/>
          </ac:spMkLst>
        </pc:spChg>
        <pc:spChg chg="mod">
          <ac:chgData name="Pradyumna K" userId="S::pradyumna.k@mu-sigma.com::18d209ea-7275-4278-9821-800c5a62563a" providerId="AD" clId="Web-{A9F28185-FDF7-691C-35CD-1FD29F862FC6}" dt="2024-09-03T16:19:08.841" v="316" actId="20577"/>
          <ac:spMkLst>
            <pc:docMk/>
            <pc:sldMk cId="64497957" sldId="257"/>
            <ac:spMk id="102" creationId="{2D7B2DCC-9A4F-D08E-3216-A45BE73B0673}"/>
          </ac:spMkLst>
        </pc:spChg>
        <pc:spChg chg="mod">
          <ac:chgData name="Pradyumna K" userId="S::pradyumna.k@mu-sigma.com::18d209ea-7275-4278-9821-800c5a62563a" providerId="AD" clId="Web-{A9F28185-FDF7-691C-35CD-1FD29F862FC6}" dt="2024-09-03T17:55:43.472" v="532" actId="20577"/>
          <ac:spMkLst>
            <pc:docMk/>
            <pc:sldMk cId="64497957" sldId="257"/>
            <ac:spMk id="104" creationId="{8424A13A-7261-959F-FEF4-C30F910D813D}"/>
          </ac:spMkLst>
        </pc:spChg>
        <pc:spChg chg="mod">
          <ac:chgData name="Pradyumna K" userId="S::pradyumna.k@mu-sigma.com::18d209ea-7275-4278-9821-800c5a62563a" providerId="AD" clId="Web-{A9F28185-FDF7-691C-35CD-1FD29F862FC6}" dt="2024-09-03T17:58:23.038" v="591" actId="20577"/>
          <ac:spMkLst>
            <pc:docMk/>
            <pc:sldMk cId="64497957" sldId="257"/>
            <ac:spMk id="108" creationId="{BF7E9865-B814-0E74-4BAE-0F2750E11C9C}"/>
          </ac:spMkLst>
        </pc:spChg>
      </pc:sldChg>
    </pc:docChg>
  </pc:docChgLst>
  <pc:docChgLst>
    <pc:chgData name="Naga Venkata Sai Surya Teja" userId="f2f9ae07-5b00-4975-8846-1faab03e7b27" providerId="ADAL" clId="{A4F5485F-A68A-4449-A50D-39BFA6209C4B}"/>
    <pc:docChg chg="undo custSel addSld delSld modSld addMainMaster delMainMaster modMainMaster">
      <pc:chgData name="Naga Venkata Sai Surya Teja" userId="f2f9ae07-5b00-4975-8846-1faab03e7b27" providerId="ADAL" clId="{A4F5485F-A68A-4449-A50D-39BFA6209C4B}" dt="2024-09-06T09:19:58.454" v="1861" actId="20577"/>
      <pc:docMkLst>
        <pc:docMk/>
      </pc:docMkLst>
      <pc:sldChg chg="modSp add mod">
        <pc:chgData name="Naga Venkata Sai Surya Teja" userId="f2f9ae07-5b00-4975-8846-1faab03e7b27" providerId="ADAL" clId="{A4F5485F-A68A-4449-A50D-39BFA6209C4B}" dt="2024-09-04T18:43:48.650" v="1780" actId="20577"/>
        <pc:sldMkLst>
          <pc:docMk/>
          <pc:sldMk cId="1034180892" sldId="256"/>
        </pc:sldMkLst>
        <pc:spChg chg="mod">
          <ac:chgData name="Naga Venkata Sai Surya Teja" userId="f2f9ae07-5b00-4975-8846-1faab03e7b27" providerId="ADAL" clId="{A4F5485F-A68A-4449-A50D-39BFA6209C4B}" dt="2024-09-03T16:29:30.195" v="1183" actId="20577"/>
          <ac:spMkLst>
            <pc:docMk/>
            <pc:sldMk cId="1034180892" sldId="256"/>
            <ac:spMk id="2" creationId="{00000000-0000-0000-0000-000000000000}"/>
          </ac:spMkLst>
        </pc:spChg>
        <pc:spChg chg="mod">
          <ac:chgData name="Naga Venkata Sai Surya Teja" userId="f2f9ae07-5b00-4975-8846-1faab03e7b27" providerId="ADAL" clId="{A4F5485F-A68A-4449-A50D-39BFA6209C4B}" dt="2024-09-04T18:43:48.650" v="1780" actId="20577"/>
          <ac:spMkLst>
            <pc:docMk/>
            <pc:sldMk cId="1034180892" sldId="256"/>
            <ac:spMk id="3" creationId="{00000000-0000-0000-0000-000000000000}"/>
          </ac:spMkLst>
        </pc:spChg>
        <pc:spChg chg="mod">
          <ac:chgData name="Naga Venkata Sai Surya Teja" userId="f2f9ae07-5b00-4975-8846-1faab03e7b27" providerId="ADAL" clId="{A4F5485F-A68A-4449-A50D-39BFA6209C4B}" dt="2024-09-03T16:29:23.347" v="1182" actId="20577"/>
          <ac:spMkLst>
            <pc:docMk/>
            <pc:sldMk cId="1034180892" sldId="256"/>
            <ac:spMk id="4" creationId="{00000000-0000-0000-0000-000000000000}"/>
          </ac:spMkLst>
        </pc:spChg>
      </pc:sldChg>
      <pc:sldChg chg="del">
        <pc:chgData name="Naga Venkata Sai Surya Teja" userId="f2f9ae07-5b00-4975-8846-1faab03e7b27" providerId="ADAL" clId="{A4F5485F-A68A-4449-A50D-39BFA6209C4B}" dt="2024-09-03T15:55:03.421" v="6" actId="47"/>
        <pc:sldMkLst>
          <pc:docMk/>
          <pc:sldMk cId="2850720957" sldId="256"/>
        </pc:sldMkLst>
      </pc:sldChg>
      <pc:sldChg chg="addSp delSp modSp add mod">
        <pc:chgData name="Naga Venkata Sai Surya Teja" userId="f2f9ae07-5b00-4975-8846-1faab03e7b27" providerId="ADAL" clId="{A4F5485F-A68A-4449-A50D-39BFA6209C4B}" dt="2024-09-06T09:19:58.454" v="1861" actId="20577"/>
        <pc:sldMkLst>
          <pc:docMk/>
          <pc:sldMk cId="64497957" sldId="257"/>
        </pc:sldMkLst>
        <pc:spChg chg="add del">
          <ac:chgData name="Naga Venkata Sai Surya Teja" userId="f2f9ae07-5b00-4975-8846-1faab03e7b27" providerId="ADAL" clId="{A4F5485F-A68A-4449-A50D-39BFA6209C4B}" dt="2024-09-03T16:23:06.534" v="1017" actId="22"/>
          <ac:spMkLst>
            <pc:docMk/>
            <pc:sldMk cId="64497957" sldId="257"/>
            <ac:spMk id="4" creationId="{AAE98780-1F62-6430-53C1-033614D57FA7}"/>
          </ac:spMkLst>
        </pc:spChg>
        <pc:spChg chg="add mod">
          <ac:chgData name="Naga Venkata Sai Surya Teja" userId="f2f9ae07-5b00-4975-8846-1faab03e7b27" providerId="ADAL" clId="{A4F5485F-A68A-4449-A50D-39BFA6209C4B}" dt="2024-09-04T18:35:35.735" v="1638" actId="207"/>
          <ac:spMkLst>
            <pc:docMk/>
            <pc:sldMk cId="64497957" sldId="257"/>
            <ac:spMk id="6" creationId="{A02F0384-7429-DAD9-2CF7-F091CF96A708}"/>
          </ac:spMkLst>
        </pc:spChg>
        <pc:spChg chg="mod">
          <ac:chgData name="Naga Venkata Sai Surya Teja" userId="f2f9ae07-5b00-4975-8846-1faab03e7b27" providerId="ADAL" clId="{A4F5485F-A68A-4449-A50D-39BFA6209C4B}" dt="2024-09-03T16:02:08.238" v="61" actId="1076"/>
          <ac:spMkLst>
            <pc:docMk/>
            <pc:sldMk cId="64497957" sldId="257"/>
            <ac:spMk id="89" creationId="{2815F371-A7A0-8B1C-D52B-B12F1E16549D}"/>
          </ac:spMkLst>
        </pc:spChg>
        <pc:spChg chg="mod">
          <ac:chgData name="Naga Venkata Sai Surya Teja" userId="f2f9ae07-5b00-4975-8846-1faab03e7b27" providerId="ADAL" clId="{A4F5485F-A68A-4449-A50D-39BFA6209C4B}" dt="2024-09-03T16:01:19.779" v="57" actId="1076"/>
          <ac:spMkLst>
            <pc:docMk/>
            <pc:sldMk cId="64497957" sldId="257"/>
            <ac:spMk id="90" creationId="{C6337658-5B7D-32C2-2A1F-4BDDF32CD3F9}"/>
          </ac:spMkLst>
        </pc:spChg>
        <pc:spChg chg="mod">
          <ac:chgData name="Naga Venkata Sai Surya Teja" userId="f2f9ae07-5b00-4975-8846-1faab03e7b27" providerId="ADAL" clId="{A4F5485F-A68A-4449-A50D-39BFA6209C4B}" dt="2024-09-03T16:02:04.668" v="60" actId="1076"/>
          <ac:spMkLst>
            <pc:docMk/>
            <pc:sldMk cId="64497957" sldId="257"/>
            <ac:spMk id="91" creationId="{0568465D-BCC6-0EB6-1226-ABB862FA36EB}"/>
          </ac:spMkLst>
        </pc:spChg>
        <pc:spChg chg="mod">
          <ac:chgData name="Naga Venkata Sai Surya Teja" userId="f2f9ae07-5b00-4975-8846-1faab03e7b27" providerId="ADAL" clId="{A4F5485F-A68A-4449-A50D-39BFA6209C4B}" dt="2024-09-05T12:46:02.746" v="1849" actId="20577"/>
          <ac:spMkLst>
            <pc:docMk/>
            <pc:sldMk cId="64497957" sldId="257"/>
            <ac:spMk id="92" creationId="{DACE2186-0087-960E-B668-495B6D66BE7E}"/>
          </ac:spMkLst>
        </pc:spChg>
        <pc:spChg chg="mod">
          <ac:chgData name="Naga Venkata Sai Surya Teja" userId="f2f9ae07-5b00-4975-8846-1faab03e7b27" providerId="ADAL" clId="{A4F5485F-A68A-4449-A50D-39BFA6209C4B}" dt="2024-09-04T18:41:44.989" v="1747" actId="20577"/>
          <ac:spMkLst>
            <pc:docMk/>
            <pc:sldMk cId="64497957" sldId="257"/>
            <ac:spMk id="93" creationId="{8590F3DD-0CEC-7096-6EF4-F97E5574CB4F}"/>
          </ac:spMkLst>
        </pc:spChg>
        <pc:spChg chg="mod">
          <ac:chgData name="Naga Venkata Sai Surya Teja" userId="f2f9ae07-5b00-4975-8846-1faab03e7b27" providerId="ADAL" clId="{A4F5485F-A68A-4449-A50D-39BFA6209C4B}" dt="2024-09-04T18:34:17.058" v="1614" actId="20577"/>
          <ac:spMkLst>
            <pc:docMk/>
            <pc:sldMk cId="64497957" sldId="257"/>
            <ac:spMk id="94" creationId="{546FEE4D-4ED2-54CE-055D-569E9FF2D655}"/>
          </ac:spMkLst>
        </pc:spChg>
        <pc:spChg chg="mod">
          <ac:chgData name="Naga Venkata Sai Surya Teja" userId="f2f9ae07-5b00-4975-8846-1faab03e7b27" providerId="ADAL" clId="{A4F5485F-A68A-4449-A50D-39BFA6209C4B}" dt="2024-09-05T12:31:39.223" v="1846" actId="20577"/>
          <ac:spMkLst>
            <pc:docMk/>
            <pc:sldMk cId="64497957" sldId="257"/>
            <ac:spMk id="95" creationId="{D24F48A2-9113-7F51-B4F7-2BD0688567AC}"/>
          </ac:spMkLst>
        </pc:spChg>
        <pc:spChg chg="mod">
          <ac:chgData name="Naga Venkata Sai Surya Teja" userId="f2f9ae07-5b00-4975-8846-1faab03e7b27" providerId="ADAL" clId="{A4F5485F-A68A-4449-A50D-39BFA6209C4B}" dt="2024-09-04T18:36:45.412" v="1657" actId="1076"/>
          <ac:spMkLst>
            <pc:docMk/>
            <pc:sldMk cId="64497957" sldId="257"/>
            <ac:spMk id="100" creationId="{6C9DBA30-8059-E5C2-A45A-E4CA92AC6768}"/>
          </ac:spMkLst>
        </pc:spChg>
        <pc:spChg chg="mod">
          <ac:chgData name="Naga Venkata Sai Surya Teja" userId="f2f9ae07-5b00-4975-8846-1faab03e7b27" providerId="ADAL" clId="{A4F5485F-A68A-4449-A50D-39BFA6209C4B}" dt="2024-09-06T09:19:58.454" v="1861" actId="20577"/>
          <ac:spMkLst>
            <pc:docMk/>
            <pc:sldMk cId="64497957" sldId="257"/>
            <ac:spMk id="101" creationId="{D4E3B1C1-B4A9-BDA4-F1A9-369443950349}"/>
          </ac:spMkLst>
        </pc:spChg>
        <pc:spChg chg="mod">
          <ac:chgData name="Naga Venkata Sai Surya Teja" userId="f2f9ae07-5b00-4975-8846-1faab03e7b27" providerId="ADAL" clId="{A4F5485F-A68A-4449-A50D-39BFA6209C4B}" dt="2024-09-03T16:00:39.193" v="49" actId="404"/>
          <ac:spMkLst>
            <pc:docMk/>
            <pc:sldMk cId="64497957" sldId="257"/>
            <ac:spMk id="102" creationId="{2D7B2DCC-9A4F-D08E-3216-A45BE73B0673}"/>
          </ac:spMkLst>
        </pc:spChg>
        <pc:spChg chg="mod">
          <ac:chgData name="Naga Venkata Sai Surya Teja" userId="f2f9ae07-5b00-4975-8846-1faab03e7b27" providerId="ADAL" clId="{A4F5485F-A68A-4449-A50D-39BFA6209C4B}" dt="2024-09-05T12:33:36.773" v="1847" actId="207"/>
          <ac:spMkLst>
            <pc:docMk/>
            <pc:sldMk cId="64497957" sldId="257"/>
            <ac:spMk id="104" creationId="{8424A13A-7261-959F-FEF4-C30F910D813D}"/>
          </ac:spMkLst>
        </pc:spChg>
        <pc:spChg chg="mod">
          <ac:chgData name="Naga Venkata Sai Surya Teja" userId="f2f9ae07-5b00-4975-8846-1faab03e7b27" providerId="ADAL" clId="{A4F5485F-A68A-4449-A50D-39BFA6209C4B}" dt="2024-09-04T18:42:00.881" v="1750" actId="27107"/>
          <ac:spMkLst>
            <pc:docMk/>
            <pc:sldMk cId="64497957" sldId="257"/>
            <ac:spMk id="107" creationId="{DB8EB584-0033-CA08-14FC-F5257B6F058F}"/>
          </ac:spMkLst>
        </pc:spChg>
        <pc:spChg chg="mod">
          <ac:chgData name="Naga Venkata Sai Surya Teja" userId="f2f9ae07-5b00-4975-8846-1faab03e7b27" providerId="ADAL" clId="{A4F5485F-A68A-4449-A50D-39BFA6209C4B}" dt="2024-09-04T18:42:09.732" v="1751" actId="1076"/>
          <ac:spMkLst>
            <pc:docMk/>
            <pc:sldMk cId="64497957" sldId="257"/>
            <ac:spMk id="108" creationId="{BF7E9865-B814-0E74-4BAE-0F2750E11C9C}"/>
          </ac:spMkLst>
        </pc:spChg>
        <pc:spChg chg="mod">
          <ac:chgData name="Naga Venkata Sai Surya Teja" userId="f2f9ae07-5b00-4975-8846-1faab03e7b27" providerId="ADAL" clId="{A4F5485F-A68A-4449-A50D-39BFA6209C4B}" dt="2024-09-03T16:00:52.777" v="54" actId="1076"/>
          <ac:spMkLst>
            <pc:docMk/>
            <pc:sldMk cId="64497957" sldId="257"/>
            <ac:spMk id="109" creationId="{1F8329CC-BB8F-AF0E-8DA3-311FE8AED247}"/>
          </ac:spMkLst>
        </pc:spChg>
        <pc:spChg chg="mod">
          <ac:chgData name="Naga Venkata Sai Surya Teja" userId="f2f9ae07-5b00-4975-8846-1faab03e7b27" providerId="ADAL" clId="{A4F5485F-A68A-4449-A50D-39BFA6209C4B}" dt="2024-09-03T16:01:58.501" v="59" actId="1076"/>
          <ac:spMkLst>
            <pc:docMk/>
            <pc:sldMk cId="64497957" sldId="257"/>
            <ac:spMk id="110" creationId="{74294443-B3FD-4460-400E-3120EDBDE2BE}"/>
          </ac:spMkLst>
        </pc:spChg>
        <pc:spChg chg="mod">
          <ac:chgData name="Naga Venkata Sai Surya Teja" userId="f2f9ae07-5b00-4975-8846-1faab03e7b27" providerId="ADAL" clId="{A4F5485F-A68A-4449-A50D-39BFA6209C4B}" dt="2024-09-04T18:41:52.591" v="1748" actId="1076"/>
          <ac:spMkLst>
            <pc:docMk/>
            <pc:sldMk cId="64497957" sldId="257"/>
            <ac:spMk id="114" creationId="{44B7D9F6-43FD-2045-0AE2-B4D524F87E0E}"/>
          </ac:spMkLst>
        </pc:spChg>
        <pc:spChg chg="mod">
          <ac:chgData name="Naga Venkata Sai Surya Teja" userId="f2f9ae07-5b00-4975-8846-1faab03e7b27" providerId="ADAL" clId="{A4F5485F-A68A-4449-A50D-39BFA6209C4B}" dt="2024-09-04T18:41:55.113" v="1749" actId="1076"/>
          <ac:spMkLst>
            <pc:docMk/>
            <pc:sldMk cId="64497957" sldId="257"/>
            <ac:spMk id="115" creationId="{9C9C7ED7-A271-60D6-2642-C2AD8A973C8B}"/>
          </ac:spMkLst>
        </pc:spChg>
        <pc:spChg chg="mod">
          <ac:chgData name="Naga Venkata Sai Surya Teja" userId="f2f9ae07-5b00-4975-8846-1faab03e7b27" providerId="ADAL" clId="{A4F5485F-A68A-4449-A50D-39BFA6209C4B}" dt="2024-09-05T12:36:44.672" v="1848" actId="1076"/>
          <ac:spMkLst>
            <pc:docMk/>
            <pc:sldMk cId="64497957" sldId="257"/>
            <ac:spMk id="116" creationId="{1CC6FF72-0484-0F94-649B-A7977E7B6548}"/>
          </ac:spMkLst>
        </pc:spChg>
      </pc:sldChg>
      <pc:sldChg chg="add del">
        <pc:chgData name="Naga Venkata Sai Surya Teja" userId="f2f9ae07-5b00-4975-8846-1faab03e7b27" providerId="ADAL" clId="{A4F5485F-A68A-4449-A50D-39BFA6209C4B}" dt="2024-09-03T15:55:29.636" v="7" actId="47"/>
        <pc:sldMkLst>
          <pc:docMk/>
          <pc:sldMk cId="1034180892" sldId="257"/>
        </pc:sldMkLst>
      </pc:sldChg>
      <pc:sldChg chg="add">
        <pc:chgData name="Naga Venkata Sai Surya Teja" userId="f2f9ae07-5b00-4975-8846-1faab03e7b27" providerId="ADAL" clId="{A4F5485F-A68A-4449-A50D-39BFA6209C4B}" dt="2024-09-03T15:55:49.337" v="15"/>
        <pc:sldMkLst>
          <pc:docMk/>
          <pc:sldMk cId="3683080919" sldId="258"/>
        </pc:sldMkLst>
      </pc:sldChg>
      <pc:sldChg chg="add del">
        <pc:chgData name="Naga Venkata Sai Surya Teja" userId="f2f9ae07-5b00-4975-8846-1faab03e7b27" providerId="ADAL" clId="{A4F5485F-A68A-4449-A50D-39BFA6209C4B}" dt="2024-09-03T15:55:30.239" v="8" actId="47"/>
        <pc:sldMkLst>
          <pc:docMk/>
          <pc:sldMk cId="4101983089" sldId="258"/>
        </pc:sldMkLst>
      </pc:sldChg>
      <pc:sldChg chg="add del">
        <pc:chgData name="Naga Venkata Sai Surya Teja" userId="f2f9ae07-5b00-4975-8846-1faab03e7b27" providerId="ADAL" clId="{A4F5485F-A68A-4449-A50D-39BFA6209C4B}" dt="2024-09-03T15:55:30.640" v="9" actId="47"/>
        <pc:sldMkLst>
          <pc:docMk/>
          <pc:sldMk cId="3683080919" sldId="259"/>
        </pc:sldMkLst>
      </pc:sldChg>
      <pc:sldMasterChg chg="del delSldLayout">
        <pc:chgData name="Naga Venkata Sai Surya Teja" userId="f2f9ae07-5b00-4975-8846-1faab03e7b27" providerId="ADAL" clId="{A4F5485F-A68A-4449-A50D-39BFA6209C4B}" dt="2024-09-03T15:55:03.421" v="6" actId="47"/>
        <pc:sldMasterMkLst>
          <pc:docMk/>
          <pc:sldMasterMk cId="1362931306" sldId="2147483648"/>
        </pc:sldMasterMkLst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3098279327" sldId="2147483649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4246858795" sldId="2147483650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867041049" sldId="2147483651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2436447345" sldId="2147483652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1212754205" sldId="2147483653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1439402120" sldId="2147483654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3878242590" sldId="2147483655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2248277201" sldId="2147483656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1011425777" sldId="2147483657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2310536157" sldId="2147483658"/>
          </pc:sldLayoutMkLst>
        </pc:sldLayoutChg>
        <pc:sldLayoutChg chg="del">
          <pc:chgData name="Naga Venkata Sai Surya Teja" userId="f2f9ae07-5b00-4975-8846-1faab03e7b27" providerId="ADAL" clId="{A4F5485F-A68A-4449-A50D-39BFA6209C4B}" dt="2024-09-03T15:55:03.421" v="6" actId="47"/>
          <pc:sldLayoutMkLst>
            <pc:docMk/>
            <pc:sldMasterMk cId="1362931306" sldId="2147483648"/>
            <pc:sldLayoutMk cId="4174984871" sldId="2147483659"/>
          </pc:sldLayoutMkLst>
        </pc:sldLayoutChg>
      </pc:sldMasterChg>
      <pc:sldMasterChg chg="modSp add mod addSldLayout">
        <pc:chgData name="Naga Venkata Sai Surya Teja" userId="f2f9ae07-5b00-4975-8846-1faab03e7b27" providerId="ADAL" clId="{A4F5485F-A68A-4449-A50D-39BFA6209C4B}" dt="2024-09-05T19:19:12.807" v="1857" actId="20577"/>
        <pc:sldMasterMkLst>
          <pc:docMk/>
          <pc:sldMasterMk cId="0" sldId="2147483763"/>
        </pc:sldMasterMkLst>
        <pc:spChg chg="mod">
          <ac:chgData name="Naga Venkata Sai Surya Teja" userId="f2f9ae07-5b00-4975-8846-1faab03e7b27" providerId="ADAL" clId="{A4F5485F-A68A-4449-A50D-39BFA6209C4B}" dt="2024-09-05T19:19:12.807" v="1857" actId="20577"/>
          <ac:spMkLst>
            <pc:docMk/>
            <pc:sldMasterMk cId="0" sldId="2147483763"/>
            <ac:spMk id="12" creationId="{C9A77873-3FC8-420D-8E97-F626E50CAD01}"/>
          </ac:spMkLst>
        </pc:spChg>
        <pc:sldLayoutChg chg="add">
          <pc:chgData name="Naga Venkata Sai Surya Teja" userId="f2f9ae07-5b00-4975-8846-1faab03e7b27" providerId="ADAL" clId="{A4F5485F-A68A-4449-A50D-39BFA6209C4B}" dt="2024-09-03T15:54:53.723" v="0" actId="27028"/>
          <pc:sldLayoutMkLst>
            <pc:docMk/>
            <pc:sldMasterMk cId="0" sldId="2147483759"/>
            <pc:sldLayoutMk cId="0" sldId="2147483760"/>
          </pc:sldLayoutMkLst>
        </pc:sldLayoutChg>
        <pc:sldLayoutChg chg="add">
          <pc:chgData name="Naga Venkata Sai Surya Teja" userId="f2f9ae07-5b00-4975-8846-1faab03e7b27" providerId="ADAL" clId="{A4F5485F-A68A-4449-A50D-39BFA6209C4B}" dt="2024-09-03T15:54:55.316" v="2" actId="27028"/>
          <pc:sldLayoutMkLst>
            <pc:docMk/>
            <pc:sldMasterMk cId="0" sldId="2147483759"/>
            <pc:sldLayoutMk cId="0" sldId="2147483762"/>
          </pc:sldLayoutMkLst>
        </pc:sldLayoutChg>
      </pc:sldMasterChg>
      <pc:sldMasterChg chg="new del mod addSldLayout delSldLayout">
        <pc:chgData name="Naga Venkata Sai Surya Teja" userId="f2f9ae07-5b00-4975-8846-1faab03e7b27" providerId="ADAL" clId="{A4F5485F-A68A-4449-A50D-39BFA6209C4B}" dt="2024-09-05T19:18:07.378" v="1853" actId="6938"/>
        <pc:sldMasterMkLst>
          <pc:docMk/>
          <pc:sldMasterMk cId="2590103646" sldId="2147483763"/>
        </pc:sldMasterMkLst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4025107093" sldId="2147483764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1359033708" sldId="2147483765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2822920634" sldId="2147483766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789424987" sldId="2147483767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629046846" sldId="2147483768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2168008533" sldId="2147483769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2176673299" sldId="2147483770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1163977011" sldId="2147483771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2701675017" sldId="2147483772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4278386571" sldId="2147483773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8:07.378" v="1853" actId="6938"/>
          <pc:sldLayoutMkLst>
            <pc:docMk/>
            <pc:sldMasterMk cId="2590103646" sldId="2147483763"/>
            <pc:sldLayoutMk cId="1005667774" sldId="2147483774"/>
          </pc:sldLayoutMkLst>
        </pc:sldLayoutChg>
      </pc:sldMasterChg>
      <pc:sldMasterChg chg="new del mod addSldLayout delSldLayout">
        <pc:chgData name="Naga Venkata Sai Surya Teja" userId="f2f9ae07-5b00-4975-8846-1faab03e7b27" providerId="ADAL" clId="{A4F5485F-A68A-4449-A50D-39BFA6209C4B}" dt="2024-09-05T19:19:52.026" v="1859" actId="6938"/>
        <pc:sldMasterMkLst>
          <pc:docMk/>
          <pc:sldMasterMk cId="2683857316" sldId="2147483764"/>
        </pc:sldMasterMkLst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1411209956" sldId="2147483765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569397345" sldId="2147483766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1640411654" sldId="2147483767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326374842" sldId="2147483768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1637699953" sldId="2147483769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3064423298" sldId="2147483770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4254950474" sldId="2147483771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2535262743" sldId="2147483772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1933705738" sldId="2147483773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1082813824" sldId="2147483774"/>
          </pc:sldLayoutMkLst>
        </pc:sldLayoutChg>
        <pc:sldLayoutChg chg="new del replId">
          <pc:chgData name="Naga Venkata Sai Surya Teja" userId="f2f9ae07-5b00-4975-8846-1faab03e7b27" providerId="ADAL" clId="{A4F5485F-A68A-4449-A50D-39BFA6209C4B}" dt="2024-09-05T19:19:52.026" v="1859" actId="6938"/>
          <pc:sldLayoutMkLst>
            <pc:docMk/>
            <pc:sldMasterMk cId="2683857316" sldId="2147483764"/>
            <pc:sldLayoutMk cId="941815469" sldId="21474837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39B676-FBDA-1DB2-5136-BED6BA5193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6F12E-16BA-8F06-9A2A-60ADC4FDF5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0E250-3FD3-4435-8C22-D7C946835D1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4067A-99D9-B283-DDA1-6BD16BABD0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CCE9A-F315-A058-9BEF-B103EA9CF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13981-C86B-480B-8CB9-06981A618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2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BD22-A6BB-4C90-8E19-79AF7505ACDD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8C0F8-3288-4228-B7AA-8647F9ACB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1275" y="214313"/>
            <a:ext cx="7043738" cy="3962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8C0F8-3288-4228-B7AA-8647F9ACB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5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14A89-1C5D-4921-973D-028650842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61" b="32037"/>
          <a:stretch/>
        </p:blipFill>
        <p:spPr>
          <a:xfrm>
            <a:off x="11426758" y="120234"/>
            <a:ext cx="557204" cy="5519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FAD166-043A-4F85-AE25-397E68375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22407" r="827" b="28982"/>
          <a:stretch/>
        </p:blipFill>
        <p:spPr>
          <a:xfrm>
            <a:off x="-3" y="3492515"/>
            <a:ext cx="12192004" cy="3365485"/>
          </a:xfrm>
          <a:prstGeom prst="rect">
            <a:avLst/>
          </a:prstGeom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8183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536903" y="4094163"/>
            <a:ext cx="3090021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2305171" y="2467429"/>
            <a:ext cx="844332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430796" y="5108573"/>
            <a:ext cx="3289377" cy="522288"/>
          </a:xfrm>
        </p:spPr>
        <p:txBody>
          <a:bodyPr anchor="ctr">
            <a:normAutofit/>
          </a:bodyPr>
          <a:lstStyle>
            <a:lvl1pPr algn="ctr">
              <a:buNone/>
              <a:defRPr sz="2216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11275" y="6472269"/>
            <a:ext cx="11769451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u="none" kern="1200">
                <a:solidFill>
                  <a:schemeClr val="bg1"/>
                </a:solidFill>
                <a:latin typeface="+mn-lt"/>
                <a:ea typeface="+mn-ea"/>
                <a:cs typeface="Times New Roman" pitchFamily="18" charset="0"/>
              </a:rPr>
              <a:t>Proprietary Information</a:t>
            </a:r>
            <a:r>
              <a:rPr lang="en-GB" sz="1100" b="0" u="none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| </a:t>
            </a:r>
            <a:r>
              <a:rPr lang="en-GB" sz="11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This document and its attachments are confidential.  Any</a:t>
            </a:r>
            <a:r>
              <a:rPr lang="en-US" sz="1100">
                <a:solidFill>
                  <a:schemeClr val="bg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100" b="1">
                <a:solidFill>
                  <a:schemeClr val="bg1"/>
                </a:solidFill>
                <a:latin typeface="+mn-lt"/>
              </a:rPr>
              <a:t>	</a:t>
            </a:r>
            <a:r>
              <a:rPr lang="en-US" sz="110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2306288" y="2971800"/>
            <a:ext cx="8443323" cy="457200"/>
          </a:xfrm>
        </p:spPr>
        <p:txBody>
          <a:bodyPr anchor="ctr"/>
          <a:lstStyle>
            <a:lvl1pPr marL="289264" indent="-14854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462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981835" y="1003300"/>
            <a:ext cx="0" cy="23495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354"/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991034" y="3556002"/>
            <a:ext cx="4190389" cy="47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62" b="1" i="0">
                <a:solidFill>
                  <a:schemeClr val="bg1"/>
                </a:solidFill>
                <a:latin typeface="+mj-lt"/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5118766" y="3951288"/>
            <a:ext cx="1913428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3C165-3EF8-4B10-80DB-496DAED1E6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306288" y="1102623"/>
            <a:ext cx="981504" cy="121326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43DE086-3358-42D5-A8F7-B47F54C5DAD0}"/>
              </a:ext>
            </a:extLst>
          </p:cNvPr>
          <p:cNvSpPr/>
          <p:nvPr userDrawn="1"/>
        </p:nvSpPr>
        <p:spPr bwMode="auto">
          <a:xfrm>
            <a:off x="11201400" y="0"/>
            <a:ext cx="990601" cy="8382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IN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5473" y="1381125"/>
            <a:ext cx="1078868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2889" y="381000"/>
            <a:ext cx="1106231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5462752" y="2957515"/>
            <a:ext cx="12192000" cy="3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6289" rIns="56289">
            <a:spAutoFit/>
          </a:bodyPr>
          <a:lstStyle/>
          <a:p>
            <a:endParaRPr lang="en-US" sz="1354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05360" y="6492241"/>
            <a:ext cx="230832" cy="22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477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477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84764C-71C8-4D40-AD57-52EA7A77298F}"/>
              </a:ext>
            </a:extLst>
          </p:cNvPr>
          <p:cNvGrpSpPr/>
          <p:nvPr userDrawn="1"/>
        </p:nvGrpSpPr>
        <p:grpSpPr>
          <a:xfrm>
            <a:off x="159876" y="6557919"/>
            <a:ext cx="2316769" cy="215444"/>
            <a:chOff x="9876632" y="5921190"/>
            <a:chExt cx="2316769" cy="21544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7426A33-D673-4B70-B1FF-23C12530C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966"/>
            <a:stretch/>
          </p:blipFill>
          <p:spPr>
            <a:xfrm>
              <a:off x="9876632" y="5935523"/>
              <a:ext cx="209106" cy="1867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A77873-3FC8-420D-8E97-F626E50CAD01}"/>
                </a:ext>
              </a:extLst>
            </p:cNvPr>
            <p:cNvSpPr txBox="1"/>
            <p:nvPr/>
          </p:nvSpPr>
          <p:spPr>
            <a:xfrm>
              <a:off x="10057880" y="5921190"/>
              <a:ext cx="21355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800" b="0" i="0" kern="1200">
                  <a:solidFill>
                    <a:srgbClr val="800000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© 2024 Mu Sigma | Reproduction Prohibited </a:t>
              </a:r>
              <a:endParaRPr lang="en-IN" sz="800" i="0">
                <a:solidFill>
                  <a:srgbClr val="8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A819E6-7E5B-363C-6282-CC5025063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5pPr>
      <a:lvl6pPr marL="56289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6pPr>
      <a:lvl7pPr marL="11257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7pPr>
      <a:lvl8pPr marL="168867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8pPr>
      <a:lvl9pPr marL="22515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709" b="1">
          <a:solidFill>
            <a:schemeClr val="tx1"/>
          </a:solidFill>
          <a:latin typeface="Arial" charset="0"/>
        </a:defRPr>
      </a:lvl9pPr>
    </p:titleStyle>
    <p:bodyStyle>
      <a:lvl1pPr marL="289264" indent="-289264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970" b="0">
          <a:solidFill>
            <a:schemeClr val="tx1"/>
          </a:solidFill>
          <a:latin typeface="+mn-lt"/>
          <a:ea typeface="+mn-ea"/>
          <a:cs typeface="+mn-cs"/>
        </a:defRPr>
      </a:lvl1pPr>
      <a:lvl2pPr marL="562891" indent="-27167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724">
          <a:solidFill>
            <a:schemeClr val="tx1"/>
          </a:solidFill>
          <a:latin typeface="+mn-lt"/>
        </a:defRPr>
      </a:lvl2pPr>
      <a:lvl3pPr marL="768111" indent="-197404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601" baseline="0">
          <a:solidFill>
            <a:schemeClr val="tx1"/>
          </a:solidFill>
          <a:latin typeface="+mn-lt"/>
        </a:defRPr>
      </a:lvl3pPr>
      <a:lvl4pPr marL="1053465" indent="-213039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477">
          <a:solidFill>
            <a:schemeClr val="tx1"/>
          </a:solidFill>
          <a:latin typeface="+mn-lt"/>
        </a:defRPr>
      </a:lvl4pPr>
      <a:lvl5pPr marL="1268459" indent="-14267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477" baseline="0">
          <a:solidFill>
            <a:schemeClr val="tx1"/>
          </a:solidFill>
          <a:latin typeface="+mn-lt"/>
        </a:defRPr>
      </a:lvl5pPr>
      <a:lvl6pPr marL="3662697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6pPr>
      <a:lvl7pPr marL="42255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7pPr>
      <a:lvl8pPr marL="478847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8pPr>
      <a:lvl9pPr marL="5351369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97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62891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125781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688672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251562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2814453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377343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3940234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503125" algn="l" defTabSz="1125781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Empathy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September 5, 2024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8925" indent="-147955"/>
            <a:r>
              <a:rPr lang="en-US">
                <a:cs typeface="Segoe UI"/>
              </a:rPr>
              <a:t>Anurag Upadhayay</a:t>
            </a:r>
          </a:p>
        </p:txBody>
      </p:sp>
    </p:spTree>
    <p:extLst>
      <p:ext uri="{BB962C8B-B14F-4D97-AF65-F5344CB8AC3E}">
        <p14:creationId xmlns:p14="http://schemas.microsoft.com/office/powerpoint/2010/main" val="103418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BD5C-06E5-4F3D-A198-B155F169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Empathy Map</a:t>
            </a:r>
            <a:endParaRPr lang="en-IN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10C8D61-57DA-9EDC-D7CF-8B82F10F9963}"/>
              </a:ext>
            </a:extLst>
          </p:cNvPr>
          <p:cNvGrpSpPr/>
          <p:nvPr/>
        </p:nvGrpSpPr>
        <p:grpSpPr>
          <a:xfrm>
            <a:off x="1825273" y="876818"/>
            <a:ext cx="9527235" cy="5702578"/>
            <a:chOff x="151406" y="925897"/>
            <a:chExt cx="9527235" cy="5702578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CABA1E-1754-A7E4-F905-4EBD18FDE196}"/>
                </a:ext>
              </a:extLst>
            </p:cNvPr>
            <p:cNvCxnSpPr/>
            <p:nvPr/>
          </p:nvCxnSpPr>
          <p:spPr bwMode="auto">
            <a:xfrm>
              <a:off x="466287" y="1414177"/>
              <a:ext cx="2331527" cy="126275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6820C95-FC13-B0BB-AFDB-7F79E43E882B}"/>
                </a:ext>
              </a:extLst>
            </p:cNvPr>
            <p:cNvCxnSpPr/>
            <p:nvPr/>
          </p:nvCxnSpPr>
          <p:spPr bwMode="auto">
            <a:xfrm flipH="1">
              <a:off x="7214446" y="1432424"/>
              <a:ext cx="2144789" cy="126199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E6F53C8-2D79-0215-97A7-0D41C860C633}"/>
                </a:ext>
              </a:extLst>
            </p:cNvPr>
            <p:cNvSpPr/>
            <p:nvPr/>
          </p:nvSpPr>
          <p:spPr bwMode="auto">
            <a:xfrm>
              <a:off x="2797814" y="2676928"/>
              <a:ext cx="4382398" cy="2300983"/>
            </a:xfrm>
            <a:prstGeom prst="rect">
              <a:avLst/>
            </a:prstGeom>
            <a:solidFill>
              <a:srgbClr val="0000FF">
                <a:lumMod val="20000"/>
                <a:lumOff val="80000"/>
              </a:srgbClr>
            </a:solidFill>
            <a:ln w="381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45720" tIns="45720" rIns="4572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C0A623E-64E0-C91D-F24F-21D21044F667}"/>
                </a:ext>
              </a:extLst>
            </p:cNvPr>
            <p:cNvSpPr txBox="1"/>
            <p:nvPr/>
          </p:nvSpPr>
          <p:spPr>
            <a:xfrm>
              <a:off x="4364716" y="3961518"/>
              <a:ext cx="1269662" cy="287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THINK &amp; FEEL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15F371-A7A0-8B1C-D52B-B12F1E16549D}"/>
                </a:ext>
              </a:extLst>
            </p:cNvPr>
            <p:cNvSpPr txBox="1"/>
            <p:nvPr/>
          </p:nvSpPr>
          <p:spPr>
            <a:xfrm>
              <a:off x="4160074" y="5107319"/>
              <a:ext cx="990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337658-5B7D-32C2-2A1F-4BDDF32CD3F9}"/>
                </a:ext>
              </a:extLst>
            </p:cNvPr>
            <p:cNvSpPr txBox="1"/>
            <p:nvPr/>
          </p:nvSpPr>
          <p:spPr>
            <a:xfrm>
              <a:off x="7996795" y="2661346"/>
              <a:ext cx="488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568465D-BCC6-0EB6-1226-ABB862FA36EB}"/>
                </a:ext>
              </a:extLst>
            </p:cNvPr>
            <p:cNvSpPr txBox="1"/>
            <p:nvPr/>
          </p:nvSpPr>
          <p:spPr>
            <a:xfrm>
              <a:off x="2013298" y="2645595"/>
              <a:ext cx="657858" cy="31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HEAR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CE2186-0087-960E-B668-495B6D66BE7E}"/>
                </a:ext>
              </a:extLst>
            </p:cNvPr>
            <p:cNvSpPr txBox="1"/>
            <p:nvPr/>
          </p:nvSpPr>
          <p:spPr>
            <a:xfrm>
              <a:off x="7291887" y="3159904"/>
              <a:ext cx="238675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Dedication from others</a:t>
              </a:r>
              <a:endParaRPr lang="en-US" sz="11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Opportunity, Tech updates (Python tech)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Reads books on leftist ideologies (Karl Marx, Che Guevara)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b="1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Football (Arsenal fan-Mesut Ozil), FIFA</a:t>
              </a:r>
              <a:endParaRPr lang="en-US" sz="1100" b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Watches anime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90F3DD-0CEC-7096-6EF4-F97E5574CB4F}"/>
                </a:ext>
              </a:extLst>
            </p:cNvPr>
            <p:cNvSpPr txBox="1"/>
            <p:nvPr/>
          </p:nvSpPr>
          <p:spPr>
            <a:xfrm>
              <a:off x="151406" y="3113905"/>
              <a:ext cx="2386754" cy="178510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He’s a sociable person ,</a:t>
              </a:r>
              <a:r>
                <a:rPr lang="en-US" sz="1100" b="1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 genuine and frank person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He wants to hear appreciation for being a great problem solver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Likes to get involved in football and food related stuffs conversations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Information about Gen AI, Python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About Cat and into tattoos</a:t>
              </a:r>
              <a:endParaRPr lang="en-US"/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1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1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46FEE4D-4ED2-54CE-055D-569E9FF2D655}"/>
                </a:ext>
              </a:extLst>
            </p:cNvPr>
            <p:cNvSpPr txBox="1"/>
            <p:nvPr/>
          </p:nvSpPr>
          <p:spPr>
            <a:xfrm>
              <a:off x="855894" y="5371234"/>
              <a:ext cx="2826645" cy="110799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Giving interviews at multiple companies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Also motivates people around him 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Accepts challenges and  encourages collaborations with team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Talks with the people who match his vibe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Traveling places </a:t>
              </a:r>
              <a:r>
                <a:rPr lang="en-US" sz="1100" b="1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(Goa)</a:t>
              </a:r>
              <a:endParaRPr lang="en-US" sz="1100" b="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4F48A2-9113-7F51-B4F7-2BD0688567AC}"/>
                </a:ext>
              </a:extLst>
            </p:cNvPr>
            <p:cNvSpPr txBox="1"/>
            <p:nvPr/>
          </p:nvSpPr>
          <p:spPr>
            <a:xfrm>
              <a:off x="2336036" y="1332526"/>
              <a:ext cx="2661158" cy="12772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Anurag Upadhayay, from Nepal, settled in Chhattisgarh</a:t>
              </a:r>
              <a:endPara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 level 4 TDS and SCE Pod Lead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Worked 2 years as dedicated health care analyst with BMS team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Working on </a:t>
              </a: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NCCN Guidelines</a:t>
              </a:r>
              <a:endParaRPr lang="en-US" sz="11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100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D2841D1-1AFF-53E6-E82B-38740E691C59}"/>
                </a:ext>
              </a:extLst>
            </p:cNvPr>
            <p:cNvSpPr/>
            <p:nvPr/>
          </p:nvSpPr>
          <p:spPr bwMode="auto">
            <a:xfrm>
              <a:off x="2866202" y="2761947"/>
              <a:ext cx="2078528" cy="1069174"/>
            </a:xfrm>
            <a:prstGeom prst="rect">
              <a:avLst/>
            </a:prstGeom>
            <a:solidFill>
              <a:srgbClr val="FF0000">
                <a:lumMod val="20000"/>
                <a:lumOff val="80000"/>
              </a:srgbClr>
            </a:solidFill>
            <a:ln w="25400" cap="flat" cmpd="sng" algn="ctr">
              <a:solidFill>
                <a:srgbClr val="00206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lvl="0" indent="-234950" algn="l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 typeface="Webdings" pitchFamily="18" charset="2"/>
                <a:buChar char="4"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A17384C-7202-BD81-8117-1DCA6BFB34D7}"/>
                </a:ext>
              </a:extLst>
            </p:cNvPr>
            <p:cNvSpPr/>
            <p:nvPr/>
          </p:nvSpPr>
          <p:spPr bwMode="auto">
            <a:xfrm>
              <a:off x="5056405" y="2762936"/>
              <a:ext cx="2078528" cy="1069174"/>
            </a:xfrm>
            <a:prstGeom prst="rect">
              <a:avLst/>
            </a:prstGeom>
            <a:solidFill>
              <a:srgbClr val="00FF00">
                <a:lumMod val="20000"/>
                <a:lumOff val="80000"/>
              </a:srgbClr>
            </a:solidFill>
            <a:ln w="25400" cap="flat" cmpd="sng" algn="ctr">
              <a:solidFill>
                <a:srgbClr val="00206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34950" marR="0" lvl="0" indent="-234950" algn="l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 typeface="Webdings" pitchFamily="18" charset="2"/>
                <a:buChar char="4"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15112E-38E6-7ED8-CA23-90E3456E57F6}"/>
                </a:ext>
              </a:extLst>
            </p:cNvPr>
            <p:cNvSpPr/>
            <p:nvPr/>
          </p:nvSpPr>
          <p:spPr bwMode="auto">
            <a:xfrm>
              <a:off x="2866497" y="2770239"/>
              <a:ext cx="596096" cy="229636"/>
            </a:xfrm>
            <a:prstGeom prst="rect">
              <a:avLst/>
            </a:prstGeom>
            <a:solidFill>
              <a:srgbClr val="FF0000">
                <a:lumMod val="75000"/>
              </a:srgbClr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PAIN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C001109-8892-34DB-4CC7-4CED37E0FDC5}"/>
                </a:ext>
              </a:extLst>
            </p:cNvPr>
            <p:cNvSpPr/>
            <p:nvPr/>
          </p:nvSpPr>
          <p:spPr bwMode="auto">
            <a:xfrm>
              <a:off x="5056405" y="2762928"/>
              <a:ext cx="596096" cy="22963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GAIN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9DBA30-8059-E5C2-A45A-E4CA92AC6768}"/>
                </a:ext>
              </a:extLst>
            </p:cNvPr>
            <p:cNvSpPr txBox="1"/>
            <p:nvPr/>
          </p:nvSpPr>
          <p:spPr>
            <a:xfrm>
              <a:off x="5113256" y="3080743"/>
              <a:ext cx="2066081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Knowledge expansion, Have lot of fun, </a:t>
              </a:r>
              <a:r>
                <a:rPr lang="en-US" sz="1100" b="1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Extroverted</a:t>
              </a:r>
              <a:r>
                <a:rPr lang="en-US" sz="110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, Cool-headed, have a lot of patience</a:t>
              </a:r>
              <a:endParaRPr lang="en-US" sz="110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E3B1C1-B4A9-BDA4-F1A9-369443950349}"/>
                </a:ext>
              </a:extLst>
            </p:cNvPr>
            <p:cNvSpPr txBox="1"/>
            <p:nvPr/>
          </p:nvSpPr>
          <p:spPr>
            <a:xfrm>
              <a:off x="2860497" y="3180719"/>
              <a:ext cx="2066081" cy="6001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Hard stuck in career,</a:t>
              </a:r>
              <a:r>
                <a:rPr lang="en-US" sz="11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 Fear of losing money </a:t>
              </a: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,Currently lot of pressure</a:t>
              </a:r>
              <a:endPara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D7B2DCC-9A4F-D08E-3216-A45BE73B0673}"/>
                </a:ext>
              </a:extLst>
            </p:cNvPr>
            <p:cNvSpPr txBox="1"/>
            <p:nvPr/>
          </p:nvSpPr>
          <p:spPr>
            <a:xfrm>
              <a:off x="3638076" y="4423389"/>
              <a:ext cx="2722941" cy="2616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endPara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2EAD7E0-774B-9B0E-C9A9-9336B7218CF3}"/>
                </a:ext>
              </a:extLst>
            </p:cNvPr>
            <p:cNvCxnSpPr>
              <a:endCxn id="87" idx="0"/>
            </p:cNvCxnSpPr>
            <p:nvPr/>
          </p:nvCxnSpPr>
          <p:spPr bwMode="auto">
            <a:xfrm>
              <a:off x="4989013" y="1030095"/>
              <a:ext cx="0" cy="164683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24A13A-7261-959F-FEF4-C30F910D813D}"/>
                </a:ext>
              </a:extLst>
            </p:cNvPr>
            <p:cNvSpPr txBox="1"/>
            <p:nvPr/>
          </p:nvSpPr>
          <p:spPr>
            <a:xfrm>
              <a:off x="5039159" y="1235285"/>
              <a:ext cx="2608723" cy="93871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endParaRPr lang="en-US" sz="1100">
                <a:solidFill>
                  <a:srgbClr val="000000"/>
                </a:solidFill>
                <a:latin typeface="Calibri"/>
                <a:ea typeface="+mn-lt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+mn-lt"/>
                  <a:cs typeface="Calibri"/>
                </a:rPr>
                <a:t>Want to enjoy life and have more fun </a:t>
              </a:r>
              <a:endParaRPr lang="en-US" sz="11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+mn-lt"/>
                  <a:cs typeface="Calibri"/>
                </a:rPr>
                <a:t>Works dedicated towards any task</a:t>
              </a:r>
              <a:endParaRPr lang="en-US" sz="1100">
                <a:solidFill>
                  <a:srgbClr val="FF0000"/>
                </a:solidFill>
                <a:latin typeface="Calibri"/>
                <a:ea typeface="+mn-lt"/>
                <a:cs typeface="Calibri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>
                  <a:solidFill>
                    <a:srgbClr val="000000"/>
                  </a:solidFill>
                  <a:latin typeface="Calibri"/>
                  <a:ea typeface="+mn-lt"/>
                  <a:cs typeface="Calibri"/>
                </a:rPr>
                <a:t>Wants to be Financially wealthy</a:t>
              </a:r>
            </a:p>
            <a:p>
              <a:pPr algn="l"/>
              <a:endParaRPr lang="en-US" sz="110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3BA076-A8F4-FDFD-4479-4FF3DDC05B67}"/>
                </a:ext>
              </a:extLst>
            </p:cNvPr>
            <p:cNvCxnSpPr/>
            <p:nvPr/>
          </p:nvCxnSpPr>
          <p:spPr bwMode="auto">
            <a:xfrm>
              <a:off x="7214446" y="4977372"/>
              <a:ext cx="2153601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8F2FEF5-62FA-B29C-C3FA-23E4D29FDB5D}"/>
                </a:ext>
              </a:extLst>
            </p:cNvPr>
            <p:cNvCxnSpPr/>
            <p:nvPr/>
          </p:nvCxnSpPr>
          <p:spPr bwMode="auto">
            <a:xfrm flipV="1">
              <a:off x="4997194" y="5014387"/>
              <a:ext cx="2352" cy="16140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B8EB584-0033-CA08-14FC-F5257B6F058F}"/>
                </a:ext>
              </a:extLst>
            </p:cNvPr>
            <p:cNvSpPr txBox="1"/>
            <p:nvPr/>
          </p:nvSpPr>
          <p:spPr>
            <a:xfrm>
              <a:off x="5982929" y="5060722"/>
              <a:ext cx="990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F7E9865-B814-0E74-4BAE-0F2750E11C9C}"/>
                </a:ext>
              </a:extLst>
            </p:cNvPr>
            <p:cNvSpPr txBox="1"/>
            <p:nvPr/>
          </p:nvSpPr>
          <p:spPr>
            <a:xfrm>
              <a:off x="6472001" y="5580651"/>
              <a:ext cx="2386754" cy="76944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He often says, </a:t>
              </a:r>
              <a:r>
                <a:rPr lang="en-US" sz="11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“</a:t>
              </a: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Lets go party</a:t>
              </a:r>
              <a:r>
                <a:rPr lang="en-US" sz="11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“</a:t>
              </a:r>
              <a:endPara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  <a:p>
              <a:pPr marL="171450" indent="-171450" algn="l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He says that he’s in a comfort zone and wants a bit challenging</a:t>
              </a:r>
            </a:p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1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rPr>
                <a:t>Appreciates team members</a:t>
              </a:r>
              <a:endPara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8329CC-BB8F-AF0E-8DA3-311FE8AED247}"/>
                </a:ext>
              </a:extLst>
            </p:cNvPr>
            <p:cNvSpPr txBox="1"/>
            <p:nvPr/>
          </p:nvSpPr>
          <p:spPr>
            <a:xfrm>
              <a:off x="4294134" y="940718"/>
              <a:ext cx="590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WHO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294443-B3FD-4460-400E-3120EDBDE2BE}"/>
                </a:ext>
              </a:extLst>
            </p:cNvPr>
            <p:cNvSpPr txBox="1"/>
            <p:nvPr/>
          </p:nvSpPr>
          <p:spPr>
            <a:xfrm>
              <a:off x="5982929" y="925897"/>
              <a:ext cx="6919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GOALS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3D6DE2-1069-354E-EFB9-36A2B3DD6315}"/>
                </a:ext>
              </a:extLst>
            </p:cNvPr>
            <p:cNvCxnSpPr/>
            <p:nvPr/>
          </p:nvCxnSpPr>
          <p:spPr bwMode="auto">
            <a:xfrm flipV="1">
              <a:off x="457200" y="4977911"/>
              <a:ext cx="2340614" cy="3647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 fov="0">
                <a:rot lat="0" lon="0" rev="0"/>
              </a:camera>
              <a:lightRig rig="brightRoom" dir="tl">
                <a:rot lat="0" lon="0" rev="8700000"/>
              </a:lightRig>
            </a:scene3d>
            <a:sp3d contourW="12700">
              <a:bevelT w="0" h="0"/>
              <a:contourClr>
                <a:srgbClr val="000000">
                  <a:shade val="80000"/>
                </a:srgbClr>
              </a:contourClr>
            </a:sp3d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7422B42-2740-C82B-D388-27ADE6D754BB}"/>
                </a:ext>
              </a:extLst>
            </p:cNvPr>
            <p:cNvSpPr/>
            <p:nvPr/>
          </p:nvSpPr>
          <p:spPr bwMode="auto">
            <a:xfrm>
              <a:off x="3997544" y="946896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D9E8082-890C-A132-BCBC-9E090B256EC6}"/>
                </a:ext>
              </a:extLst>
            </p:cNvPr>
            <p:cNvSpPr/>
            <p:nvPr/>
          </p:nvSpPr>
          <p:spPr bwMode="auto">
            <a:xfrm>
              <a:off x="5682333" y="945814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B7D9F6-43FD-2045-0AE2-B4D524F87E0E}"/>
                </a:ext>
              </a:extLst>
            </p:cNvPr>
            <p:cNvSpPr/>
            <p:nvPr/>
          </p:nvSpPr>
          <p:spPr bwMode="auto">
            <a:xfrm>
              <a:off x="3539971" y="2876258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C9C7ED7-A271-60D6-2642-C2AD8A973C8B}"/>
                </a:ext>
              </a:extLst>
            </p:cNvPr>
            <p:cNvSpPr/>
            <p:nvPr/>
          </p:nvSpPr>
          <p:spPr bwMode="auto">
            <a:xfrm>
              <a:off x="5798562" y="2853467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CC6FF72-0484-0F94-649B-A7977E7B6548}"/>
                </a:ext>
              </a:extLst>
            </p:cNvPr>
            <p:cNvSpPr/>
            <p:nvPr/>
          </p:nvSpPr>
          <p:spPr bwMode="auto">
            <a:xfrm>
              <a:off x="4110105" y="3965443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A562920-2F45-1ED6-5364-A96FCFD54AB2}"/>
                </a:ext>
              </a:extLst>
            </p:cNvPr>
            <p:cNvSpPr/>
            <p:nvPr/>
          </p:nvSpPr>
          <p:spPr bwMode="auto">
            <a:xfrm>
              <a:off x="7669747" y="2656957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EFEF292-27C5-FEF6-483C-485070256BD7}"/>
                </a:ext>
              </a:extLst>
            </p:cNvPr>
            <p:cNvSpPr/>
            <p:nvPr/>
          </p:nvSpPr>
          <p:spPr bwMode="auto">
            <a:xfrm>
              <a:off x="5670576" y="5094179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C7734A3-1E22-9F66-C3B6-CA2639576D5E}"/>
                </a:ext>
              </a:extLst>
            </p:cNvPr>
            <p:cNvSpPr/>
            <p:nvPr/>
          </p:nvSpPr>
          <p:spPr bwMode="auto">
            <a:xfrm>
              <a:off x="3870185" y="5115078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2D847A-5C4C-C8AD-B636-222B6BF14D3A}"/>
                </a:ext>
              </a:extLst>
            </p:cNvPr>
            <p:cNvSpPr/>
            <p:nvPr/>
          </p:nvSpPr>
          <p:spPr bwMode="auto">
            <a:xfrm>
              <a:off x="1733544" y="2664652"/>
              <a:ext cx="274320" cy="274320"/>
            </a:xfrm>
            <a:prstGeom prst="ellipse">
              <a:avLst/>
            </a:prstGeom>
            <a:solidFill>
              <a:srgbClr val="FFFF00"/>
            </a:solidFill>
            <a:ln w="25400" cap="flat" cmpd="sng" algn="ctr">
              <a:solidFill>
                <a:srgbClr val="800000"/>
              </a:solidFill>
              <a:prstDash val="solid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1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02F0384-7429-DAD9-2CF7-F091CF96A708}"/>
              </a:ext>
            </a:extLst>
          </p:cNvPr>
          <p:cNvSpPr txBox="1"/>
          <p:nvPr/>
        </p:nvSpPr>
        <p:spPr>
          <a:xfrm>
            <a:off x="4471681" y="4295967"/>
            <a:ext cx="4735081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Having fun, money, going to trips , open mindedness, work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1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Feels accountable for team’s performance and results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9" y="2490853"/>
            <a:ext cx="11062315" cy="1031962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830809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Mu Sigma">
      <a:dk1>
        <a:srgbClr val="800000"/>
      </a:dk1>
      <a:lt1>
        <a:srgbClr val="FFFFFF"/>
      </a:lt1>
      <a:dk2>
        <a:srgbClr val="006666"/>
      </a:dk2>
      <a:lt2>
        <a:srgbClr val="F2F2F2"/>
      </a:lt2>
      <a:accent1>
        <a:srgbClr val="800000"/>
      </a:accent1>
      <a:accent2>
        <a:srgbClr val="006666"/>
      </a:accent2>
      <a:accent3>
        <a:srgbClr val="E2E2C0"/>
      </a:accent3>
      <a:accent4>
        <a:srgbClr val="A5A5A5"/>
      </a:accent4>
      <a:accent5>
        <a:srgbClr val="0070C0"/>
      </a:accent5>
      <a:accent6>
        <a:srgbClr val="4B4027"/>
      </a:accent6>
      <a:hlink>
        <a:srgbClr val="DED4BF"/>
      </a:hlink>
      <a:folHlink>
        <a:srgbClr val="F3A977"/>
      </a:folHlink>
    </a:clrScheme>
    <a:fontScheme name="Mu Sigma">
      <a:majorFont>
        <a:latin typeface="Segoe UI"/>
        <a:ea typeface=""/>
        <a:cs typeface=""/>
      </a:majorFont>
      <a:minorFont>
        <a:latin typeface="Segoe UI Semilight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 Sigma Default Template_2020" id="{EDB47554-4E6D-4FAC-A2A8-BC8EDA041B77}" vid="{01E3A9F1-B3E3-4266-926F-B20C121524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Microsoft Office PowerPoint</Application>
  <PresentationFormat>Widescreen</PresentationFormat>
  <Paragraphs>55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</vt:lpstr>
      <vt:lpstr>Empathy Map</vt:lpstr>
      <vt:lpstr>Empathy 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Writeup, Client Context, Empathy Map</dc:title>
  <dc:creator>Naga Venkata Sai Surya Teja</dc:creator>
  <cp:lastModifiedBy>Naga Venkata Sai Surya Teja</cp:lastModifiedBy>
  <cp:revision>3</cp:revision>
  <dcterms:created xsi:type="dcterms:W3CDTF">2024-09-03T15:53:55Z</dcterms:created>
  <dcterms:modified xsi:type="dcterms:W3CDTF">2024-10-19T15:15:00Z</dcterms:modified>
</cp:coreProperties>
</file>