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4"/>
  </p:sldMasterIdLst>
  <p:notesMasterIdLst>
    <p:notesMasterId r:id="rId9"/>
  </p:notesMasterIdLst>
  <p:handoutMasterIdLst>
    <p:handoutMasterId r:id="rId10"/>
  </p:handoutMasterIdLst>
  <p:sldIdLst>
    <p:sldId id="259" r:id="rId5"/>
    <p:sldId id="269" r:id="rId6"/>
    <p:sldId id="260" r:id="rId7"/>
    <p:sldId id="262" r:id="rId8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  <p:cmAuthor id="1" name="Mu-Sigma" initials="Mu-Sigma" lastIdx="22" clrIdx="1"/>
  <p:cmAuthor id="2" name="Jatin Dosajh" initials="JD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BCB"/>
    <a:srgbClr val="800000"/>
    <a:srgbClr val="006666"/>
    <a:srgbClr val="016666"/>
    <a:srgbClr val="0B1F65"/>
    <a:srgbClr val="360157"/>
    <a:srgbClr val="7ECCBD"/>
    <a:srgbClr val="E7C707"/>
    <a:srgbClr val="FF6600"/>
    <a:srgbClr val="DE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5510E-E734-4CE5-8C52-7ADB6936F2ED}" v="897" dt="2024-09-05T20:45:23.504"/>
    <p1510:client id="{312D138D-23C8-4EAD-B777-C8361CF0629D}" v="80" dt="2024-09-06T09:28:33.343"/>
    <p1510:client id="{45E7395A-3BA0-4A4E-A8A3-C8A5608C9596}" v="162" dt="2024-09-05T20:39:01.132"/>
    <p1510:client id="{AEEC9A79-F148-4568-8635-8F29AB2C2C04}" v="15" dt="2024-09-06T07:51:38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11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nth Kumar HS" userId="9591edc2-f5dd-4292-9ad9-04f15f0b31c0" providerId="ADAL" clId="{26D5510E-E734-4CE5-8C52-7ADB6936F2ED}"/>
    <pc:docChg chg="undo custSel addSld delSld modSld sldOrd">
      <pc:chgData name="Vinanth Kumar HS" userId="9591edc2-f5dd-4292-9ad9-04f15f0b31c0" providerId="ADAL" clId="{26D5510E-E734-4CE5-8C52-7ADB6936F2ED}" dt="2024-09-05T20:45:23.504" v="898" actId="20577"/>
      <pc:docMkLst>
        <pc:docMk/>
      </pc:docMkLst>
      <pc:sldChg chg="del">
        <pc:chgData name="Vinanth Kumar HS" userId="9591edc2-f5dd-4292-9ad9-04f15f0b31c0" providerId="ADAL" clId="{26D5510E-E734-4CE5-8C52-7ADB6936F2ED}" dt="2024-09-04T14:52:33.517" v="83" actId="47"/>
        <pc:sldMkLst>
          <pc:docMk/>
          <pc:sldMk cId="817283036" sldId="257"/>
        </pc:sldMkLst>
      </pc:sldChg>
      <pc:sldChg chg="modSp add del mod ord">
        <pc:chgData name="Vinanth Kumar HS" userId="9591edc2-f5dd-4292-9ad9-04f15f0b31c0" providerId="ADAL" clId="{26D5510E-E734-4CE5-8C52-7ADB6936F2ED}" dt="2024-09-04T14:55:55.910" v="119"/>
        <pc:sldMkLst>
          <pc:docMk/>
          <pc:sldMk cId="2374091340" sldId="260"/>
        </pc:sldMkLst>
        <pc:spChg chg="mod">
          <ac:chgData name="Vinanth Kumar HS" userId="9591edc2-f5dd-4292-9ad9-04f15f0b31c0" providerId="ADAL" clId="{26D5510E-E734-4CE5-8C52-7ADB6936F2ED}" dt="2024-09-04T14:54:04.169" v="117" actId="255"/>
          <ac:spMkLst>
            <pc:docMk/>
            <pc:sldMk cId="2374091340" sldId="260"/>
            <ac:spMk id="5" creationId="{89CCECE6-CCDD-494A-B43C-6EAC77DE0165}"/>
          </ac:spMkLst>
        </pc:spChg>
      </pc:sldChg>
      <pc:sldChg chg="del">
        <pc:chgData name="Vinanth Kumar HS" userId="9591edc2-f5dd-4292-9ad9-04f15f0b31c0" providerId="ADAL" clId="{26D5510E-E734-4CE5-8C52-7ADB6936F2ED}" dt="2024-09-04T14:52:38.083" v="84" actId="47"/>
        <pc:sldMkLst>
          <pc:docMk/>
          <pc:sldMk cId="2182051757" sldId="263"/>
        </pc:sldMkLst>
      </pc:sldChg>
      <pc:sldChg chg="del">
        <pc:chgData name="Vinanth Kumar HS" userId="9591edc2-f5dd-4292-9ad9-04f15f0b31c0" providerId="ADAL" clId="{26D5510E-E734-4CE5-8C52-7ADB6936F2ED}" dt="2024-09-04T14:52:38.706" v="85" actId="47"/>
        <pc:sldMkLst>
          <pc:docMk/>
          <pc:sldMk cId="3744888708" sldId="264"/>
        </pc:sldMkLst>
      </pc:sldChg>
      <pc:sldChg chg="del">
        <pc:chgData name="Vinanth Kumar HS" userId="9591edc2-f5dd-4292-9ad9-04f15f0b31c0" providerId="ADAL" clId="{26D5510E-E734-4CE5-8C52-7ADB6936F2ED}" dt="2024-09-04T14:52:39.146" v="86" actId="47"/>
        <pc:sldMkLst>
          <pc:docMk/>
          <pc:sldMk cId="1527158812" sldId="265"/>
        </pc:sldMkLst>
      </pc:sldChg>
      <pc:sldChg chg="del">
        <pc:chgData name="Vinanth Kumar HS" userId="9591edc2-f5dd-4292-9ad9-04f15f0b31c0" providerId="ADAL" clId="{26D5510E-E734-4CE5-8C52-7ADB6936F2ED}" dt="2024-09-04T14:52:39.847" v="87" actId="47"/>
        <pc:sldMkLst>
          <pc:docMk/>
          <pc:sldMk cId="1267569592" sldId="266"/>
        </pc:sldMkLst>
      </pc:sldChg>
      <pc:sldChg chg="del">
        <pc:chgData name="Vinanth Kumar HS" userId="9591edc2-f5dd-4292-9ad9-04f15f0b31c0" providerId="ADAL" clId="{26D5510E-E734-4CE5-8C52-7ADB6936F2ED}" dt="2024-09-04T14:52:40.402" v="88" actId="47"/>
        <pc:sldMkLst>
          <pc:docMk/>
          <pc:sldMk cId="2621581334" sldId="267"/>
        </pc:sldMkLst>
      </pc:sldChg>
      <pc:sldChg chg="addSp delSp modSp mod">
        <pc:chgData name="Vinanth Kumar HS" userId="9591edc2-f5dd-4292-9ad9-04f15f0b31c0" providerId="ADAL" clId="{26D5510E-E734-4CE5-8C52-7ADB6936F2ED}" dt="2024-09-05T20:45:23.504" v="898" actId="20577"/>
        <pc:sldMkLst>
          <pc:docMk/>
          <pc:sldMk cId="262065545" sldId="269"/>
        </pc:sldMkLst>
        <pc:spChg chg="mod">
          <ac:chgData name="Vinanth Kumar HS" userId="9591edc2-f5dd-4292-9ad9-04f15f0b31c0" providerId="ADAL" clId="{26D5510E-E734-4CE5-8C52-7ADB6936F2ED}" dt="2024-09-04T15:05:42.957" v="140" actId="1076"/>
          <ac:spMkLst>
            <pc:docMk/>
            <pc:sldMk cId="262065545" sldId="269"/>
            <ac:spMk id="2" creationId="{079C6CD6-8122-F76C-6EBD-1BF8323ADF40}"/>
          </ac:spMkLst>
        </pc:spChg>
        <pc:spChg chg="mod">
          <ac:chgData name="Vinanth Kumar HS" userId="9591edc2-f5dd-4292-9ad9-04f15f0b31c0" providerId="ADAL" clId="{26D5510E-E734-4CE5-8C52-7ADB6936F2ED}" dt="2024-09-04T15:06:09.830" v="143" actId="14"/>
          <ac:spMkLst>
            <pc:docMk/>
            <pc:sldMk cId="262065545" sldId="269"/>
            <ac:spMk id="3" creationId="{EADE8D31-6043-930E-5C8B-B92A92E9B0FA}"/>
          </ac:spMkLst>
        </pc:spChg>
        <pc:spChg chg="mod">
          <ac:chgData name="Vinanth Kumar HS" userId="9591edc2-f5dd-4292-9ad9-04f15f0b31c0" providerId="ADAL" clId="{26D5510E-E734-4CE5-8C52-7ADB6936F2ED}" dt="2024-09-04T15:03:17.427" v="136" actId="1076"/>
          <ac:spMkLst>
            <pc:docMk/>
            <pc:sldMk cId="262065545" sldId="269"/>
            <ac:spMk id="4" creationId="{152A8FC1-1AD0-2192-EE1F-5CAD66F7DB27}"/>
          </ac:spMkLst>
        </pc:spChg>
        <pc:spChg chg="mod">
          <ac:chgData name="Vinanth Kumar HS" userId="9591edc2-f5dd-4292-9ad9-04f15f0b31c0" providerId="ADAL" clId="{26D5510E-E734-4CE5-8C52-7ADB6936F2ED}" dt="2024-09-04T14:49:37.661" v="60" actId="1076"/>
          <ac:spMkLst>
            <pc:docMk/>
            <pc:sldMk cId="262065545" sldId="269"/>
            <ac:spMk id="5" creationId="{8C27738A-0940-653C-BF26-A70A4B77BED2}"/>
          </ac:spMkLst>
        </pc:spChg>
        <pc:spChg chg="mod">
          <ac:chgData name="Vinanth Kumar HS" userId="9591edc2-f5dd-4292-9ad9-04f15f0b31c0" providerId="ADAL" clId="{26D5510E-E734-4CE5-8C52-7ADB6936F2ED}" dt="2024-09-04T15:03:01.269" v="135" actId="12"/>
          <ac:spMkLst>
            <pc:docMk/>
            <pc:sldMk cId="262065545" sldId="269"/>
            <ac:spMk id="6" creationId="{9FA3A08E-1240-14BC-2F4F-E774BA8C544D}"/>
          </ac:spMkLst>
        </pc:spChg>
        <pc:spChg chg="mod">
          <ac:chgData name="Vinanth Kumar HS" userId="9591edc2-f5dd-4292-9ad9-04f15f0b31c0" providerId="ADAL" clId="{26D5510E-E734-4CE5-8C52-7ADB6936F2ED}" dt="2024-09-04T14:49:22.247" v="58" actId="1076"/>
          <ac:spMkLst>
            <pc:docMk/>
            <pc:sldMk cId="262065545" sldId="269"/>
            <ac:spMk id="7" creationId="{7CEF4679-58A1-D395-D7B4-6C78D110E0C4}"/>
          </ac:spMkLst>
        </pc:spChg>
        <pc:spChg chg="add del mod">
          <ac:chgData name="Vinanth Kumar HS" userId="9591edc2-f5dd-4292-9ad9-04f15f0b31c0" providerId="ADAL" clId="{26D5510E-E734-4CE5-8C52-7ADB6936F2ED}" dt="2024-09-04T14:45:26.889" v="29"/>
          <ac:spMkLst>
            <pc:docMk/>
            <pc:sldMk cId="262065545" sldId="269"/>
            <ac:spMk id="8" creationId="{6FC68B94-6360-CF72-9E0D-56BFFAE6E870}"/>
          </ac:spMkLst>
        </pc:spChg>
        <pc:spChg chg="add del">
          <ac:chgData name="Vinanth Kumar HS" userId="9591edc2-f5dd-4292-9ad9-04f15f0b31c0" providerId="ADAL" clId="{26D5510E-E734-4CE5-8C52-7ADB6936F2ED}" dt="2024-09-05T20:42:33.203" v="864" actId="478"/>
          <ac:spMkLst>
            <pc:docMk/>
            <pc:sldMk cId="262065545" sldId="269"/>
            <ac:spMk id="8" creationId="{843AE0C4-CC0E-B4AB-AC18-6A1D4B1CCD7B}"/>
          </ac:spMkLst>
        </pc:spChg>
        <pc:spChg chg="mod">
          <ac:chgData name="Vinanth Kumar HS" userId="9591edc2-f5dd-4292-9ad9-04f15f0b31c0" providerId="ADAL" clId="{26D5510E-E734-4CE5-8C52-7ADB6936F2ED}" dt="2024-09-04T14:45:41.041" v="33" actId="5793"/>
          <ac:spMkLst>
            <pc:docMk/>
            <pc:sldMk cId="262065545" sldId="269"/>
            <ac:spMk id="9" creationId="{2CEC83A7-F26C-102A-FD4C-26DBCFD44A67}"/>
          </ac:spMkLst>
        </pc:spChg>
        <pc:spChg chg="mod">
          <ac:chgData name="Vinanth Kumar HS" userId="9591edc2-f5dd-4292-9ad9-04f15f0b31c0" providerId="ADAL" clId="{26D5510E-E734-4CE5-8C52-7ADB6936F2ED}" dt="2024-09-04T14:51:34.170" v="80" actId="14100"/>
          <ac:spMkLst>
            <pc:docMk/>
            <pc:sldMk cId="262065545" sldId="269"/>
            <ac:spMk id="10" creationId="{A484A19B-A9E8-1E31-9233-C1368952E158}"/>
          </ac:spMkLst>
        </pc:spChg>
        <pc:spChg chg="mod">
          <ac:chgData name="Vinanth Kumar HS" userId="9591edc2-f5dd-4292-9ad9-04f15f0b31c0" providerId="ADAL" clId="{26D5510E-E734-4CE5-8C52-7ADB6936F2ED}" dt="2024-09-04T15:01:29.720" v="121" actId="1076"/>
          <ac:spMkLst>
            <pc:docMk/>
            <pc:sldMk cId="262065545" sldId="269"/>
            <ac:spMk id="11" creationId="{84C17AB8-9A99-5923-BB04-A5CBA11A6ECB}"/>
          </ac:spMkLst>
        </pc:spChg>
        <pc:spChg chg="add mod">
          <ac:chgData name="Vinanth Kumar HS" userId="9591edc2-f5dd-4292-9ad9-04f15f0b31c0" providerId="ADAL" clId="{26D5510E-E734-4CE5-8C52-7ADB6936F2ED}" dt="2024-09-05T20:41:53.222" v="858"/>
          <ac:spMkLst>
            <pc:docMk/>
            <pc:sldMk cId="262065545" sldId="269"/>
            <ac:spMk id="12" creationId="{B34E2044-3217-6138-DBF6-EDE42F57D25C}"/>
          </ac:spMkLst>
        </pc:spChg>
        <pc:spChg chg="add del mod">
          <ac:chgData name="Vinanth Kumar HS" userId="9591edc2-f5dd-4292-9ad9-04f15f0b31c0" providerId="ADAL" clId="{26D5510E-E734-4CE5-8C52-7ADB6936F2ED}" dt="2024-09-04T14:46:28.097" v="36"/>
          <ac:spMkLst>
            <pc:docMk/>
            <pc:sldMk cId="262065545" sldId="269"/>
            <ac:spMk id="12" creationId="{FFC69B05-A967-508D-A32A-4785A5A0BAA7}"/>
          </ac:spMkLst>
        </pc:spChg>
        <pc:spChg chg="mod">
          <ac:chgData name="Vinanth Kumar HS" userId="9591edc2-f5dd-4292-9ad9-04f15f0b31c0" providerId="ADAL" clId="{26D5510E-E734-4CE5-8C52-7ADB6936F2ED}" dt="2024-09-05T20:40:32.210" v="854" actId="20577"/>
          <ac:spMkLst>
            <pc:docMk/>
            <pc:sldMk cId="262065545" sldId="269"/>
            <ac:spMk id="13" creationId="{E7E33F6A-0AB4-E1AB-C14A-60A0649E0F99}"/>
          </ac:spMkLst>
        </pc:spChg>
        <pc:spChg chg="add mod">
          <ac:chgData name="Vinanth Kumar HS" userId="9591edc2-f5dd-4292-9ad9-04f15f0b31c0" providerId="ADAL" clId="{26D5510E-E734-4CE5-8C52-7ADB6936F2ED}" dt="2024-09-05T20:42:17.639" v="862"/>
          <ac:spMkLst>
            <pc:docMk/>
            <pc:sldMk cId="262065545" sldId="269"/>
            <ac:spMk id="14" creationId="{5260F9F6-E14F-36E6-2BAE-2E20742FDCF6}"/>
          </ac:spMkLst>
        </pc:spChg>
        <pc:spChg chg="mod">
          <ac:chgData name="Vinanth Kumar HS" userId="9591edc2-f5dd-4292-9ad9-04f15f0b31c0" providerId="ADAL" clId="{26D5510E-E734-4CE5-8C52-7ADB6936F2ED}" dt="2024-09-05T20:45:23.504" v="898" actId="20577"/>
          <ac:spMkLst>
            <pc:docMk/>
            <pc:sldMk cId="262065545" sldId="269"/>
            <ac:spMk id="15" creationId="{A71F8BCF-56F2-B249-016C-EE33287B2A18}"/>
          </ac:spMkLst>
        </pc:spChg>
        <pc:spChg chg="add mod">
          <ac:chgData name="Vinanth Kumar HS" userId="9591edc2-f5dd-4292-9ad9-04f15f0b31c0" providerId="ADAL" clId="{26D5510E-E734-4CE5-8C52-7ADB6936F2ED}" dt="2024-09-05T20:40:22.935" v="852" actId="20577"/>
          <ac:spMkLst>
            <pc:docMk/>
            <pc:sldMk cId="262065545" sldId="269"/>
            <ac:spMk id="16" creationId="{5B874F4C-40A2-8C29-135D-9DD928472756}"/>
          </ac:spMkLst>
        </pc:spChg>
        <pc:spChg chg="mod">
          <ac:chgData name="Vinanth Kumar HS" userId="9591edc2-f5dd-4292-9ad9-04f15f0b31c0" providerId="ADAL" clId="{26D5510E-E734-4CE5-8C52-7ADB6936F2ED}" dt="2024-09-04T15:01:40.349" v="123" actId="1076"/>
          <ac:spMkLst>
            <pc:docMk/>
            <pc:sldMk cId="262065545" sldId="269"/>
            <ac:spMk id="17" creationId="{E1AA1600-D909-88E3-5344-8C5DFE2A2AD2}"/>
          </ac:spMkLst>
        </pc:spChg>
      </pc:sldChg>
    </pc:docChg>
  </pc:docChgLst>
  <pc:docChgLst>
    <pc:chgData name="Pradyumna K" userId="18d209ea-7275-4278-9821-800c5a62563a" providerId="ADAL" clId="{312D138D-23C8-4EAD-B777-C8361CF0629D}"/>
    <pc:docChg chg="undo custSel modSld">
      <pc:chgData name="Pradyumna K" userId="18d209ea-7275-4278-9821-800c5a62563a" providerId="ADAL" clId="{312D138D-23C8-4EAD-B777-C8361CF0629D}" dt="2024-09-06T09:28:33.343" v="77" actId="113"/>
      <pc:docMkLst>
        <pc:docMk/>
      </pc:docMkLst>
      <pc:sldChg chg="modSp mod">
        <pc:chgData name="Pradyumna K" userId="18d209ea-7275-4278-9821-800c5a62563a" providerId="ADAL" clId="{312D138D-23C8-4EAD-B777-C8361CF0629D}" dt="2024-09-06T09:27:19.562" v="70" actId="20577"/>
        <pc:sldMkLst>
          <pc:docMk/>
          <pc:sldMk cId="1222019641" sldId="259"/>
        </pc:sldMkLst>
        <pc:spChg chg="mod">
          <ac:chgData name="Pradyumna K" userId="18d209ea-7275-4278-9821-800c5a62563a" providerId="ADAL" clId="{312D138D-23C8-4EAD-B777-C8361CF0629D}" dt="2024-09-06T09:27:19.562" v="70" actId="20577"/>
          <ac:spMkLst>
            <pc:docMk/>
            <pc:sldMk cId="1222019641" sldId="259"/>
            <ac:spMk id="3" creationId="{00000000-0000-0000-0000-000000000000}"/>
          </ac:spMkLst>
        </pc:spChg>
      </pc:sldChg>
      <pc:sldChg chg="modSp mod">
        <pc:chgData name="Pradyumna K" userId="18d209ea-7275-4278-9821-800c5a62563a" providerId="ADAL" clId="{312D138D-23C8-4EAD-B777-C8361CF0629D}" dt="2024-09-06T09:28:33.343" v="77" actId="113"/>
        <pc:sldMkLst>
          <pc:docMk/>
          <pc:sldMk cId="262065545" sldId="269"/>
        </pc:sldMkLst>
        <pc:spChg chg="mod">
          <ac:chgData name="Pradyumna K" userId="18d209ea-7275-4278-9821-800c5a62563a" providerId="ADAL" clId="{312D138D-23C8-4EAD-B777-C8361CF0629D}" dt="2024-09-05T20:40:38.455" v="68" actId="20577"/>
          <ac:spMkLst>
            <pc:docMk/>
            <pc:sldMk cId="262065545" sldId="269"/>
            <ac:spMk id="15" creationId="{A71F8BCF-56F2-B249-016C-EE33287B2A18}"/>
          </ac:spMkLst>
        </pc:spChg>
        <pc:spChg chg="mod">
          <ac:chgData name="Pradyumna K" userId="18d209ea-7275-4278-9821-800c5a62563a" providerId="ADAL" clId="{312D138D-23C8-4EAD-B777-C8361CF0629D}" dt="2024-09-06T09:28:33.343" v="77" actId="113"/>
          <ac:spMkLst>
            <pc:docMk/>
            <pc:sldMk cId="262065545" sldId="269"/>
            <ac:spMk id="16" creationId="{5B874F4C-40A2-8C29-135D-9DD928472756}"/>
          </ac:spMkLst>
        </pc:spChg>
        <pc:spChg chg="mod">
          <ac:chgData name="Pradyumna K" userId="18d209ea-7275-4278-9821-800c5a62563a" providerId="ADAL" clId="{312D138D-23C8-4EAD-B777-C8361CF0629D}" dt="2024-09-06T09:27:53.339" v="74" actId="20577"/>
          <ac:spMkLst>
            <pc:docMk/>
            <pc:sldMk cId="262065545" sldId="269"/>
            <ac:spMk id="17" creationId="{E1AA1600-D909-88E3-5344-8C5DFE2A2AD2}"/>
          </ac:spMkLst>
        </pc:spChg>
      </pc:sldChg>
    </pc:docChg>
  </pc:docChgLst>
  <pc:docChgLst>
    <pc:chgData name="Pradyumna K" userId="S::pradyumna.k@mu-sigma.com::18d209ea-7275-4278-9821-800c5a62563a" providerId="AD" clId="Web-{AE424DBC-B9C7-4817-FF6B-E872D47C5F2B}"/>
    <pc:docChg chg="modSld">
      <pc:chgData name="Pradyumna K" userId="S::pradyumna.k@mu-sigma.com::18d209ea-7275-4278-9821-800c5a62563a" providerId="AD" clId="Web-{AE424DBC-B9C7-4817-FF6B-E872D47C5F2B}" dt="2024-09-04T12:44:51.808" v="227" actId="20577"/>
      <pc:docMkLst>
        <pc:docMk/>
      </pc:docMkLst>
      <pc:sldChg chg="modSp">
        <pc:chgData name="Pradyumna K" userId="S::pradyumna.k@mu-sigma.com::18d209ea-7275-4278-9821-800c5a62563a" providerId="AD" clId="Web-{AE424DBC-B9C7-4817-FF6B-E872D47C5F2B}" dt="2024-09-04T12:30:52.829" v="189" actId="20577"/>
        <pc:sldMkLst>
          <pc:docMk/>
          <pc:sldMk cId="2182051757" sldId="263"/>
        </pc:sldMkLst>
        <pc:spChg chg="mod">
          <ac:chgData name="Pradyumna K" userId="S::pradyumna.k@mu-sigma.com::18d209ea-7275-4278-9821-800c5a62563a" providerId="AD" clId="Web-{AE424DBC-B9C7-4817-FF6B-E872D47C5F2B}" dt="2024-09-04T12:30:52.829" v="189" actId="20577"/>
          <ac:spMkLst>
            <pc:docMk/>
            <pc:sldMk cId="2182051757" sldId="263"/>
            <ac:spMk id="2" creationId="{AAA75586-62EA-432C-9BE6-D5655E5EE6C5}"/>
          </ac:spMkLst>
        </pc:spChg>
      </pc:sldChg>
      <pc:sldChg chg="modSp">
        <pc:chgData name="Pradyumna K" userId="S::pradyumna.k@mu-sigma.com::18d209ea-7275-4278-9821-800c5a62563a" providerId="AD" clId="Web-{AE424DBC-B9C7-4817-FF6B-E872D47C5F2B}" dt="2024-09-04T12:44:51.808" v="227" actId="20577"/>
        <pc:sldMkLst>
          <pc:docMk/>
          <pc:sldMk cId="3744888708" sldId="264"/>
        </pc:sldMkLst>
        <pc:spChg chg="mod">
          <ac:chgData name="Pradyumna K" userId="S::pradyumna.k@mu-sigma.com::18d209ea-7275-4278-9821-800c5a62563a" providerId="AD" clId="Web-{AE424DBC-B9C7-4817-FF6B-E872D47C5F2B}" dt="2024-09-04T12:44:51.808" v="227" actId="20577"/>
          <ac:spMkLst>
            <pc:docMk/>
            <pc:sldMk cId="3744888708" sldId="264"/>
            <ac:spMk id="3" creationId="{5CF9D7FD-1264-4E54-B810-E8803F4C97EC}"/>
          </ac:spMkLst>
        </pc:spChg>
      </pc:sldChg>
      <pc:sldChg chg="modSp">
        <pc:chgData name="Pradyumna K" userId="S::pradyumna.k@mu-sigma.com::18d209ea-7275-4278-9821-800c5a62563a" providerId="AD" clId="Web-{AE424DBC-B9C7-4817-FF6B-E872D47C5F2B}" dt="2024-09-04T12:38:09.381" v="211" actId="20577"/>
        <pc:sldMkLst>
          <pc:docMk/>
          <pc:sldMk cId="2621581334" sldId="267"/>
        </pc:sldMkLst>
        <pc:spChg chg="mod">
          <ac:chgData name="Pradyumna K" userId="S::pradyumna.k@mu-sigma.com::18d209ea-7275-4278-9821-800c5a62563a" providerId="AD" clId="Web-{AE424DBC-B9C7-4817-FF6B-E872D47C5F2B}" dt="2024-09-04T12:38:09.381" v="211" actId="20577"/>
          <ac:spMkLst>
            <pc:docMk/>
            <pc:sldMk cId="2621581334" sldId="267"/>
            <ac:spMk id="3" creationId="{5CF9D7FD-1264-4E54-B810-E8803F4C97EC}"/>
          </ac:spMkLst>
        </pc:spChg>
      </pc:sldChg>
    </pc:docChg>
  </pc:docChgLst>
  <pc:docChgLst>
    <pc:chgData name="Pradyumna K" userId="S::pradyumna.k@mu-sigma.com::18d209ea-7275-4278-9821-800c5a62563a" providerId="AD" clId="Web-{4FDF2D9F-A94C-25D2-E87B-0904607D8AB7}"/>
    <pc:docChg chg="modSld">
      <pc:chgData name="Pradyumna K" userId="S::pradyumna.k@mu-sigma.com::18d209ea-7275-4278-9821-800c5a62563a" providerId="AD" clId="Web-{4FDF2D9F-A94C-25D2-E87B-0904607D8AB7}" dt="2024-09-04T12:46:26.045" v="2" actId="20577"/>
      <pc:docMkLst>
        <pc:docMk/>
      </pc:docMkLst>
      <pc:sldChg chg="modSp">
        <pc:chgData name="Pradyumna K" userId="S::pradyumna.k@mu-sigma.com::18d209ea-7275-4278-9821-800c5a62563a" providerId="AD" clId="Web-{4FDF2D9F-A94C-25D2-E87B-0904607D8AB7}" dt="2024-09-04T12:46:26.045" v="2" actId="20577"/>
        <pc:sldMkLst>
          <pc:docMk/>
          <pc:sldMk cId="2621581334" sldId="267"/>
        </pc:sldMkLst>
        <pc:spChg chg="mod">
          <ac:chgData name="Pradyumna K" userId="S::pradyumna.k@mu-sigma.com::18d209ea-7275-4278-9821-800c5a62563a" providerId="AD" clId="Web-{4FDF2D9F-A94C-25D2-E87B-0904607D8AB7}" dt="2024-09-04T12:46:26.045" v="2" actId="20577"/>
          <ac:spMkLst>
            <pc:docMk/>
            <pc:sldMk cId="2621581334" sldId="267"/>
            <ac:spMk id="3" creationId="{5CF9D7FD-1264-4E54-B810-E8803F4C97EC}"/>
          </ac:spMkLst>
        </pc:spChg>
      </pc:sldChg>
    </pc:docChg>
  </pc:docChgLst>
  <pc:docChgLst>
    <pc:chgData name="Akash Singh" userId="67dac520-4a37-4f16-8973-226cbec2301a" providerId="ADAL" clId="{AEEC9A79-F148-4568-8635-8F29AB2C2C04}"/>
    <pc:docChg chg="undo custSel addSld delSld modSld">
      <pc:chgData name="Akash Singh" userId="67dac520-4a37-4f16-8973-226cbec2301a" providerId="ADAL" clId="{AEEC9A79-F148-4568-8635-8F29AB2C2C04}" dt="2024-09-06T08:23:02.710" v="377" actId="20577"/>
      <pc:docMkLst>
        <pc:docMk/>
      </pc:docMkLst>
      <pc:sldChg chg="modSp mod">
        <pc:chgData name="Akash Singh" userId="67dac520-4a37-4f16-8973-226cbec2301a" providerId="ADAL" clId="{AEEC9A79-F148-4568-8635-8F29AB2C2C04}" dt="2024-09-04T14:29:57.017" v="33" actId="113"/>
        <pc:sldMkLst>
          <pc:docMk/>
          <pc:sldMk cId="817283036" sldId="257"/>
        </pc:sldMkLst>
        <pc:spChg chg="mod">
          <ac:chgData name="Akash Singh" userId="67dac520-4a37-4f16-8973-226cbec2301a" providerId="ADAL" clId="{AEEC9A79-F148-4568-8635-8F29AB2C2C04}" dt="2024-09-04T14:29:57.017" v="33" actId="113"/>
          <ac:spMkLst>
            <pc:docMk/>
            <pc:sldMk cId="817283036" sldId="257"/>
            <ac:spMk id="8" creationId="{00000000-0000-0000-0000-000000000000}"/>
          </ac:spMkLst>
        </pc:spChg>
      </pc:sldChg>
      <pc:sldChg chg="modSp">
        <pc:chgData name="Akash Singh" userId="67dac520-4a37-4f16-8973-226cbec2301a" providerId="ADAL" clId="{AEEC9A79-F148-4568-8635-8F29AB2C2C04}" dt="2024-09-06T07:51:38.134" v="362"/>
        <pc:sldMkLst>
          <pc:docMk/>
          <pc:sldMk cId="2374091340" sldId="260"/>
        </pc:sldMkLst>
        <pc:spChg chg="mod">
          <ac:chgData name="Akash Singh" userId="67dac520-4a37-4f16-8973-226cbec2301a" providerId="ADAL" clId="{AEEC9A79-F148-4568-8635-8F29AB2C2C04}" dt="2024-09-06T07:51:38.134" v="362"/>
          <ac:spMkLst>
            <pc:docMk/>
            <pc:sldMk cId="2374091340" sldId="260"/>
            <ac:spMk id="5" creationId="{89CCECE6-CCDD-494A-B43C-6EAC77DE0165}"/>
          </ac:spMkLst>
        </pc:spChg>
      </pc:sldChg>
      <pc:sldChg chg="modSp mod">
        <pc:chgData name="Akash Singh" userId="67dac520-4a37-4f16-8973-226cbec2301a" providerId="ADAL" clId="{AEEC9A79-F148-4568-8635-8F29AB2C2C04}" dt="2024-09-04T13:40:28.941" v="1" actId="20577"/>
        <pc:sldMkLst>
          <pc:docMk/>
          <pc:sldMk cId="3744888708" sldId="264"/>
        </pc:sldMkLst>
        <pc:spChg chg="mod">
          <ac:chgData name="Akash Singh" userId="67dac520-4a37-4f16-8973-226cbec2301a" providerId="ADAL" clId="{AEEC9A79-F148-4568-8635-8F29AB2C2C04}" dt="2024-09-04T13:40:28.941" v="1" actId="20577"/>
          <ac:spMkLst>
            <pc:docMk/>
            <pc:sldMk cId="3744888708" sldId="264"/>
            <ac:spMk id="3" creationId="{5CF9D7FD-1264-4E54-B810-E8803F4C97EC}"/>
          </ac:spMkLst>
        </pc:spChg>
      </pc:sldChg>
      <pc:sldChg chg="addSp delSp modSp mod">
        <pc:chgData name="Akash Singh" userId="67dac520-4a37-4f16-8973-226cbec2301a" providerId="ADAL" clId="{AEEC9A79-F148-4568-8635-8F29AB2C2C04}" dt="2024-09-04T13:49:21.019" v="32" actId="33524"/>
        <pc:sldMkLst>
          <pc:docMk/>
          <pc:sldMk cId="1527158812" sldId="265"/>
        </pc:sldMkLst>
        <pc:spChg chg="mod">
          <ac:chgData name="Akash Singh" userId="67dac520-4a37-4f16-8973-226cbec2301a" providerId="ADAL" clId="{AEEC9A79-F148-4568-8635-8F29AB2C2C04}" dt="2024-09-04T13:47:53.304" v="25" actId="20577"/>
          <ac:spMkLst>
            <pc:docMk/>
            <pc:sldMk cId="1527158812" sldId="265"/>
            <ac:spMk id="4" creationId="{59476007-B633-9AB1-2635-233B88944B27}"/>
          </ac:spMkLst>
        </pc:spChg>
        <pc:spChg chg="add mod">
          <ac:chgData name="Akash Singh" userId="67dac520-4a37-4f16-8973-226cbec2301a" providerId="ADAL" clId="{AEEC9A79-F148-4568-8635-8F29AB2C2C04}" dt="2024-09-04T13:48:45.360" v="30" actId="1076"/>
          <ac:spMkLst>
            <pc:docMk/>
            <pc:sldMk cId="1527158812" sldId="265"/>
            <ac:spMk id="6" creationId="{EE0B94AC-5DDB-C973-7D45-9C321091CF0A}"/>
          </ac:spMkLst>
        </pc:spChg>
        <pc:spChg chg="del">
          <ac:chgData name="Akash Singh" userId="67dac520-4a37-4f16-8973-226cbec2301a" providerId="ADAL" clId="{AEEC9A79-F148-4568-8635-8F29AB2C2C04}" dt="2024-09-04T13:47:06.064" v="17" actId="21"/>
          <ac:spMkLst>
            <pc:docMk/>
            <pc:sldMk cId="1527158812" sldId="265"/>
            <ac:spMk id="7" creationId="{1B416BF4-EB1A-561F-BB14-AD8C9AC46FF6}"/>
          </ac:spMkLst>
        </pc:spChg>
        <pc:spChg chg="del">
          <ac:chgData name="Akash Singh" userId="67dac520-4a37-4f16-8973-226cbec2301a" providerId="ADAL" clId="{AEEC9A79-F148-4568-8635-8F29AB2C2C04}" dt="2024-09-04T13:47:50.878" v="24" actId="21"/>
          <ac:spMkLst>
            <pc:docMk/>
            <pc:sldMk cId="1527158812" sldId="265"/>
            <ac:spMk id="8" creationId="{923332EF-D6BD-CA6C-7809-C22B35807659}"/>
          </ac:spMkLst>
        </pc:spChg>
        <pc:spChg chg="del">
          <ac:chgData name="Akash Singh" userId="67dac520-4a37-4f16-8973-226cbec2301a" providerId="ADAL" clId="{AEEC9A79-F148-4568-8635-8F29AB2C2C04}" dt="2024-09-04T13:47:37.073" v="21" actId="21"/>
          <ac:spMkLst>
            <pc:docMk/>
            <pc:sldMk cId="1527158812" sldId="265"/>
            <ac:spMk id="9" creationId="{D35DC00F-9EF8-3BA7-B334-E667062E6831}"/>
          </ac:spMkLst>
        </pc:spChg>
        <pc:spChg chg="del">
          <ac:chgData name="Akash Singh" userId="67dac520-4a37-4f16-8973-226cbec2301a" providerId="ADAL" clId="{AEEC9A79-F148-4568-8635-8F29AB2C2C04}" dt="2024-09-04T13:47:24.321" v="18" actId="21"/>
          <ac:spMkLst>
            <pc:docMk/>
            <pc:sldMk cId="1527158812" sldId="265"/>
            <ac:spMk id="10" creationId="{495235D6-0A29-5410-C963-91B0C28CBF44}"/>
          </ac:spMkLst>
        </pc:spChg>
        <pc:spChg chg="del">
          <ac:chgData name="Akash Singh" userId="67dac520-4a37-4f16-8973-226cbec2301a" providerId="ADAL" clId="{AEEC9A79-F148-4568-8635-8F29AB2C2C04}" dt="2024-09-04T13:47:46.265" v="23" actId="21"/>
          <ac:spMkLst>
            <pc:docMk/>
            <pc:sldMk cId="1527158812" sldId="265"/>
            <ac:spMk id="11" creationId="{1ADFF857-B2D4-4006-2238-99E66C40DA72}"/>
          </ac:spMkLst>
        </pc:spChg>
        <pc:spChg chg="del">
          <ac:chgData name="Akash Singh" userId="67dac520-4a37-4f16-8973-226cbec2301a" providerId="ADAL" clId="{AEEC9A79-F148-4568-8635-8F29AB2C2C04}" dt="2024-09-04T13:48:07.945" v="28" actId="21"/>
          <ac:spMkLst>
            <pc:docMk/>
            <pc:sldMk cId="1527158812" sldId="265"/>
            <ac:spMk id="15" creationId="{DA8839B8-E433-9D50-B248-4C736CEA6EE5}"/>
          </ac:spMkLst>
        </pc:spChg>
        <pc:spChg chg="del">
          <ac:chgData name="Akash Singh" userId="67dac520-4a37-4f16-8973-226cbec2301a" providerId="ADAL" clId="{AEEC9A79-F148-4568-8635-8F29AB2C2C04}" dt="2024-09-04T13:48:04.543" v="27" actId="21"/>
          <ac:spMkLst>
            <pc:docMk/>
            <pc:sldMk cId="1527158812" sldId="265"/>
            <ac:spMk id="17" creationId="{29FDA95A-444A-6690-9E93-36F23841B2C8}"/>
          </ac:spMkLst>
        </pc:spChg>
        <pc:spChg chg="del">
          <ac:chgData name="Akash Singh" userId="67dac520-4a37-4f16-8973-226cbec2301a" providerId="ADAL" clId="{AEEC9A79-F148-4568-8635-8F29AB2C2C04}" dt="2024-09-04T13:42:17.121" v="8" actId="21"/>
          <ac:spMkLst>
            <pc:docMk/>
            <pc:sldMk cId="1527158812" sldId="265"/>
            <ac:spMk id="18" creationId="{E904666A-52E8-EFB0-7C7A-86951BF55046}"/>
          </ac:spMkLst>
        </pc:spChg>
        <pc:spChg chg="del">
          <ac:chgData name="Akash Singh" userId="67dac520-4a37-4f16-8973-226cbec2301a" providerId="ADAL" clId="{AEEC9A79-F148-4568-8635-8F29AB2C2C04}" dt="2024-09-04T13:42:10.856" v="7" actId="21"/>
          <ac:spMkLst>
            <pc:docMk/>
            <pc:sldMk cId="1527158812" sldId="265"/>
            <ac:spMk id="19" creationId="{D2A3F4C4-618D-2F6C-700F-C571593BEA14}"/>
          </ac:spMkLst>
        </pc:spChg>
        <pc:spChg chg="del">
          <ac:chgData name="Akash Singh" userId="67dac520-4a37-4f16-8973-226cbec2301a" providerId="ADAL" clId="{AEEC9A79-F148-4568-8635-8F29AB2C2C04}" dt="2024-09-04T13:42:06.205" v="6" actId="21"/>
          <ac:spMkLst>
            <pc:docMk/>
            <pc:sldMk cId="1527158812" sldId="265"/>
            <ac:spMk id="20" creationId="{2E6DC7CE-AD90-050D-EFBD-572671992D64}"/>
          </ac:spMkLst>
        </pc:spChg>
        <pc:spChg chg="del">
          <ac:chgData name="Akash Singh" userId="67dac520-4a37-4f16-8973-226cbec2301a" providerId="ADAL" clId="{AEEC9A79-F148-4568-8635-8F29AB2C2C04}" dt="2024-09-04T13:47:32.428" v="20" actId="21"/>
          <ac:spMkLst>
            <pc:docMk/>
            <pc:sldMk cId="1527158812" sldId="265"/>
            <ac:spMk id="21" creationId="{218EDF77-5A7B-4557-CEA7-E9C977CA0BA9}"/>
          </ac:spMkLst>
        </pc:spChg>
        <pc:spChg chg="del">
          <ac:chgData name="Akash Singh" userId="67dac520-4a37-4f16-8973-226cbec2301a" providerId="ADAL" clId="{AEEC9A79-F148-4568-8635-8F29AB2C2C04}" dt="2024-09-04T13:47:28.291" v="19" actId="21"/>
          <ac:spMkLst>
            <pc:docMk/>
            <pc:sldMk cId="1527158812" sldId="265"/>
            <ac:spMk id="22" creationId="{40FDC278-4ACB-D27B-3D3B-70670FCA1C16}"/>
          </ac:spMkLst>
        </pc:spChg>
        <pc:graphicFrameChg chg="modGraphic">
          <ac:chgData name="Akash Singh" userId="67dac520-4a37-4f16-8973-226cbec2301a" providerId="ADAL" clId="{AEEC9A79-F148-4568-8635-8F29AB2C2C04}" dt="2024-09-04T13:49:21.019" v="32" actId="33524"/>
          <ac:graphicFrameMkLst>
            <pc:docMk/>
            <pc:sldMk cId="1527158812" sldId="265"/>
            <ac:graphicFrameMk id="3" creationId="{FC8A9BC4-E605-589E-EFB9-A5FD29876231}"/>
          </ac:graphicFrameMkLst>
        </pc:graphicFrameChg>
        <pc:graphicFrameChg chg="add mod modGraphic">
          <ac:chgData name="Akash Singh" userId="67dac520-4a37-4f16-8973-226cbec2301a" providerId="ADAL" clId="{AEEC9A79-F148-4568-8635-8F29AB2C2C04}" dt="2024-09-04T13:48:36.982" v="29" actId="1076"/>
          <ac:graphicFrameMkLst>
            <pc:docMk/>
            <pc:sldMk cId="1527158812" sldId="265"/>
            <ac:graphicFrameMk id="5" creationId="{B472B48D-BE41-9BFF-C345-CC930EAC38BA}"/>
          </ac:graphicFrameMkLst>
        </pc:graphicFrameChg>
        <pc:graphicFrameChg chg="del">
          <ac:chgData name="Akash Singh" userId="67dac520-4a37-4f16-8973-226cbec2301a" providerId="ADAL" clId="{AEEC9A79-F148-4568-8635-8F29AB2C2C04}" dt="2024-09-04T13:47:59.717" v="26" actId="21"/>
          <ac:graphicFrameMkLst>
            <pc:docMk/>
            <pc:sldMk cId="1527158812" sldId="265"/>
            <ac:graphicFrameMk id="14" creationId="{217688BD-CE7E-2616-A29F-410F538AED71}"/>
          </ac:graphicFrameMkLst>
        </pc:graphicFrameChg>
        <pc:graphicFrameChg chg="del">
          <ac:chgData name="Akash Singh" userId="67dac520-4a37-4f16-8973-226cbec2301a" providerId="ADAL" clId="{AEEC9A79-F148-4568-8635-8F29AB2C2C04}" dt="2024-09-04T13:46:45.069" v="13" actId="21"/>
          <ac:graphicFrameMkLst>
            <pc:docMk/>
            <pc:sldMk cId="1527158812" sldId="265"/>
            <ac:graphicFrameMk id="16" creationId="{174FE325-B70C-FDA7-2158-D17B0FDDFB1A}"/>
          </ac:graphicFrameMkLst>
        </pc:graphicFrameChg>
      </pc:sldChg>
      <pc:sldChg chg="modSp mod">
        <pc:chgData name="Akash Singh" userId="67dac520-4a37-4f16-8973-226cbec2301a" providerId="ADAL" clId="{AEEC9A79-F148-4568-8635-8F29AB2C2C04}" dt="2024-09-04T13:42:57.548" v="11" actId="33524"/>
        <pc:sldMkLst>
          <pc:docMk/>
          <pc:sldMk cId="1267569592" sldId="266"/>
        </pc:sldMkLst>
        <pc:spChg chg="mod">
          <ac:chgData name="Akash Singh" userId="67dac520-4a37-4f16-8973-226cbec2301a" providerId="ADAL" clId="{AEEC9A79-F148-4568-8635-8F29AB2C2C04}" dt="2024-09-04T13:42:57.548" v="11" actId="33524"/>
          <ac:spMkLst>
            <pc:docMk/>
            <pc:sldMk cId="1267569592" sldId="266"/>
            <ac:spMk id="3" creationId="{5CF9D7FD-1264-4E54-B810-E8803F4C97EC}"/>
          </ac:spMkLst>
        </pc:spChg>
      </pc:sldChg>
      <pc:sldChg chg="modSp mod">
        <pc:chgData name="Akash Singh" userId="67dac520-4a37-4f16-8973-226cbec2301a" providerId="ADAL" clId="{AEEC9A79-F148-4568-8635-8F29AB2C2C04}" dt="2024-09-04T13:42:44.937" v="10" actId="20577"/>
        <pc:sldMkLst>
          <pc:docMk/>
          <pc:sldMk cId="2621581334" sldId="267"/>
        </pc:sldMkLst>
        <pc:spChg chg="mod">
          <ac:chgData name="Akash Singh" userId="67dac520-4a37-4f16-8973-226cbec2301a" providerId="ADAL" clId="{AEEC9A79-F148-4568-8635-8F29AB2C2C04}" dt="2024-09-04T13:42:44.937" v="10" actId="20577"/>
          <ac:spMkLst>
            <pc:docMk/>
            <pc:sldMk cId="2621581334" sldId="267"/>
            <ac:spMk id="3" creationId="{5CF9D7FD-1264-4E54-B810-E8803F4C97EC}"/>
          </ac:spMkLst>
        </pc:spChg>
      </pc:sldChg>
      <pc:sldChg chg="modSp new del mod">
        <pc:chgData name="Akash Singh" userId="67dac520-4a37-4f16-8973-226cbec2301a" providerId="ADAL" clId="{AEEC9A79-F148-4568-8635-8F29AB2C2C04}" dt="2024-09-04T14:36:56.426" v="161" actId="2696"/>
        <pc:sldMkLst>
          <pc:docMk/>
          <pc:sldMk cId="1236910050" sldId="268"/>
        </pc:sldMkLst>
        <pc:spChg chg="mod">
          <ac:chgData name="Akash Singh" userId="67dac520-4a37-4f16-8973-226cbec2301a" providerId="ADAL" clId="{AEEC9A79-F148-4568-8635-8F29AB2C2C04}" dt="2024-09-04T14:30:27.828" v="35" actId="14100"/>
          <ac:spMkLst>
            <pc:docMk/>
            <pc:sldMk cId="1236910050" sldId="268"/>
            <ac:spMk id="3" creationId="{5B1F853C-758E-66E3-2501-5533AFC4A6C8}"/>
          </ac:spMkLst>
        </pc:spChg>
      </pc:sldChg>
      <pc:sldChg chg="addSp delSp modSp new mod">
        <pc:chgData name="Akash Singh" userId="67dac520-4a37-4f16-8973-226cbec2301a" providerId="ADAL" clId="{AEEC9A79-F148-4568-8635-8F29AB2C2C04}" dt="2024-09-06T08:23:02.710" v="377" actId="20577"/>
        <pc:sldMkLst>
          <pc:docMk/>
          <pc:sldMk cId="262065545" sldId="269"/>
        </pc:sldMkLst>
        <pc:spChg chg="mod">
          <ac:chgData name="Akash Singh" userId="67dac520-4a37-4f16-8973-226cbec2301a" providerId="ADAL" clId="{AEEC9A79-F148-4568-8635-8F29AB2C2C04}" dt="2024-09-04T14:30:59.041" v="37"/>
          <ac:spMkLst>
            <pc:docMk/>
            <pc:sldMk cId="262065545" sldId="269"/>
            <ac:spMk id="2" creationId="{079C6CD6-8122-F76C-6EBD-1BF8323ADF40}"/>
          </ac:spMkLst>
        </pc:spChg>
        <pc:spChg chg="add mod">
          <ac:chgData name="Akash Singh" userId="67dac520-4a37-4f16-8973-226cbec2301a" providerId="ADAL" clId="{AEEC9A79-F148-4568-8635-8F29AB2C2C04}" dt="2024-09-04T14:49:05.536" v="326" actId="1076"/>
          <ac:spMkLst>
            <pc:docMk/>
            <pc:sldMk cId="262065545" sldId="269"/>
            <ac:spMk id="3" creationId="{EADE8D31-6043-930E-5C8B-B92A92E9B0FA}"/>
          </ac:spMkLst>
        </pc:spChg>
        <pc:spChg chg="add mod">
          <ac:chgData name="Akash Singh" userId="67dac520-4a37-4f16-8973-226cbec2301a" providerId="ADAL" clId="{AEEC9A79-F148-4568-8635-8F29AB2C2C04}" dt="2024-09-04T14:49:13.850" v="327" actId="1076"/>
          <ac:spMkLst>
            <pc:docMk/>
            <pc:sldMk cId="262065545" sldId="269"/>
            <ac:spMk id="4" creationId="{152A8FC1-1AD0-2192-EE1F-5CAD66F7DB27}"/>
          </ac:spMkLst>
        </pc:spChg>
        <pc:spChg chg="add mod">
          <ac:chgData name="Akash Singh" userId="67dac520-4a37-4f16-8973-226cbec2301a" providerId="ADAL" clId="{AEEC9A79-F148-4568-8635-8F29AB2C2C04}" dt="2024-09-04T14:47:04.317" v="315" actId="12"/>
          <ac:spMkLst>
            <pc:docMk/>
            <pc:sldMk cId="262065545" sldId="269"/>
            <ac:spMk id="5" creationId="{8C27738A-0940-653C-BF26-A70A4B77BED2}"/>
          </ac:spMkLst>
        </pc:spChg>
        <pc:spChg chg="add mod">
          <ac:chgData name="Akash Singh" userId="67dac520-4a37-4f16-8973-226cbec2301a" providerId="ADAL" clId="{AEEC9A79-F148-4568-8635-8F29AB2C2C04}" dt="2024-09-04T14:49:30.561" v="330" actId="1076"/>
          <ac:spMkLst>
            <pc:docMk/>
            <pc:sldMk cId="262065545" sldId="269"/>
            <ac:spMk id="6" creationId="{9FA3A08E-1240-14BC-2F4F-E774BA8C544D}"/>
          </ac:spMkLst>
        </pc:spChg>
        <pc:spChg chg="add mod">
          <ac:chgData name="Akash Singh" userId="67dac520-4a37-4f16-8973-226cbec2301a" providerId="ADAL" clId="{AEEC9A79-F148-4568-8635-8F29AB2C2C04}" dt="2024-09-04T14:44:50.414" v="293" actId="14100"/>
          <ac:spMkLst>
            <pc:docMk/>
            <pc:sldMk cId="262065545" sldId="269"/>
            <ac:spMk id="7" creationId="{7CEF4679-58A1-D395-D7B4-6C78D110E0C4}"/>
          </ac:spMkLst>
        </pc:spChg>
        <pc:spChg chg="add mod">
          <ac:chgData name="Akash Singh" userId="67dac520-4a37-4f16-8973-226cbec2301a" providerId="ADAL" clId="{AEEC9A79-F148-4568-8635-8F29AB2C2C04}" dt="2024-09-04T14:32:34.494" v="49" actId="767"/>
          <ac:spMkLst>
            <pc:docMk/>
            <pc:sldMk cId="262065545" sldId="269"/>
            <ac:spMk id="8" creationId="{CF4EB394-C669-EFE0-B8A7-35CA3D3536CE}"/>
          </ac:spMkLst>
        </pc:spChg>
        <pc:spChg chg="add mod">
          <ac:chgData name="Akash Singh" userId="67dac520-4a37-4f16-8973-226cbec2301a" providerId="ADAL" clId="{AEEC9A79-F148-4568-8635-8F29AB2C2C04}" dt="2024-09-04T14:49:26.792" v="329" actId="1076"/>
          <ac:spMkLst>
            <pc:docMk/>
            <pc:sldMk cId="262065545" sldId="269"/>
            <ac:spMk id="9" creationId="{2CEC83A7-F26C-102A-FD4C-26DBCFD44A67}"/>
          </ac:spMkLst>
        </pc:spChg>
        <pc:spChg chg="add mod">
          <ac:chgData name="Akash Singh" userId="67dac520-4a37-4f16-8973-226cbec2301a" providerId="ADAL" clId="{AEEC9A79-F148-4568-8635-8F29AB2C2C04}" dt="2024-09-04T14:41:47.842" v="217" actId="14100"/>
          <ac:spMkLst>
            <pc:docMk/>
            <pc:sldMk cId="262065545" sldId="269"/>
            <ac:spMk id="10" creationId="{A484A19B-A9E8-1E31-9233-C1368952E158}"/>
          </ac:spMkLst>
        </pc:spChg>
        <pc:spChg chg="add mod">
          <ac:chgData name="Akash Singh" userId="67dac520-4a37-4f16-8973-226cbec2301a" providerId="ADAL" clId="{AEEC9A79-F148-4568-8635-8F29AB2C2C04}" dt="2024-09-04T14:50:31.987" v="338" actId="14100"/>
          <ac:spMkLst>
            <pc:docMk/>
            <pc:sldMk cId="262065545" sldId="269"/>
            <ac:spMk id="11" creationId="{84C17AB8-9A99-5923-BB04-A5CBA11A6ECB}"/>
          </ac:spMkLst>
        </pc:spChg>
        <pc:spChg chg="add del mod">
          <ac:chgData name="Akash Singh" userId="67dac520-4a37-4f16-8973-226cbec2301a" providerId="ADAL" clId="{AEEC9A79-F148-4568-8635-8F29AB2C2C04}" dt="2024-09-04T14:39:00.159" v="188" actId="21"/>
          <ac:spMkLst>
            <pc:docMk/>
            <pc:sldMk cId="262065545" sldId="269"/>
            <ac:spMk id="12" creationId="{ECA2CADF-E681-58A1-8EBB-2807CFCF9E6A}"/>
          </ac:spMkLst>
        </pc:spChg>
        <pc:spChg chg="add mod">
          <ac:chgData name="Akash Singh" userId="67dac520-4a37-4f16-8973-226cbec2301a" providerId="ADAL" clId="{AEEC9A79-F148-4568-8635-8F29AB2C2C04}" dt="2024-09-06T07:51:38.134" v="362"/>
          <ac:spMkLst>
            <pc:docMk/>
            <pc:sldMk cId="262065545" sldId="269"/>
            <ac:spMk id="13" creationId="{E7E33F6A-0AB4-E1AB-C14A-60A0649E0F99}"/>
          </ac:spMkLst>
        </pc:spChg>
        <pc:spChg chg="add del mod">
          <ac:chgData name="Akash Singh" userId="67dac520-4a37-4f16-8973-226cbec2301a" providerId="ADAL" clId="{AEEC9A79-F148-4568-8635-8F29AB2C2C04}" dt="2024-09-04T14:45:54.578" v="305"/>
          <ac:spMkLst>
            <pc:docMk/>
            <pc:sldMk cId="262065545" sldId="269"/>
            <ac:spMk id="14" creationId="{E31579A2-7A7E-5121-DEED-DD921767C7D9}"/>
          </ac:spMkLst>
        </pc:spChg>
        <pc:spChg chg="add mod">
          <ac:chgData name="Akash Singh" userId="67dac520-4a37-4f16-8973-226cbec2301a" providerId="ADAL" clId="{AEEC9A79-F148-4568-8635-8F29AB2C2C04}" dt="2024-09-06T08:23:02.710" v="377" actId="20577"/>
          <ac:spMkLst>
            <pc:docMk/>
            <pc:sldMk cId="262065545" sldId="269"/>
            <ac:spMk id="15" creationId="{A71F8BCF-56F2-B249-016C-EE33287B2A18}"/>
          </ac:spMkLst>
        </pc:spChg>
        <pc:spChg chg="mod">
          <ac:chgData name="Akash Singh" userId="67dac520-4a37-4f16-8973-226cbec2301a" providerId="ADAL" clId="{AEEC9A79-F148-4568-8635-8F29AB2C2C04}" dt="2024-09-06T07:51:38.134" v="362"/>
          <ac:spMkLst>
            <pc:docMk/>
            <pc:sldMk cId="262065545" sldId="269"/>
            <ac:spMk id="16" creationId="{5B874F4C-40A2-8C29-135D-9DD928472756}"/>
          </ac:spMkLst>
        </pc:spChg>
        <pc:spChg chg="add mod">
          <ac:chgData name="Akash Singh" userId="67dac520-4a37-4f16-8973-226cbec2301a" providerId="ADAL" clId="{AEEC9A79-F148-4568-8635-8F29AB2C2C04}" dt="2024-09-04T15:11:59.193" v="347" actId="120"/>
          <ac:spMkLst>
            <pc:docMk/>
            <pc:sldMk cId="262065545" sldId="269"/>
            <ac:spMk id="17" creationId="{E1AA1600-D909-88E3-5344-8C5DFE2A2AD2}"/>
          </ac:spMkLst>
        </pc:spChg>
      </pc:sldChg>
    </pc:docChg>
  </pc:docChgLst>
  <pc:docChgLst>
    <pc:chgData name="Naga Venkata Sai Surya Teja" userId="f2f9ae07-5b00-4975-8846-1faab03e7b27" providerId="ADAL" clId="{45E7395A-3BA0-4A4E-A8A3-C8A5608C9596}"/>
    <pc:docChg chg="custSel modSld">
      <pc:chgData name="Naga Venkata Sai Surya Teja" userId="f2f9ae07-5b00-4975-8846-1faab03e7b27" providerId="ADAL" clId="{45E7395A-3BA0-4A4E-A8A3-C8A5608C9596}" dt="2024-09-05T20:39:01.132" v="159" actId="20577"/>
      <pc:docMkLst>
        <pc:docMk/>
      </pc:docMkLst>
      <pc:sldChg chg="modSp mod">
        <pc:chgData name="Naga Venkata Sai Surya Teja" userId="f2f9ae07-5b00-4975-8846-1faab03e7b27" providerId="ADAL" clId="{45E7395A-3BA0-4A4E-A8A3-C8A5608C9596}" dt="2024-09-04T14:36:17.299" v="143" actId="1076"/>
        <pc:sldMkLst>
          <pc:docMk/>
          <pc:sldMk cId="817283036" sldId="257"/>
        </pc:sldMkLst>
        <pc:spChg chg="mod">
          <ac:chgData name="Naga Venkata Sai Surya Teja" userId="f2f9ae07-5b00-4975-8846-1faab03e7b27" providerId="ADAL" clId="{45E7395A-3BA0-4A4E-A8A3-C8A5608C9596}" dt="2024-09-04T14:36:17.299" v="143" actId="1076"/>
          <ac:spMkLst>
            <pc:docMk/>
            <pc:sldMk cId="817283036" sldId="257"/>
            <ac:spMk id="10" creationId="{00000000-0000-0000-0000-000000000000}"/>
          </ac:spMkLst>
        </pc:spChg>
      </pc:sldChg>
      <pc:sldChg chg="modSp mod">
        <pc:chgData name="Naga Venkata Sai Surya Teja" userId="f2f9ae07-5b00-4975-8846-1faab03e7b27" providerId="ADAL" clId="{45E7395A-3BA0-4A4E-A8A3-C8A5608C9596}" dt="2024-09-04T15:45:06.513" v="149" actId="20577"/>
        <pc:sldMkLst>
          <pc:docMk/>
          <pc:sldMk cId="1222019641" sldId="259"/>
        </pc:sldMkLst>
        <pc:spChg chg="mod">
          <ac:chgData name="Naga Venkata Sai Surya Teja" userId="f2f9ae07-5b00-4975-8846-1faab03e7b27" providerId="ADAL" clId="{45E7395A-3BA0-4A4E-A8A3-C8A5608C9596}" dt="2024-09-04T15:45:06.513" v="149" actId="20577"/>
          <ac:spMkLst>
            <pc:docMk/>
            <pc:sldMk cId="1222019641" sldId="259"/>
            <ac:spMk id="3" creationId="{00000000-0000-0000-0000-000000000000}"/>
          </ac:spMkLst>
        </pc:spChg>
      </pc:sldChg>
      <pc:sldChg chg="modSp mod">
        <pc:chgData name="Naga Venkata Sai Surya Teja" userId="f2f9ae07-5b00-4975-8846-1faab03e7b27" providerId="ADAL" clId="{45E7395A-3BA0-4A4E-A8A3-C8A5608C9596}" dt="2024-09-04T12:24:15.003" v="141" actId="1076"/>
        <pc:sldMkLst>
          <pc:docMk/>
          <pc:sldMk cId="1527158812" sldId="265"/>
        </pc:sldMkLst>
        <pc:spChg chg="mod">
          <ac:chgData name="Naga Venkata Sai Surya Teja" userId="f2f9ae07-5b00-4975-8846-1faab03e7b27" providerId="ADAL" clId="{45E7395A-3BA0-4A4E-A8A3-C8A5608C9596}" dt="2024-09-04T12:17:35" v="50" actId="20577"/>
          <ac:spMkLst>
            <pc:docMk/>
            <pc:sldMk cId="1527158812" sldId="265"/>
            <ac:spMk id="4" creationId="{59476007-B633-9AB1-2635-233B88944B27}"/>
          </ac:spMkLst>
        </pc:spChg>
        <pc:spChg chg="mod">
          <ac:chgData name="Naga Venkata Sai Surya Teja" userId="f2f9ae07-5b00-4975-8846-1faab03e7b27" providerId="ADAL" clId="{45E7395A-3BA0-4A4E-A8A3-C8A5608C9596}" dt="2024-09-04T12:24:15.003" v="141" actId="1076"/>
          <ac:spMkLst>
            <pc:docMk/>
            <pc:sldMk cId="1527158812" sldId="265"/>
            <ac:spMk id="18" creationId="{E904666A-52E8-EFB0-7C7A-86951BF55046}"/>
          </ac:spMkLst>
        </pc:spChg>
        <pc:spChg chg="mod">
          <ac:chgData name="Naga Venkata Sai Surya Teja" userId="f2f9ae07-5b00-4975-8846-1faab03e7b27" providerId="ADAL" clId="{45E7395A-3BA0-4A4E-A8A3-C8A5608C9596}" dt="2024-09-04T12:24:12.556" v="140" actId="1076"/>
          <ac:spMkLst>
            <pc:docMk/>
            <pc:sldMk cId="1527158812" sldId="265"/>
            <ac:spMk id="19" creationId="{D2A3F4C4-618D-2F6C-700F-C571593BEA14}"/>
          </ac:spMkLst>
        </pc:spChg>
        <pc:spChg chg="mod">
          <ac:chgData name="Naga Venkata Sai Surya Teja" userId="f2f9ae07-5b00-4975-8846-1faab03e7b27" providerId="ADAL" clId="{45E7395A-3BA0-4A4E-A8A3-C8A5608C9596}" dt="2024-09-04T12:22:42.307" v="108" actId="1076"/>
          <ac:spMkLst>
            <pc:docMk/>
            <pc:sldMk cId="1527158812" sldId="265"/>
            <ac:spMk id="20" creationId="{2E6DC7CE-AD90-050D-EFBD-572671992D64}"/>
          </ac:spMkLst>
        </pc:spChg>
        <pc:graphicFrameChg chg="modGraphic">
          <ac:chgData name="Naga Venkata Sai Surya Teja" userId="f2f9ae07-5b00-4975-8846-1faab03e7b27" providerId="ADAL" clId="{45E7395A-3BA0-4A4E-A8A3-C8A5608C9596}" dt="2024-09-04T12:24:07.949" v="139" actId="20577"/>
          <ac:graphicFrameMkLst>
            <pc:docMk/>
            <pc:sldMk cId="1527158812" sldId="265"/>
            <ac:graphicFrameMk id="12" creationId="{3AE6718A-6430-7AA9-2164-3F2BFB2FF7E6}"/>
          </ac:graphicFrameMkLst>
        </pc:graphicFrameChg>
      </pc:sldChg>
      <pc:sldChg chg="modSp mod">
        <pc:chgData name="Naga Venkata Sai Surya Teja" userId="f2f9ae07-5b00-4975-8846-1faab03e7b27" providerId="ADAL" clId="{45E7395A-3BA0-4A4E-A8A3-C8A5608C9596}" dt="2024-09-05T20:39:01.132" v="159" actId="20577"/>
        <pc:sldMkLst>
          <pc:docMk/>
          <pc:sldMk cId="262065545" sldId="269"/>
        </pc:sldMkLst>
        <pc:spChg chg="mod">
          <ac:chgData name="Naga Venkata Sai Surya Teja" userId="f2f9ae07-5b00-4975-8846-1faab03e7b27" providerId="ADAL" clId="{45E7395A-3BA0-4A4E-A8A3-C8A5608C9596}" dt="2024-09-04T14:50:07.768" v="145" actId="20577"/>
          <ac:spMkLst>
            <pc:docMk/>
            <pc:sldMk cId="262065545" sldId="269"/>
            <ac:spMk id="13" creationId="{E7E33F6A-0AB4-E1AB-C14A-60A0649E0F99}"/>
          </ac:spMkLst>
        </pc:spChg>
        <pc:spChg chg="mod">
          <ac:chgData name="Naga Venkata Sai Surya Teja" userId="f2f9ae07-5b00-4975-8846-1faab03e7b27" providerId="ADAL" clId="{45E7395A-3BA0-4A4E-A8A3-C8A5608C9596}" dt="2024-09-05T19:57:49.298" v="153" actId="20577"/>
          <ac:spMkLst>
            <pc:docMk/>
            <pc:sldMk cId="262065545" sldId="269"/>
            <ac:spMk id="15" creationId="{A71F8BCF-56F2-B249-016C-EE33287B2A18}"/>
          </ac:spMkLst>
        </pc:spChg>
        <pc:spChg chg="mod">
          <ac:chgData name="Naga Venkata Sai Surya Teja" userId="f2f9ae07-5b00-4975-8846-1faab03e7b27" providerId="ADAL" clId="{45E7395A-3BA0-4A4E-A8A3-C8A5608C9596}" dt="2024-09-05T20:39:01.132" v="159" actId="20577"/>
          <ac:spMkLst>
            <pc:docMk/>
            <pc:sldMk cId="262065545" sldId="269"/>
            <ac:spMk id="16" creationId="{5B874F4C-40A2-8C29-135D-9DD928472756}"/>
          </ac:spMkLst>
        </pc:spChg>
      </pc:sldChg>
    </pc:docChg>
  </pc:docChgLst>
  <pc:docChgLst>
    <pc:chgData name="Akash Singh" userId="S::akash.singh@mu-sigma.com::67dac520-4a37-4f16-8973-226cbec2301a" providerId="AD" clId="Web-{645B01E7-F61D-670A-2C63-385873A8F7B8}"/>
    <pc:docChg chg="modSld">
      <pc:chgData name="Akash Singh" userId="S::akash.singh@mu-sigma.com::67dac520-4a37-4f16-8973-226cbec2301a" providerId="AD" clId="Web-{645B01E7-F61D-670A-2C63-385873A8F7B8}" dt="2024-09-04T13:08:18.233" v="424"/>
      <pc:docMkLst>
        <pc:docMk/>
      </pc:docMkLst>
      <pc:sldChg chg="addSp delSp modSp">
        <pc:chgData name="Akash Singh" userId="S::akash.singh@mu-sigma.com::67dac520-4a37-4f16-8973-226cbec2301a" providerId="AD" clId="Web-{645B01E7-F61D-670A-2C63-385873A8F7B8}" dt="2024-09-04T13:08:18.233" v="424"/>
        <pc:sldMkLst>
          <pc:docMk/>
          <pc:sldMk cId="1527158812" sldId="265"/>
        </pc:sldMkLst>
        <pc:spChg chg="mod">
          <ac:chgData name="Akash Singh" userId="S::akash.singh@mu-sigma.com::67dac520-4a37-4f16-8973-226cbec2301a" providerId="AD" clId="Web-{645B01E7-F61D-670A-2C63-385873A8F7B8}" dt="2024-09-04T12:53:27.405" v="47" actId="20577"/>
          <ac:spMkLst>
            <pc:docMk/>
            <pc:sldMk cId="1527158812" sldId="265"/>
            <ac:spMk id="4" creationId="{59476007-B633-9AB1-2635-233B88944B27}"/>
          </ac:spMkLst>
        </pc:spChg>
        <pc:spChg chg="mod">
          <ac:chgData name="Akash Singh" userId="S::akash.singh@mu-sigma.com::67dac520-4a37-4f16-8973-226cbec2301a" providerId="AD" clId="Web-{645B01E7-F61D-670A-2C63-385873A8F7B8}" dt="2024-09-04T12:43:05.488" v="42" actId="1076"/>
          <ac:spMkLst>
            <pc:docMk/>
            <pc:sldMk cId="1527158812" sldId="265"/>
            <ac:spMk id="18" creationId="{E904666A-52E8-EFB0-7C7A-86951BF55046}"/>
          </ac:spMkLst>
        </pc:spChg>
        <pc:spChg chg="mod">
          <ac:chgData name="Akash Singh" userId="S::akash.singh@mu-sigma.com::67dac520-4a37-4f16-8973-226cbec2301a" providerId="AD" clId="Web-{645B01E7-F61D-670A-2C63-385873A8F7B8}" dt="2024-09-04T12:43:00.722" v="41" actId="1076"/>
          <ac:spMkLst>
            <pc:docMk/>
            <pc:sldMk cId="1527158812" sldId="265"/>
            <ac:spMk id="19" creationId="{D2A3F4C4-618D-2F6C-700F-C571593BEA14}"/>
          </ac:spMkLst>
        </pc:spChg>
        <pc:spChg chg="mod">
          <ac:chgData name="Akash Singh" userId="S::akash.singh@mu-sigma.com::67dac520-4a37-4f16-8973-226cbec2301a" providerId="AD" clId="Web-{645B01E7-F61D-670A-2C63-385873A8F7B8}" dt="2024-09-04T12:42:56.003" v="40" actId="1076"/>
          <ac:spMkLst>
            <pc:docMk/>
            <pc:sldMk cId="1527158812" sldId="265"/>
            <ac:spMk id="20" creationId="{2E6DC7CE-AD90-050D-EFBD-572671992D64}"/>
          </ac:spMkLst>
        </pc:spChg>
        <pc:graphicFrameChg chg="add mod modGraphic">
          <ac:chgData name="Akash Singh" userId="S::akash.singh@mu-sigma.com::67dac520-4a37-4f16-8973-226cbec2301a" providerId="AD" clId="Web-{645B01E7-F61D-670A-2C63-385873A8F7B8}" dt="2024-09-04T13:08:18.233" v="424"/>
          <ac:graphicFrameMkLst>
            <pc:docMk/>
            <pc:sldMk cId="1527158812" sldId="265"/>
            <ac:graphicFrameMk id="3" creationId="{FC8A9BC4-E605-589E-EFB9-A5FD29876231}"/>
          </ac:graphicFrameMkLst>
        </pc:graphicFrameChg>
        <pc:graphicFrameChg chg="del mod modGraphic">
          <ac:chgData name="Akash Singh" userId="S::akash.singh@mu-sigma.com::67dac520-4a37-4f16-8973-226cbec2301a" providerId="AD" clId="Web-{645B01E7-F61D-670A-2C63-385873A8F7B8}" dt="2024-09-04T12:43:41.598" v="46"/>
          <ac:graphicFrameMkLst>
            <pc:docMk/>
            <pc:sldMk cId="1527158812" sldId="265"/>
            <ac:graphicFrameMk id="12" creationId="{3AE6718A-6430-7AA9-2164-3F2BFB2FF7E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4679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220663"/>
            <a:ext cx="5911850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488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3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2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3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8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9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85714" imgH="1286055" progId="PBrush">
                  <p:embed/>
                </p:oleObj>
              </mc:Choice>
              <mc:Fallback>
                <p:oleObj r:id="rId2" imgW="1085714" imgH="1286055" progId="PBrush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>
                <a:solidFill>
                  <a:schemeClr val="bg1"/>
                </a:solidFill>
              </a:rPr>
              <a:t>Proprietary Information</a:t>
            </a:r>
            <a:endParaRPr lang="en-US" sz="1000" u="sng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3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>
                <a:solidFill>
                  <a:schemeClr val="bg1"/>
                </a:solidFill>
              </a:rPr>
              <a:t>	</a:t>
            </a:r>
            <a:r>
              <a:rPr lang="en-US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0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3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85714" imgH="1286055" progId="PBrush">
                  <p:embed/>
                </p:oleObj>
              </mc:Choice>
              <mc:Fallback>
                <p:oleObj r:id="rId4" imgW="1085714" imgH="1286055" progId="PBrush">
                  <p:embed/>
                  <p:pic>
                    <p:nvPicPr>
                      <p:cNvPr id="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3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1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>
                <a:solidFill>
                  <a:schemeClr val="bg1"/>
                </a:solidFill>
              </a:rPr>
              <a:t>Proprietary Information</a:t>
            </a:r>
            <a:endParaRPr lang="en-US" sz="1000" u="sng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1"/>
            <a:ext cx="820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>
                <a:solidFill>
                  <a:schemeClr val="bg1"/>
                </a:solidFill>
              </a:rPr>
              <a:t>	</a:t>
            </a:r>
            <a:r>
              <a:rPr lang="en-US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594436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935393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994410" y="974089"/>
            <a:ext cx="1554480" cy="228600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994410" y="2569633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 rot="5400000">
            <a:off x="994410" y="4228676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778000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378199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2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5033434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3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39849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39849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1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942167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2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4601634"/>
            <a:ext cx="5905500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3 and its sub-steps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9474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 bwMode="auto">
          <a:xfrm>
            <a:off x="3149600" y="5173980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 userDrawn="1"/>
        </p:nvSpPr>
        <p:spPr bwMode="auto">
          <a:xfrm>
            <a:off x="3149600" y="3895936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 userDrawn="1"/>
        </p:nvSpPr>
        <p:spPr bwMode="auto">
          <a:xfrm>
            <a:off x="3149600" y="2617893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 rot="5400000">
            <a:off x="1186815" y="800735"/>
            <a:ext cx="1188720" cy="226695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 rot="5400000">
            <a:off x="1186815" y="2078778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 rot="5400000">
            <a:off x="1186815" y="3356821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86815" y="4634865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891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1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967567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2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258734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3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2300" y="55245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4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3149600" y="1339849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0" y="13462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1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0" y="2617893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2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3903134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3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225800" y="5181600"/>
            <a:ext cx="5905500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4 and its sub-steps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3049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4859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3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6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1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3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2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3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565399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4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3767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531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87434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31522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/>
              <a:t>Supporting Points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1821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0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19234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/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025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Click to edit Master text styles</a:t>
            </a:r>
          </a:p>
          <a:p>
            <a:pPr marL="234950" marR="0" lvl="1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Second level</a:t>
            </a:r>
          </a:p>
          <a:p>
            <a:pPr marL="234950" marR="0" lvl="2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Third level</a:t>
            </a:r>
          </a:p>
          <a:p>
            <a:pPr marL="234950" marR="0" lvl="3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1282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2306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333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1125378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the company in terms of their business presence etc.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How has the company been performing?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the state of the market that the company is in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According to the company, what are the key focus areas or strategies for the near and distant future?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6800" y="37211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Situation – Current</a:t>
                      </a:r>
                      <a:r>
                        <a:rPr lang="en-US" sz="1400" baseline="0"/>
                        <a:t> State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What are the undisputed facts about the client and project?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Where would the client like to be?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0" y="13045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891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Explain the cause of the gap between the current state and desired future state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895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911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0" y="47081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Questions – which</a:t>
                      </a:r>
                      <a:r>
                        <a:rPr lang="en-US" sz="1400" baseline="0"/>
                        <a:t> need answers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50927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What is the one key question that we should answer to get from current to desired future state?</a:t>
            </a:r>
          </a:p>
          <a:p>
            <a:pPr lvl="1"/>
            <a:r>
              <a:rPr lang="en-US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88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112845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88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3" y="1381125"/>
            <a:ext cx="8763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Supporting Points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6" y="6492240"/>
            <a:ext cx="18755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2" r:id="rId10"/>
    <p:sldLayoutId id="2147483770" r:id="rId11"/>
    <p:sldLayoutId id="2147483771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ista.com/topics/1517/johnson-and-johnson/#topicOverview" TargetMode="External"/><Relationship Id="rId3" Type="http://schemas.openxmlformats.org/officeDocument/2006/relationships/hyperlink" Target="https://www.sec.gov/ix?doc=/Archives/edgar/data/200406/000020040624000013/jnj-20231231.htm" TargetMode="External"/><Relationship Id="rId7" Type="http://schemas.openxmlformats.org/officeDocument/2006/relationships/hyperlink" Target="https://www.investor.jnj.com/news/news-details/2024/Johnson--Johnson-Reports-Q4-and-Full-Year-2023-Results/default.aspx" TargetMode="External"/><Relationship Id="rId2" Type="http://schemas.openxmlformats.org/officeDocument/2006/relationships/hyperlink" Target="https://www.investor.jnj.com/news/news-details/2024/Johnson--Johnson-Reports-Q1-2024-Results/default.asp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orbes.com/lists/global2000/?sh=51d599675ac0" TargetMode="External"/><Relationship Id="rId5" Type="http://schemas.openxmlformats.org/officeDocument/2006/relationships/hyperlink" Target="https://web.archive.org/web/20240129031905/https:/www.forbes.com/lists/global2000/?sh=4f5ab07e5ac0" TargetMode="External"/><Relationship Id="rId4" Type="http://schemas.openxmlformats.org/officeDocument/2006/relationships/hyperlink" Target="https://en.wikipedia.org/wiki/U.S._Securities_and_Exchange_Commiss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Johnson &amp; Johnson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b="1"/>
              <a:t>5th Sept 2024</a:t>
            </a:r>
            <a:endParaRPr lang="en-US" b="1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Client context </a:t>
            </a:r>
          </a:p>
        </p:txBody>
      </p:sp>
    </p:spTree>
    <p:extLst>
      <p:ext uri="{BB962C8B-B14F-4D97-AF65-F5344CB8AC3E}">
        <p14:creationId xmlns:p14="http://schemas.microsoft.com/office/powerpoint/2010/main" val="122201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6CD6-8122-F76C-6EBD-1BF8323A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2" y="-121090"/>
            <a:ext cx="8985250" cy="838200"/>
          </a:xfrm>
        </p:spPr>
        <p:txBody>
          <a:bodyPr/>
          <a:lstStyle/>
          <a:p>
            <a:r>
              <a:rPr lang="en-GB"/>
              <a:t>Client Context – Johnson &amp; Johnson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DE8D31-6043-930E-5C8B-B92A92E9B0FA}"/>
              </a:ext>
            </a:extLst>
          </p:cNvPr>
          <p:cNvSpPr/>
          <p:nvPr/>
        </p:nvSpPr>
        <p:spPr bwMode="auto">
          <a:xfrm>
            <a:off x="506736" y="945481"/>
            <a:ext cx="4295161" cy="360727"/>
          </a:xfrm>
          <a:prstGeom prst="rect">
            <a:avLst/>
          </a:prstGeom>
          <a:solidFill>
            <a:srgbClr val="800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1200150" lvl="2" indent="-285750" algn="l" eaLnBrk="1" hangingPunct="1">
              <a:spcBef>
                <a:spcPct val="100000"/>
              </a:spcBef>
              <a:buClrTx/>
              <a:buFont typeface="Wingdings" panose="05000000000000000000" pitchFamily="2" charset="2"/>
              <a:buChar char="Ø"/>
            </a:pPr>
            <a:r>
              <a:rPr lang="en-US" sz="1600" b="1">
                <a:solidFill>
                  <a:schemeClr val="bg1">
                    <a:lumMod val="95000"/>
                  </a:schemeClr>
                </a:solidFill>
              </a:rPr>
              <a:t>Company Facts</a:t>
            </a:r>
            <a:endParaRPr lang="en-US" sz="1600" b="1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A8FC1-1AD0-2192-EE1F-5CAD66F7DB27}"/>
              </a:ext>
            </a:extLst>
          </p:cNvPr>
          <p:cNvSpPr/>
          <p:nvPr/>
        </p:nvSpPr>
        <p:spPr bwMode="auto">
          <a:xfrm>
            <a:off x="5230151" y="957312"/>
            <a:ext cx="3783432" cy="360727"/>
          </a:xfrm>
          <a:prstGeom prst="rect">
            <a:avLst/>
          </a:prstGeom>
          <a:solidFill>
            <a:srgbClr val="800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1200150" lvl="2" indent="-285750" algn="l" eaLnBrk="1" hangingPunct="1">
              <a:spcBef>
                <a:spcPct val="100000"/>
              </a:spcBef>
              <a:buClrTx/>
              <a:buFont typeface="Wingdings" panose="05000000000000000000" pitchFamily="2" charset="2"/>
              <a:buChar char="Ø"/>
            </a:pPr>
            <a:endParaRPr lang="en-US" sz="1600" b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marL="1200150" lvl="2" indent="-285750" algn="l" eaLnBrk="1" hangingPunct="1">
              <a:spcBef>
                <a:spcPct val="100000"/>
              </a:spcBef>
              <a:buClrTx/>
              <a:buFont typeface="Wingdings" panose="05000000000000000000" pitchFamily="2" charset="2"/>
              <a:buChar char="Ø"/>
            </a:pPr>
            <a:r>
              <a:rPr lang="en-US" sz="16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Market Situation</a:t>
            </a:r>
          </a:p>
          <a:p>
            <a:pPr marL="1200150" lvl="2" indent="-285750" algn="l" eaLnBrk="1" hangingPunct="1">
              <a:spcBef>
                <a:spcPct val="100000"/>
              </a:spcBef>
              <a:buClrTx/>
              <a:buFont typeface="Wingdings" panose="05000000000000000000" pitchFamily="2" charset="2"/>
              <a:buChar char="Ø"/>
            </a:pPr>
            <a:endParaRPr lang="en-US" sz="1600" b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7738A-0940-653C-BF26-A70A4B77BED2}"/>
              </a:ext>
            </a:extLst>
          </p:cNvPr>
          <p:cNvSpPr/>
          <p:nvPr/>
        </p:nvSpPr>
        <p:spPr bwMode="auto">
          <a:xfrm>
            <a:off x="506732" y="3589527"/>
            <a:ext cx="4295165" cy="360727"/>
          </a:xfrm>
          <a:prstGeom prst="rect">
            <a:avLst/>
          </a:prstGeom>
          <a:solidFill>
            <a:srgbClr val="800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1200150" lvl="2" indent="-285750" algn="l" eaLnBrk="1" hangingPunct="1">
              <a:spcBef>
                <a:spcPct val="100000"/>
              </a:spcBef>
              <a:buClrTx/>
              <a:buFont typeface="Wingdings" panose="05000000000000000000" pitchFamily="2" charset="2"/>
              <a:buChar char="Ø"/>
            </a:pPr>
            <a:r>
              <a:rPr lang="en-US" sz="1600" b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Company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A3A08E-1240-14BC-2F4F-E774BA8C544D}"/>
              </a:ext>
            </a:extLst>
          </p:cNvPr>
          <p:cNvSpPr/>
          <p:nvPr/>
        </p:nvSpPr>
        <p:spPr bwMode="auto">
          <a:xfrm>
            <a:off x="5230153" y="3589527"/>
            <a:ext cx="3783432" cy="360727"/>
          </a:xfrm>
          <a:prstGeom prst="rect">
            <a:avLst/>
          </a:prstGeom>
          <a:solidFill>
            <a:srgbClr val="800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600" b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Key Imperatives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F4679-58A1-D395-D7B4-6C78D110E0C4}"/>
              </a:ext>
            </a:extLst>
          </p:cNvPr>
          <p:cNvSpPr/>
          <p:nvPr/>
        </p:nvSpPr>
        <p:spPr bwMode="auto">
          <a:xfrm>
            <a:off x="506736" y="1381710"/>
            <a:ext cx="4295161" cy="2010716"/>
          </a:xfrm>
          <a:prstGeom prst="rect">
            <a:avLst/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00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C83A7-F26C-102A-FD4C-26DBCFD44A67}"/>
              </a:ext>
            </a:extLst>
          </p:cNvPr>
          <p:cNvSpPr/>
          <p:nvPr/>
        </p:nvSpPr>
        <p:spPr bwMode="auto">
          <a:xfrm>
            <a:off x="5230153" y="1381710"/>
            <a:ext cx="3783434" cy="1979446"/>
          </a:xfrm>
          <a:prstGeom prst="rect">
            <a:avLst/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4A19B-A9E8-1E31-9233-C1368952E158}"/>
              </a:ext>
            </a:extLst>
          </p:cNvPr>
          <p:cNvSpPr/>
          <p:nvPr/>
        </p:nvSpPr>
        <p:spPr bwMode="auto">
          <a:xfrm>
            <a:off x="506732" y="4023500"/>
            <a:ext cx="4295163" cy="2429658"/>
          </a:xfrm>
          <a:prstGeom prst="rect">
            <a:avLst/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C17AB8-9A99-5923-BB04-A5CBA11A6ECB}"/>
              </a:ext>
            </a:extLst>
          </p:cNvPr>
          <p:cNvSpPr/>
          <p:nvPr/>
        </p:nvSpPr>
        <p:spPr bwMode="auto">
          <a:xfrm>
            <a:off x="5230151" y="4023499"/>
            <a:ext cx="3783434" cy="2429659"/>
          </a:xfrm>
          <a:prstGeom prst="rect">
            <a:avLst/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33F6A-0AB4-E1AB-C14A-60A0649E0F99}"/>
              </a:ext>
            </a:extLst>
          </p:cNvPr>
          <p:cNvSpPr txBox="1"/>
          <p:nvPr/>
        </p:nvSpPr>
        <p:spPr>
          <a:xfrm>
            <a:off x="506742" y="1381710"/>
            <a:ext cx="4358870" cy="219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GB" b="1">
                <a:ea typeface="+mn-lt"/>
                <a:cs typeface="+mn-lt"/>
              </a:rPr>
              <a:t>Johnson &amp; Johnson</a:t>
            </a:r>
            <a:r>
              <a:rPr lang="en-GB">
                <a:ea typeface="+mn-lt"/>
                <a:cs typeface="+mn-lt"/>
              </a:rPr>
              <a:t> (</a:t>
            </a:r>
            <a:r>
              <a:rPr lang="en-GB" b="1">
                <a:ea typeface="+mn-lt"/>
                <a:cs typeface="+mn-lt"/>
              </a:rPr>
              <a:t>J&amp;J</a:t>
            </a:r>
            <a:r>
              <a:rPr lang="en-GB">
                <a:ea typeface="+mn-lt"/>
                <a:cs typeface="+mn-lt"/>
              </a:rPr>
              <a:t>) is an American multinational pharmaceutical, biotechnology, and medical technologies</a:t>
            </a:r>
            <a:endParaRPr lang="en-GB">
              <a:cs typeface="Arial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GB">
                <a:ea typeface="+mn-lt"/>
                <a:cs typeface="+mn-lt"/>
              </a:rPr>
              <a:t>Was founded in 1886 by three brothers, Robert Wood Johnson, James Wood Johnson, and Edward Mead Johnson, selling ready-to-use sterile surgical dressings</a:t>
            </a:r>
            <a:endParaRPr lang="en-GB">
              <a:cs typeface="Arial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>
                <a:ea typeface="+mn-lt"/>
                <a:cs typeface="+mn-lt"/>
              </a:rPr>
              <a:t>The company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has </a:t>
            </a:r>
            <a:r>
              <a:rPr lang="en-US">
                <a:solidFill>
                  <a:srgbClr val="202122"/>
                </a:solidFill>
                <a:ea typeface="+mn-lt"/>
                <a:cs typeface="+mn-lt"/>
              </a:rPr>
              <a:t>corporation headquartered in </a:t>
            </a:r>
            <a:r>
              <a:rPr lang="en-US">
                <a:ea typeface="+mn-lt"/>
                <a:cs typeface="+mn-lt"/>
              </a:rPr>
              <a:t>New Brunswick, New Jersey</a:t>
            </a:r>
            <a:r>
              <a:rPr lang="en-US">
                <a:solidFill>
                  <a:srgbClr val="202122"/>
                </a:solidFill>
                <a:ea typeface="+mn-lt"/>
                <a:cs typeface="+mn-lt"/>
              </a:rPr>
              <a:t>, and publicly traded on the </a:t>
            </a:r>
            <a:r>
              <a:rPr lang="en-US">
                <a:ea typeface="+mn-lt"/>
                <a:cs typeface="+mn-lt"/>
              </a:rPr>
              <a:t>New York Stock Exchange</a:t>
            </a:r>
            <a:endParaRPr lang="en-US">
              <a:cs typeface="Arial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GB">
                <a:solidFill>
                  <a:srgbClr val="202122"/>
                </a:solidFill>
                <a:ea typeface="+mn-lt"/>
                <a:cs typeface="+mn-lt"/>
              </a:rPr>
              <a:t>It has a global workforce of approximately </a:t>
            </a:r>
            <a:r>
              <a:rPr lang="en-GB" b="1">
                <a:solidFill>
                  <a:srgbClr val="202122"/>
                </a:solidFill>
                <a:ea typeface="+mn-lt"/>
                <a:cs typeface="+mn-lt"/>
              </a:rPr>
              <a:t>130,000 </a:t>
            </a:r>
            <a:r>
              <a:rPr lang="en-GB">
                <a:solidFill>
                  <a:srgbClr val="202122"/>
                </a:solidFill>
                <a:ea typeface="+mn-lt"/>
                <a:cs typeface="+mn-lt"/>
              </a:rPr>
              <a:t>employees who are led by the company's current chairman and chief executive officer, </a:t>
            </a:r>
            <a:r>
              <a:rPr lang="en-GB" b="1">
                <a:ea typeface="+mn-lt"/>
                <a:cs typeface="+mn-lt"/>
              </a:rPr>
              <a:t>Joaquin Duato</a:t>
            </a:r>
            <a:endParaRPr lang="en-GB" b="1">
              <a:cs typeface="Arial"/>
            </a:endParaRPr>
          </a:p>
          <a:p>
            <a:pPr algn="l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1F8BCF-56F2-B249-016C-EE33287B2A18}"/>
              </a:ext>
            </a:extLst>
          </p:cNvPr>
          <p:cNvSpPr txBox="1"/>
          <p:nvPr/>
        </p:nvSpPr>
        <p:spPr>
          <a:xfrm>
            <a:off x="5230156" y="1440094"/>
            <a:ext cx="3783431" cy="202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/>
              <a:t>J&amp;J's debt by the end of the fourth quarter of 2023 is 29.33 billion USD. In the 2023, J&amp;J lowered their overall debt from 39.64 billion to 29.33 billion.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/>
              <a:t>By comparing with others JJ has Lower debt equity ratio of</a:t>
            </a:r>
            <a:r>
              <a:rPr lang="en-US" b="1"/>
              <a:t> 0.38 </a:t>
            </a:r>
            <a:r>
              <a:rPr lang="en-US"/>
              <a:t>as per the 2023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/>
              <a:t>J&amp;J has been up against more competition in the oncology division from businesses like Pfizer and BMS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/>
              <a:t>In 2023, Johnson &amp; Johnson (J&amp;J) allocated $14.81 billion to research and development (R&amp;D) and generated $54.6 billion in prescription sales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74F4C-40A2-8C29-135D-9DD928472756}"/>
              </a:ext>
            </a:extLst>
          </p:cNvPr>
          <p:cNvSpPr txBox="1"/>
          <p:nvPr/>
        </p:nvSpPr>
        <p:spPr>
          <a:xfrm>
            <a:off x="506742" y="4170073"/>
            <a:ext cx="4358870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100">
                <a:ea typeface="+mn-lt"/>
                <a:cs typeface="+mn-lt"/>
              </a:rPr>
              <a:t>The strongest therapeutic areas within J&amp;J’s pharmaceutical segment are </a:t>
            </a:r>
            <a:r>
              <a:rPr lang="en-US" sz="1100" b="1">
                <a:ea typeface="+mn-lt"/>
                <a:cs typeface="+mn-lt"/>
              </a:rPr>
              <a:t>immunology and oncology</a:t>
            </a:r>
            <a:r>
              <a:rPr lang="en-US" sz="1100">
                <a:ea typeface="+mn-lt"/>
                <a:cs typeface="+mn-lt"/>
              </a:rPr>
              <a:t>. J&amp;J is also active in the field of infectious diseases and vaccines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>
                <a:ea typeface="+mn-lt"/>
                <a:cs typeface="+mn-lt"/>
              </a:rPr>
              <a:t>As of the latest available data for Johnson &amp; Johnson (J&amp;J), 2023 Full-Year reported </a:t>
            </a:r>
            <a:r>
              <a:rPr lang="en-US" b="1">
                <a:ea typeface="+mn-lt"/>
                <a:cs typeface="+mn-lt"/>
              </a:rPr>
              <a:t>sales growth </a:t>
            </a:r>
            <a:r>
              <a:rPr lang="en-US">
                <a:ea typeface="+mn-lt"/>
                <a:cs typeface="+mn-lt"/>
              </a:rPr>
              <a:t>of 6.5% to </a:t>
            </a:r>
            <a:r>
              <a:rPr lang="en-US" b="1">
                <a:ea typeface="+mn-lt"/>
                <a:cs typeface="+mn-lt"/>
              </a:rPr>
              <a:t>$85.2 Billion </a:t>
            </a:r>
            <a:r>
              <a:rPr lang="en-US">
                <a:ea typeface="+mn-lt"/>
                <a:cs typeface="+mn-lt"/>
              </a:rPr>
              <a:t>with operational growth of 7.4%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1100">
                <a:cs typeface="Arial"/>
              </a:rPr>
              <a:t>J&amp;J excels through a diverse product range and continuous innovation, bolstered by strong </a:t>
            </a:r>
            <a:r>
              <a:rPr lang="en-US" sz="1100" b="1">
                <a:cs typeface="Arial"/>
              </a:rPr>
              <a:t>global presence and brand </a:t>
            </a:r>
            <a:r>
              <a:rPr lang="en-US" sz="1100">
                <a:cs typeface="Arial"/>
              </a:rPr>
              <a:t>recognition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/>
              <a:t>J&amp;J currently has been operating in more than 60 countries and has their product sold in more than </a:t>
            </a:r>
            <a:r>
              <a:rPr lang="en-US" b="1"/>
              <a:t>175 countries 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endParaRPr lang="en-US" sz="1100">
              <a:cs typeface="Arial"/>
            </a:endParaRPr>
          </a:p>
          <a:p>
            <a:pPr algn="l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AA1600-D909-88E3-5344-8C5DFE2A2AD2}"/>
              </a:ext>
            </a:extLst>
          </p:cNvPr>
          <p:cNvSpPr txBox="1"/>
          <p:nvPr/>
        </p:nvSpPr>
        <p:spPr>
          <a:xfrm>
            <a:off x="5166434" y="3992230"/>
            <a:ext cx="3783434" cy="3215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GB" sz="1100" b="1">
                <a:ea typeface="+mn-lt"/>
                <a:cs typeface="+mn-lt"/>
              </a:rPr>
              <a:t>Expand Drug Portfolio</a:t>
            </a:r>
            <a:r>
              <a:rPr lang="en-GB" sz="1100">
                <a:ea typeface="+mn-lt"/>
                <a:cs typeface="+mn-lt"/>
              </a:rPr>
              <a:t>: J&amp;J is making significant investments in R&amp;D to promote innovation in consumer health, medical devices, and medicines. Creating novel treatments, expanding precision medicine, and enhancing surgical technology are some examples of this</a:t>
            </a:r>
            <a:endParaRPr lang="en-GB">
              <a:ea typeface="+mn-lt"/>
              <a:cs typeface="+mn-lt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GB" sz="1100" b="1">
                <a:ea typeface="+mn-lt"/>
                <a:cs typeface="+mn-lt"/>
              </a:rPr>
              <a:t>Drive Revenue Growth</a:t>
            </a:r>
            <a:r>
              <a:rPr lang="en-GB" sz="1100">
                <a:ea typeface="+mn-lt"/>
                <a:cs typeface="+mn-lt"/>
              </a:rPr>
              <a:t>: Continue to leverage key products like Remicade, Darzalex and Consumer end products,  while optimizing operational efficiencies and exploring new revenue streams</a:t>
            </a:r>
            <a:endParaRPr lang="en-US">
              <a:cs typeface="Arial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GB" b="1">
                <a:ea typeface="+mn-lt"/>
                <a:cs typeface="+mn-lt"/>
              </a:rPr>
              <a:t>S</a:t>
            </a:r>
            <a:r>
              <a:rPr lang="en-GB" sz="1100" b="1">
                <a:ea typeface="+mn-lt"/>
                <a:cs typeface="+mn-lt"/>
              </a:rPr>
              <a:t>trategic Investments</a:t>
            </a:r>
            <a:r>
              <a:rPr lang="en-GB" sz="1100">
                <a:ea typeface="+mn-lt"/>
                <a:cs typeface="+mn-lt"/>
              </a:rPr>
              <a:t>: To improve market position and increase therapeutic capabilities like Neuroscience, cardiovascular etc. pursue strategic partnerships and acquisitions</a:t>
            </a:r>
            <a:endParaRPr lang="en-GB" sz="1100">
              <a:cs typeface="Arial"/>
            </a:endParaRPr>
          </a:p>
          <a:p>
            <a:pPr algn="l"/>
            <a:endParaRPr lang="en-GB" sz="1050">
              <a:cs typeface="Arial"/>
            </a:endParaRPr>
          </a:p>
          <a:p>
            <a:pPr algn="l"/>
            <a:endParaRPr lang="en-US" sz="1050"/>
          </a:p>
          <a:p>
            <a:pPr algn="l"/>
            <a:endParaRPr lang="en-US" sz="1050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CCECE6-CCDD-494A-B43C-6EAC77DE0165}"/>
              </a:ext>
            </a:extLst>
          </p:cNvPr>
          <p:cNvSpPr/>
          <p:nvPr/>
        </p:nvSpPr>
        <p:spPr>
          <a:xfrm>
            <a:off x="444500" y="1283272"/>
            <a:ext cx="8746633" cy="621247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solidFill>
                  <a:srgbClr val="212121"/>
                </a:solidFill>
                <a:effectLst/>
                <a:latin typeface="+mn-lt"/>
              </a:rPr>
              <a:t>Johnson &amp; Johnson Reports Q1 2024 </a:t>
            </a:r>
            <a:r>
              <a:rPr lang="en-US" sz="1400" b="0" i="0" err="1">
                <a:solidFill>
                  <a:srgbClr val="212121"/>
                </a:solidFill>
                <a:effectLst/>
                <a:latin typeface="+mn-lt"/>
              </a:rPr>
              <a:t>Results</a:t>
            </a:r>
            <a:r>
              <a:rPr lang="en-US" sz="1400" err="1">
                <a:latin typeface="+mn-lt"/>
                <a:cs typeface="Arial"/>
              </a:rPr>
              <a:t>:</a:t>
            </a:r>
            <a:r>
              <a:rPr lang="en-US" sz="1400" err="1">
                <a:latin typeface="+mn-lt"/>
                <a:cs typeface="Arial"/>
                <a:hlinkClick r:id="rId2"/>
              </a:rPr>
              <a:t>https</a:t>
            </a:r>
            <a:r>
              <a:rPr lang="en-US" sz="1400">
                <a:latin typeface="+mn-lt"/>
                <a:cs typeface="Arial"/>
                <a:hlinkClick r:id="rId2"/>
              </a:rPr>
              <a:t>://www.investor.J&amp;J.com/news/news-details/2024/Johnson--Johnson-Reports-Q1-2024-Results/default.aspx</a:t>
            </a:r>
            <a:endParaRPr lang="en-US" sz="1400">
              <a:latin typeface="+mn-lt"/>
              <a:cs typeface="Arial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1" u="none" strike="noStrike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n-lt"/>
                <a:hlinkClick r:id="rId3"/>
              </a:rPr>
              <a:t>"Johnson and Johnson 2023 Annual Report (Form 10-K)"</a:t>
            </a:r>
            <a:r>
              <a:rPr lang="en-US" sz="1400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n-lt"/>
              </a:rPr>
              <a:t>. </a:t>
            </a:r>
            <a:r>
              <a:rPr lang="en-US" sz="1400" b="0" i="1" u="none" strike="noStrike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n-lt"/>
                <a:hlinkClick r:id="rId4" tooltip="U.S. Securities and Exchange Commission"/>
              </a:rPr>
              <a:t>U.S. Securities and Exchange Commission</a:t>
            </a:r>
            <a:r>
              <a:rPr lang="en-US" sz="1400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n-lt"/>
              </a:rPr>
              <a:t>. February 16, 2024.</a:t>
            </a:r>
            <a:endParaRPr lang="en-US" sz="1400">
              <a:solidFill>
                <a:srgbClr val="202122"/>
              </a:solidFill>
              <a:highlight>
                <a:srgbClr val="FFFFFF"/>
              </a:highlight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1" u="none" strike="noStrike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n-lt"/>
                <a:hlinkClick r:id="rId5"/>
              </a:rPr>
              <a:t>"The Global 2000 2023"</a:t>
            </a:r>
            <a:r>
              <a:rPr lang="en-US" sz="1400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n-lt"/>
              </a:rPr>
              <a:t>. Forbes. Archived from </a:t>
            </a:r>
            <a:r>
              <a:rPr lang="en-US" sz="1400" b="0" i="1" u="none" strike="noStrike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n-lt"/>
                <a:hlinkClick r:id="rId6"/>
              </a:rPr>
              <a:t>the original</a:t>
            </a:r>
            <a:r>
              <a:rPr lang="en-US" sz="1400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n-lt"/>
              </a:rPr>
              <a:t> on January 29, 2024. Retrieved February 7, 2024.</a:t>
            </a:r>
            <a:endParaRPr lang="en-US" sz="1400" i="1">
              <a:solidFill>
                <a:srgbClr val="202122"/>
              </a:solidFill>
              <a:highlight>
                <a:srgbClr val="FFFFFF"/>
              </a:highlight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n-lt"/>
                <a:hlinkClick r:id="rId7"/>
              </a:rPr>
              <a:t>https://www.investor.J&amp;J.com/news/news-details/2024/Johnson--Johnson-Reports-Q4-and-Full-Year-2023-Results/default.aspx</a:t>
            </a:r>
            <a:endParaRPr lang="en-US" sz="1400" i="1">
              <a:solidFill>
                <a:srgbClr val="202122"/>
              </a:solidFill>
              <a:highlight>
                <a:srgbClr val="FFFFFF"/>
              </a:highlight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n-lt"/>
                <a:hlinkClick r:id="rId8"/>
              </a:rPr>
              <a:t>https://www.statista.com/topics/1517/johnson-and-johnson/#topicOverview</a:t>
            </a:r>
            <a:endParaRPr lang="en-US" sz="1400" i="1">
              <a:solidFill>
                <a:srgbClr val="202122"/>
              </a:solidFill>
              <a:highlight>
                <a:srgbClr val="FFFFFF"/>
              </a:highlight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b="0" i="1">
              <a:solidFill>
                <a:srgbClr val="202122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algn="l"/>
            <a:endParaRPr lang="en-US" sz="1400" i="1">
              <a:solidFill>
                <a:srgbClr val="202122"/>
              </a:solidFill>
              <a:highlight>
                <a:srgbClr val="FFFFFF"/>
              </a:highlight>
              <a:latin typeface="+mn-lt"/>
            </a:endParaRPr>
          </a:p>
          <a:p>
            <a:pPr algn="l"/>
            <a:endParaRPr lang="en-US" sz="1400" b="0" i="0">
              <a:solidFill>
                <a:srgbClr val="212121"/>
              </a:solidFill>
              <a:effectLst/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>
              <a:latin typeface="+mn-lt"/>
              <a:cs typeface="Arial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>
              <a:latin typeface="+mn-lt"/>
              <a:cs typeface="Arial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>
              <a:latin typeface="+mn-lt"/>
              <a:cs typeface="Arial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>
              <a:latin typeface="+mn-lt"/>
              <a:cs typeface="Arial"/>
            </a:endParaRPr>
          </a:p>
          <a:p>
            <a:pPr algn="l">
              <a:lnSpc>
                <a:spcPct val="150000"/>
              </a:lnSpc>
            </a:pPr>
            <a:endParaRPr lang="en-US" sz="1400">
              <a:latin typeface="+mn-lt"/>
              <a:cs typeface="Calibri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>
              <a:latin typeface="+mn-lt"/>
              <a:cs typeface="Calibri" panose="020F0502020204030204" pitchFamily="34" charset="0"/>
            </a:endParaRPr>
          </a:p>
          <a:p>
            <a:pPr algn="l"/>
            <a:endParaRPr lang="en-US" sz="140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3B7A3E-C82F-4B7A-89BF-947774689E7E}"/>
              </a:ext>
            </a:extLst>
          </p:cNvPr>
          <p:cNvSpPr txBox="1">
            <a:spLocks/>
          </p:cNvSpPr>
          <p:nvPr/>
        </p:nvSpPr>
        <p:spPr bwMode="auto">
          <a:xfrm>
            <a:off x="444500" y="285136"/>
            <a:ext cx="8746634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FontTx/>
            </a:pPr>
            <a:r>
              <a:rPr lang="en-US"/>
              <a:t>References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237409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Handshake">
            <a:extLst>
              <a:ext uri="{FF2B5EF4-FFF2-40B4-BE49-F238E27FC236}">
                <a16:creationId xmlns:a16="http://schemas.microsoft.com/office/drawing/2014/main" id="{D65698D8-A9DB-4D91-B8ED-65D77B019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1412" y="1185130"/>
            <a:ext cx="4487740" cy="44877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EF559B-1EF9-4FCE-867F-AB241007F410}"/>
              </a:ext>
            </a:extLst>
          </p:cNvPr>
          <p:cNvSpPr/>
          <p:nvPr/>
        </p:nvSpPr>
        <p:spPr bwMode="auto">
          <a:xfrm>
            <a:off x="0" y="0"/>
            <a:ext cx="4951412" cy="6858000"/>
          </a:xfrm>
          <a:prstGeom prst="rect">
            <a:avLst/>
          </a:prstGeom>
          <a:solidFill>
            <a:srgbClr val="80000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DE8A2-3165-4BE3-9543-10D0DEE3335E}"/>
              </a:ext>
            </a:extLst>
          </p:cNvPr>
          <p:cNvSpPr txBox="1"/>
          <p:nvPr/>
        </p:nvSpPr>
        <p:spPr>
          <a:xfrm>
            <a:off x="564000" y="3037857"/>
            <a:ext cx="4008000" cy="1072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209151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2D1906A2F5A74EA6D415F1FE02730D" ma:contentTypeVersion="4" ma:contentTypeDescription="Create a new document." ma:contentTypeScope="" ma:versionID="d3490f116cef5e98db0ca6d1bf3432cf">
  <xsd:schema xmlns:xsd="http://www.w3.org/2001/XMLSchema" xmlns:xs="http://www.w3.org/2001/XMLSchema" xmlns:p="http://schemas.microsoft.com/office/2006/metadata/properties" xmlns:ns2="f5db6f8f-3dc2-42cf-9aca-8b7f2055698f" targetNamespace="http://schemas.microsoft.com/office/2006/metadata/properties" ma:root="true" ma:fieldsID="21e10577b7bf75671e04d4cf18ec8c1e" ns2:_="">
    <xsd:import namespace="f5db6f8f-3dc2-42cf-9aca-8b7f205569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b6f8f-3dc2-42cf-9aca-8b7f205569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2E8062-3ADB-48CD-A3C4-65B6D9C507E4}">
  <ds:schemaRefs>
    <ds:schemaRef ds:uri="f5db6f8f-3dc2-42cf-9aca-8b7f2055698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C56D97-EF87-49AD-9A8C-24BE4C12F99B}">
  <ds:schemaRefs>
    <ds:schemaRef ds:uri="f5db6f8f-3dc2-42cf-9aca-8b7f2055698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DC9C613-1F6F-49C5-B533-01124CAB42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Application>Microsoft Office PowerPoint</Application>
  <PresentationFormat>Custom</PresentationFormat>
  <Slides>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</vt:lpstr>
      <vt:lpstr>Johnson &amp; Johnson</vt:lpstr>
      <vt:lpstr>Client Context – Johnson &amp; Johnson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</dc:title>
  <dc:creator>Monish.Sakthivel@mu-sigma.com</dc:creator>
  <cp:revision>1</cp:revision>
  <cp:lastPrinted>2001-09-28T15:01:44Z</cp:lastPrinted>
  <dcterms:created xsi:type="dcterms:W3CDTF">2013-08-08T04:16:16Z</dcterms:created>
  <dcterms:modified xsi:type="dcterms:W3CDTF">2024-09-06T09:28:37Z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0x0101002B2D1906A2F5A74EA6D415F1FE02730D</vt:lpwstr>
  </property>
</Properties>
</file>