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handoutMasterIdLst>
    <p:handoutMasterId r:id="rId24"/>
  </p:handoutMasterIdLst>
  <p:sldIdLst>
    <p:sldId id="256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980" autoAdjust="0"/>
    <p:restoredTop sz="94599" autoAdjust="0"/>
  </p:normalViewPr>
  <p:slideViewPr>
    <p:cSldViewPr>
      <p:cViewPr varScale="1">
        <p:scale>
          <a:sx n="86" d="100"/>
          <a:sy n="86" d="100"/>
        </p:scale>
        <p:origin x="-600" y="-90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pPr/>
              <a:t>11/28/2022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pPr/>
              <a:t>11/28/2022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xmlns="" val="6743566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pPr/>
              <a:t>11/28/2022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21267935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pPr/>
              <a:t>11/28/2022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22117910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pPr/>
              <a:t>11/28/2022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26144726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pPr/>
              <a:t>11/28/2022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40587977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pPr/>
              <a:t>11/28/2022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16832941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pPr/>
              <a:t>11/28/2022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41824918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pPr/>
              <a:t>11/28/2022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25315614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pPr/>
              <a:t>11/28/2022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14059666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pPr/>
              <a:t>11/28/2022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9621166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pPr/>
              <a:t>11/28/2022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36176941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11/28/2022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PHOTOFACTORY0707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201110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12188825" cy="33424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 &lt;/form&gt;</a:t>
            </a:r>
          </a:p>
          <a:p>
            <a:r>
              <a:rPr lang="en-US" sz="2400" dirty="0" smtClean="0"/>
              <a:t>    &lt;/main&gt;</a:t>
            </a:r>
          </a:p>
          <a:p>
            <a:r>
              <a:rPr lang="en-US" sz="2400" dirty="0" smtClean="0"/>
              <a:t>    &lt;footer class="footer"&gt;&amp;copy; Copyright PHOTOFACTORY0707&lt;/footer&gt;</a:t>
            </a:r>
          </a:p>
          <a:p>
            <a:r>
              <a:rPr lang="en-US" sz="2400" dirty="0" smtClean="0"/>
              <a:t>  &lt;/div&gt;</a:t>
            </a:r>
          </a:p>
          <a:p>
            <a:r>
              <a:rPr lang="en-US" sz="2400" dirty="0" smtClean="0"/>
              <a:t>&lt;/body&gt;</a:t>
            </a:r>
          </a:p>
          <a:p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&lt;/html&gt;</a:t>
            </a:r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455612" y="5410200"/>
            <a:ext cx="1097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4000" dirty="0" smtClean="0">
                <a:solidFill>
                  <a:schemeClr val="accent2">
                    <a:lumMod val="75000"/>
                  </a:schemeClr>
                </a:solidFill>
              </a:rPr>
              <a:t>FINISHED</a:t>
            </a:r>
            <a:endParaRPr lang="en-US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28600"/>
            <a:ext cx="11961812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PHOTOGRAFIE0707 GALLERY</a:t>
            </a:r>
            <a:endParaRPr lang="en-US" sz="28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838200"/>
            <a:ext cx="12038012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&lt;html&gt;</a:t>
            </a:r>
          </a:p>
          <a:p>
            <a:r>
              <a:rPr lang="en-US" sz="2400" dirty="0" smtClean="0"/>
              <a:t>&lt;head&gt;</a:t>
            </a:r>
          </a:p>
          <a:p>
            <a:r>
              <a:rPr lang="en-US" sz="2400" dirty="0" smtClean="0"/>
              <a:t>    &lt;meta </a:t>
            </a:r>
            <a:r>
              <a:rPr lang="en-US" sz="2400" dirty="0" err="1" smtClean="0"/>
              <a:t>charset</a:t>
            </a:r>
            <a:r>
              <a:rPr lang="en-US" sz="2400" dirty="0" smtClean="0"/>
              <a:t>="UTF-8"&gt;</a:t>
            </a:r>
          </a:p>
          <a:p>
            <a:r>
              <a:rPr lang="en-US" sz="2400" dirty="0" smtClean="0"/>
              <a:t>    &lt;meta name="viewport" content="device-width-</a:t>
            </a:r>
            <a:r>
              <a:rPr lang="en-US" sz="2400" dirty="0" err="1" smtClean="0"/>
              <a:t>device,initial</a:t>
            </a:r>
            <a:r>
              <a:rPr lang="en-US" sz="2400" dirty="0" smtClean="0"/>
              <a:t>-scale=1.0"&gt;</a:t>
            </a:r>
          </a:p>
          <a:p>
            <a:r>
              <a:rPr lang="en-US" sz="2400" dirty="0" smtClean="0"/>
              <a:t>    &lt;title&gt;GALLERY&lt;/title&gt;</a:t>
            </a:r>
          </a:p>
          <a:p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&lt;style type="text/CSS"&gt;</a:t>
            </a:r>
          </a:p>
          <a:p>
            <a:r>
              <a:rPr lang="en-US" sz="2400" dirty="0" smtClean="0"/>
              <a:t>    .</a:t>
            </a:r>
            <a:r>
              <a:rPr lang="en-US" sz="2400" dirty="0" err="1" smtClean="0"/>
              <a:t>nav</a:t>
            </a:r>
            <a:r>
              <a:rPr lang="en-US" sz="2400" dirty="0" smtClean="0"/>
              <a:t>{</a:t>
            </a:r>
          </a:p>
          <a:p>
            <a:r>
              <a:rPr lang="en-US" sz="2400" dirty="0" smtClean="0"/>
              <a:t>        background-color: #000000;</a:t>
            </a:r>
          </a:p>
          <a:p>
            <a:r>
              <a:rPr lang="en-US" sz="2400" dirty="0" smtClean="0"/>
              <a:t>        border-radius: 15px;</a:t>
            </a:r>
          </a:p>
          <a:p>
            <a:r>
              <a:rPr lang="en-US" sz="2400" dirty="0" smtClean="0"/>
              <a:t>        </a:t>
            </a:r>
            <a:r>
              <a:rPr lang="en-US" sz="2400" dirty="0" err="1" smtClean="0"/>
              <a:t>color:aqua</a:t>
            </a:r>
            <a:r>
              <a:rPr lang="en-US" sz="2400" dirty="0" smtClean="0"/>
              <a:t>;</a:t>
            </a:r>
          </a:p>
          <a:p>
            <a:r>
              <a:rPr lang="en-US" sz="2400" dirty="0" smtClean="0"/>
              <a:t>    }</a:t>
            </a:r>
          </a:p>
          <a:p>
            <a:r>
              <a:rPr lang="en-US" sz="2400" dirty="0" smtClean="0"/>
              <a:t>    </a:t>
            </a:r>
            <a:r>
              <a:rPr lang="en-US" sz="2400" dirty="0" err="1" smtClean="0"/>
              <a:t>ul,li</a:t>
            </a:r>
            <a:r>
              <a:rPr lang="en-US" sz="2400" dirty="0" smtClean="0"/>
              <a:t>{</a:t>
            </a:r>
          </a:p>
          <a:p>
            <a:r>
              <a:rPr lang="en-US" sz="2400" dirty="0" smtClean="0"/>
              <a:t>        </a:t>
            </a:r>
            <a:r>
              <a:rPr lang="en-US" sz="2400" dirty="0" err="1" smtClean="0"/>
              <a:t>display:inline</a:t>
            </a:r>
            <a:r>
              <a:rPr lang="en-US" sz="2400" dirty="0" smtClean="0"/>
              <a:t>;</a:t>
            </a:r>
          </a:p>
          <a:p>
            <a:r>
              <a:rPr lang="en-US" sz="2400" dirty="0" smtClean="0"/>
              <a:t>        padding:20px;</a:t>
            </a:r>
          </a:p>
          <a:p>
            <a:r>
              <a:rPr lang="en-US" sz="2400" dirty="0" smtClean="0"/>
              <a:t>    }</a:t>
            </a:r>
          </a:p>
          <a:p>
            <a:r>
              <a:rPr lang="en-US" sz="2400" dirty="0" smtClean="0"/>
              <a:t>   </a:t>
            </a:r>
            <a:endParaRPr lang="en-US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52400"/>
            <a:ext cx="12188825" cy="74420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input{</a:t>
            </a:r>
          </a:p>
          <a:p>
            <a:r>
              <a:rPr lang="en-US" sz="2400" dirty="0" smtClean="0"/>
              <a:t>        margin-left:5000px;</a:t>
            </a:r>
          </a:p>
          <a:p>
            <a:r>
              <a:rPr lang="en-US" sz="2400" dirty="0" smtClean="0"/>
              <a:t>        margin-top:20px;</a:t>
            </a:r>
          </a:p>
          <a:p>
            <a:r>
              <a:rPr lang="en-US" sz="2400" dirty="0" smtClean="0"/>
              <a:t>        </a:t>
            </a:r>
            <a:r>
              <a:rPr lang="en-US" sz="2400" dirty="0" err="1" smtClean="0"/>
              <a:t>border:none</a:t>
            </a:r>
            <a:r>
              <a:rPr lang="en-US" sz="2400" dirty="0" smtClean="0"/>
              <a:t>;</a:t>
            </a:r>
          </a:p>
          <a:p>
            <a:r>
              <a:rPr lang="en-US" sz="2400" dirty="0" smtClean="0"/>
              <a:t>        background-</a:t>
            </a:r>
            <a:r>
              <a:rPr lang="en-US" sz="2400" dirty="0" err="1" smtClean="0"/>
              <a:t>color:blueviolet</a:t>
            </a:r>
            <a:r>
              <a:rPr lang="en-US" sz="2400" dirty="0" smtClean="0"/>
              <a:t>;</a:t>
            </a:r>
          </a:p>
          <a:p>
            <a:r>
              <a:rPr lang="en-US" sz="2400" dirty="0" smtClean="0"/>
              <a:t>    }</a:t>
            </a:r>
          </a:p>
          <a:p>
            <a:r>
              <a:rPr lang="en-US" sz="2400" dirty="0" smtClean="0"/>
              <a:t>    footer{</a:t>
            </a:r>
          </a:p>
          <a:p>
            <a:r>
              <a:rPr lang="en-US" sz="2400" dirty="0" smtClean="0"/>
              <a:t>        padding: 55px 20px;</a:t>
            </a:r>
          </a:p>
          <a:p>
            <a:r>
              <a:rPr lang="en-US" sz="2400" dirty="0" smtClean="0"/>
              <a:t>      background-color: #2e3550;</a:t>
            </a:r>
          </a:p>
          <a:p>
            <a:r>
              <a:rPr lang="en-US" sz="2400" dirty="0" smtClean="0"/>
              <a:t>      </a:t>
            </a:r>
            <a:r>
              <a:rPr lang="en-US" sz="2400" dirty="0" err="1" smtClean="0"/>
              <a:t>color:aqua</a:t>
            </a:r>
            <a:r>
              <a:rPr lang="en-US" sz="2400" dirty="0" smtClean="0"/>
              <a:t>;</a:t>
            </a:r>
          </a:p>
          <a:p>
            <a:r>
              <a:rPr lang="en-US" sz="2400" dirty="0" smtClean="0"/>
              <a:t>      text-align: center;</a:t>
            </a:r>
          </a:p>
          <a:p>
            <a:r>
              <a:rPr lang="en-US" sz="2400" dirty="0" smtClean="0"/>
              <a:t>    }</a:t>
            </a:r>
          </a:p>
          <a:p>
            <a:r>
              <a:rPr lang="en-US" sz="2400" dirty="0" smtClean="0"/>
              <a:t>    </a:t>
            </a:r>
            <a:r>
              <a:rPr lang="en-US" sz="2400" dirty="0" err="1" smtClean="0"/>
              <a:t>img</a:t>
            </a:r>
            <a:r>
              <a:rPr lang="en-US" sz="2400" dirty="0" smtClean="0"/>
              <a:t>{</a:t>
            </a:r>
          </a:p>
          <a:p>
            <a:r>
              <a:rPr lang="en-US" sz="2400" dirty="0" smtClean="0"/>
              <a:t>        size: 50px;</a:t>
            </a:r>
          </a:p>
          <a:p>
            <a:r>
              <a:rPr lang="en-US" sz="2400" dirty="0" smtClean="0"/>
              <a:t>    }</a:t>
            </a:r>
          </a:p>
          <a:p>
            <a:r>
              <a:rPr lang="en-US" sz="2400" dirty="0" smtClean="0"/>
              <a:t>    &lt;/style&gt;</a:t>
            </a:r>
          </a:p>
          <a:p>
            <a:r>
              <a:rPr lang="en-US" sz="2400" dirty="0" smtClean="0"/>
              <a:t>    &lt;/head&gt;</a:t>
            </a:r>
          </a:p>
          <a:p>
            <a:r>
              <a:rPr lang="en-US" sz="2400" dirty="0" smtClean="0"/>
              <a:t>    &lt;body style="background-</a:t>
            </a:r>
            <a:r>
              <a:rPr lang="en-US" sz="2400" dirty="0" err="1" smtClean="0"/>
              <a:t>color:black</a:t>
            </a:r>
            <a:r>
              <a:rPr lang="en-US" sz="2400" dirty="0" smtClean="0"/>
              <a:t>"&gt;</a:t>
            </a:r>
          </a:p>
          <a:p>
            <a:r>
              <a:rPr lang="en-US" sz="2400" dirty="0" smtClean="0"/>
              <a:t>   </a:t>
            </a:r>
          </a:p>
          <a:p>
            <a:pPr>
              <a:lnSpc>
                <a:spcPct val="90000"/>
              </a:lnSpc>
            </a:pPr>
            <a:endParaRPr lang="en-US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52400"/>
            <a:ext cx="12188825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 &lt;div class="</a:t>
            </a:r>
            <a:r>
              <a:rPr lang="en-US" sz="2400" dirty="0" err="1" smtClean="0"/>
              <a:t>nav</a:t>
            </a:r>
            <a:r>
              <a:rPr lang="en-US" sz="2400" dirty="0" smtClean="0"/>
              <a:t>"&gt;</a:t>
            </a:r>
          </a:p>
          <a:p>
            <a:r>
              <a:rPr lang="en-US" sz="2400" dirty="0" smtClean="0"/>
              <a:t>        &lt;</a:t>
            </a:r>
            <a:r>
              <a:rPr lang="en-US" sz="2400" dirty="0" err="1" smtClean="0"/>
              <a:t>ul</a:t>
            </a:r>
            <a:r>
              <a:rPr lang="en-US" sz="2400" dirty="0" smtClean="0"/>
              <a:t>&gt;&lt;</a:t>
            </a:r>
            <a:r>
              <a:rPr lang="en-US" sz="2400" dirty="0" err="1" smtClean="0"/>
              <a:t>li</a:t>
            </a:r>
            <a:r>
              <a:rPr lang="en-US" sz="2400" dirty="0" smtClean="0"/>
              <a:t>&gt;&lt;b&gt;&lt;</a:t>
            </a:r>
            <a:r>
              <a:rPr lang="en-US" sz="2400" dirty="0" err="1" smtClean="0"/>
              <a:t>em</a:t>
            </a:r>
            <a:r>
              <a:rPr lang="en-US" sz="2400" dirty="0" smtClean="0"/>
              <a:t>&gt;&lt;h1 align="center"&gt;GALLERY&lt;/h1&gt;&lt;/</a:t>
            </a:r>
            <a:r>
              <a:rPr lang="en-US" sz="2400" dirty="0" err="1" smtClean="0"/>
              <a:t>em</a:t>
            </a:r>
            <a:r>
              <a:rPr lang="en-US" sz="2400" dirty="0" smtClean="0"/>
              <a:t>&gt;&lt;/b&gt;&lt;/</a:t>
            </a:r>
            <a:r>
              <a:rPr lang="en-US" sz="2400" dirty="0" err="1" smtClean="0"/>
              <a:t>li</a:t>
            </a:r>
            <a:r>
              <a:rPr lang="en-US" sz="2400" dirty="0" smtClean="0"/>
              <a:t>&gt;&lt;/</a:t>
            </a:r>
            <a:r>
              <a:rPr lang="en-US" sz="2400" dirty="0" err="1" smtClean="0"/>
              <a:t>ul</a:t>
            </a:r>
            <a:r>
              <a:rPr lang="en-US" sz="2400" dirty="0" smtClean="0"/>
              <a:t>&gt;</a:t>
            </a:r>
          </a:p>
          <a:p>
            <a:r>
              <a:rPr lang="en-US" sz="2400" dirty="0" smtClean="0"/>
              <a:t>    &lt;/div&gt;</a:t>
            </a:r>
          </a:p>
          <a:p>
            <a:r>
              <a:rPr lang="en-US" sz="2400" dirty="0" smtClean="0"/>
              <a:t>    &lt;div class="</a:t>
            </a:r>
            <a:r>
              <a:rPr lang="en-US" sz="2400" dirty="0" err="1" smtClean="0"/>
              <a:t>img</a:t>
            </a:r>
            <a:r>
              <a:rPr lang="en-US" sz="2400" dirty="0" smtClean="0"/>
              <a:t>"&gt;</a:t>
            </a:r>
          </a:p>
          <a:p>
            <a:r>
              <a:rPr lang="en-US" sz="2400" dirty="0" smtClean="0"/>
              <a:t>        &lt;video width="900px" controls&gt; </a:t>
            </a:r>
          </a:p>
          <a:p>
            <a:r>
              <a:rPr lang="en-US" sz="2400" dirty="0" smtClean="0"/>
              <a:t>       &lt;source </a:t>
            </a:r>
            <a:r>
              <a:rPr lang="en-US" sz="2400" dirty="0" err="1" smtClean="0"/>
              <a:t>src</a:t>
            </a:r>
            <a:r>
              <a:rPr lang="en-US" sz="2400" dirty="0" smtClean="0"/>
              <a:t>="naagbaba.mp4" type="video/</a:t>
            </a:r>
            <a:r>
              <a:rPr lang="en-US" sz="2400" dirty="0" err="1" smtClean="0"/>
              <a:t>ogg</a:t>
            </a:r>
            <a:r>
              <a:rPr lang="en-US" sz="2400" dirty="0" smtClean="0"/>
              <a:t>"&gt;&lt;/video&gt;&lt;</a:t>
            </a:r>
            <a:r>
              <a:rPr lang="en-US" sz="2400" dirty="0" err="1" smtClean="0"/>
              <a:t>br</a:t>
            </a:r>
            <a:r>
              <a:rPr lang="en-US" sz="2400" dirty="0" smtClean="0"/>
              <a:t>&gt;</a:t>
            </a:r>
          </a:p>
          <a:p>
            <a:r>
              <a:rPr lang="en-US" sz="2400" dirty="0" smtClean="0"/>
              <a:t>        &lt;</a:t>
            </a:r>
            <a:r>
              <a:rPr lang="en-US" sz="2400" dirty="0" err="1" smtClean="0"/>
              <a:t>img</a:t>
            </a:r>
            <a:r>
              <a:rPr lang="en-US" sz="2400" dirty="0" smtClean="0"/>
              <a:t> </a:t>
            </a:r>
            <a:r>
              <a:rPr lang="en-US" sz="2400" dirty="0" err="1" smtClean="0"/>
              <a:t>src</a:t>
            </a:r>
            <a:r>
              <a:rPr lang="en-US" sz="2400" dirty="0" smtClean="0"/>
              <a:t>="C:\Users\admin\Desktop\vinay\lion.jpeg" style="height: 300px;"&gt;&amp;</a:t>
            </a:r>
            <a:r>
              <a:rPr lang="en-US" sz="2400" dirty="0" err="1" smtClean="0"/>
              <a:t>nbsp</a:t>
            </a:r>
            <a:r>
              <a:rPr lang="en-US" sz="2400" dirty="0" smtClean="0"/>
              <a:t>;&amp;</a:t>
            </a:r>
            <a:r>
              <a:rPr lang="en-US" sz="2400" dirty="0" err="1" smtClean="0"/>
              <a:t>nbsp</a:t>
            </a:r>
            <a:r>
              <a:rPr lang="en-US" sz="2400" dirty="0" smtClean="0"/>
              <a:t>;&amp;</a:t>
            </a:r>
            <a:r>
              <a:rPr lang="en-US" sz="2400" dirty="0" err="1" smtClean="0"/>
              <a:t>nbsp</a:t>
            </a:r>
            <a:r>
              <a:rPr lang="en-US" sz="2400" dirty="0" smtClean="0"/>
              <a:t>;&amp;</a:t>
            </a:r>
            <a:r>
              <a:rPr lang="en-US" sz="2400" dirty="0" err="1" smtClean="0"/>
              <a:t>nbsp</a:t>
            </a:r>
            <a:r>
              <a:rPr lang="en-US" sz="2400" dirty="0" smtClean="0"/>
              <a:t>;&amp;</a:t>
            </a:r>
            <a:r>
              <a:rPr lang="en-US" sz="2400" dirty="0" err="1" smtClean="0"/>
              <a:t>nbsp</a:t>
            </a:r>
            <a:r>
              <a:rPr lang="en-US" sz="2400" dirty="0" smtClean="0"/>
              <a:t>;</a:t>
            </a:r>
          </a:p>
          <a:p>
            <a:r>
              <a:rPr lang="en-US" sz="2400" dirty="0" smtClean="0"/>
              <a:t>        &lt;</a:t>
            </a:r>
            <a:r>
              <a:rPr lang="en-US" sz="2400" dirty="0" err="1" smtClean="0"/>
              <a:t>img</a:t>
            </a:r>
            <a:r>
              <a:rPr lang="en-US" sz="2400" dirty="0" smtClean="0"/>
              <a:t> </a:t>
            </a:r>
            <a:r>
              <a:rPr lang="en-US" sz="2400" dirty="0" err="1" smtClean="0"/>
              <a:t>src</a:t>
            </a:r>
            <a:r>
              <a:rPr lang="en-US" sz="2400" dirty="0" smtClean="0"/>
              <a:t>="C:\Users\admin\Desktop\vinay\tiger.jpeg" style="height:300px;"&gt;&amp;</a:t>
            </a:r>
            <a:r>
              <a:rPr lang="en-US" sz="2400" dirty="0" err="1" smtClean="0"/>
              <a:t>nbsp</a:t>
            </a:r>
            <a:r>
              <a:rPr lang="en-US" sz="2400" dirty="0" smtClean="0"/>
              <a:t>;&amp;</a:t>
            </a:r>
            <a:r>
              <a:rPr lang="en-US" sz="2400" dirty="0" err="1" smtClean="0"/>
              <a:t>nbsp</a:t>
            </a:r>
            <a:r>
              <a:rPr lang="en-US" sz="2400" dirty="0" smtClean="0"/>
              <a:t>;&amp;</a:t>
            </a:r>
            <a:r>
              <a:rPr lang="en-US" sz="2400" dirty="0" err="1" smtClean="0"/>
              <a:t>nbsp</a:t>
            </a:r>
            <a:r>
              <a:rPr lang="en-US" sz="2400" dirty="0" smtClean="0"/>
              <a:t>;&amp;</a:t>
            </a:r>
            <a:r>
              <a:rPr lang="en-US" sz="2400" dirty="0" err="1" smtClean="0"/>
              <a:t>nbsp</a:t>
            </a:r>
            <a:r>
              <a:rPr lang="en-US" sz="2400" dirty="0" smtClean="0"/>
              <a:t>;   </a:t>
            </a:r>
          </a:p>
          <a:p>
            <a:r>
              <a:rPr lang="en-US" sz="2400" dirty="0" smtClean="0"/>
              <a:t>        &lt;</a:t>
            </a:r>
            <a:r>
              <a:rPr lang="en-US" sz="2400" dirty="0" err="1" smtClean="0"/>
              <a:t>img</a:t>
            </a:r>
            <a:r>
              <a:rPr lang="en-US" sz="2400" dirty="0" smtClean="0"/>
              <a:t> </a:t>
            </a:r>
            <a:r>
              <a:rPr lang="en-US" sz="2400" dirty="0" err="1" smtClean="0"/>
              <a:t>src</a:t>
            </a:r>
            <a:r>
              <a:rPr lang="en-US" sz="2400" dirty="0" smtClean="0"/>
              <a:t>="C:\Users\admin\Desktop\vinay\apbt.jpg" style="height:300px;"&gt;&amp;</a:t>
            </a:r>
            <a:r>
              <a:rPr lang="en-US" sz="2400" dirty="0" err="1" smtClean="0"/>
              <a:t>nbsp</a:t>
            </a:r>
            <a:r>
              <a:rPr lang="en-US" sz="2400" dirty="0" smtClean="0"/>
              <a:t>;&amp;</a:t>
            </a:r>
            <a:r>
              <a:rPr lang="en-US" sz="2400" dirty="0" err="1" smtClean="0"/>
              <a:t>nbsp</a:t>
            </a:r>
            <a:r>
              <a:rPr lang="en-US" sz="2400" dirty="0" smtClean="0"/>
              <a:t>;&amp;</a:t>
            </a:r>
            <a:r>
              <a:rPr lang="en-US" sz="2400" dirty="0" err="1" smtClean="0"/>
              <a:t>nbsp</a:t>
            </a:r>
            <a:r>
              <a:rPr lang="en-US" sz="2400" dirty="0" smtClean="0"/>
              <a:t>;&lt;</a:t>
            </a:r>
            <a:r>
              <a:rPr lang="en-US" sz="2400" dirty="0" err="1" smtClean="0"/>
              <a:t>br</a:t>
            </a:r>
            <a:r>
              <a:rPr lang="en-US" sz="2400" dirty="0" smtClean="0"/>
              <a:t>&gt;</a:t>
            </a:r>
          </a:p>
          <a:p>
            <a:r>
              <a:rPr lang="en-US" sz="2400" dirty="0" smtClean="0"/>
              <a:t>        &lt;video width="900px" controls&gt; </a:t>
            </a:r>
          </a:p>
          <a:p>
            <a:r>
              <a:rPr lang="en-US" sz="2400" dirty="0" smtClean="0"/>
              <a:t>            &lt;source </a:t>
            </a:r>
            <a:r>
              <a:rPr lang="en-US" sz="2400" dirty="0" err="1" smtClean="0"/>
              <a:t>src</a:t>
            </a:r>
            <a:r>
              <a:rPr lang="en-US" sz="2400" dirty="0" smtClean="0"/>
              <a:t>="mustang.mp4" type="video/</a:t>
            </a:r>
            <a:r>
              <a:rPr lang="en-US" sz="2400" dirty="0" err="1" smtClean="0"/>
              <a:t>ogg</a:t>
            </a:r>
            <a:r>
              <a:rPr lang="en-US" sz="2400" dirty="0" smtClean="0"/>
              <a:t>"&gt;&lt;/video&gt;&lt;</a:t>
            </a:r>
            <a:r>
              <a:rPr lang="en-US" sz="2400" dirty="0" err="1" smtClean="0"/>
              <a:t>br</a:t>
            </a:r>
            <a:r>
              <a:rPr lang="en-US" sz="2400" dirty="0" smtClean="0"/>
              <a:t>&gt;</a:t>
            </a:r>
          </a:p>
          <a:p>
            <a:r>
              <a:rPr lang="en-US" sz="2400" dirty="0" smtClean="0"/>
              <a:t>        &lt;</a:t>
            </a:r>
            <a:r>
              <a:rPr lang="en-US" sz="2400" dirty="0" err="1" smtClean="0"/>
              <a:t>img</a:t>
            </a:r>
            <a:r>
              <a:rPr lang="en-US" sz="2400" dirty="0" smtClean="0"/>
              <a:t> </a:t>
            </a:r>
            <a:r>
              <a:rPr lang="en-US" sz="2400" dirty="0" err="1" smtClean="0"/>
              <a:t>src</a:t>
            </a:r>
            <a:r>
              <a:rPr lang="en-US" sz="2400" dirty="0" smtClean="0"/>
              <a:t>="C:\Users\admin\Desktop\vinay\pit.jpg" style="height:300px;"&gt;</a:t>
            </a:r>
          </a:p>
          <a:p>
            <a:r>
              <a:rPr lang="en-US" sz="2400" dirty="0" smtClean="0"/>
              <a:t>        &lt;</a:t>
            </a:r>
            <a:r>
              <a:rPr lang="en-US" sz="2400" dirty="0" err="1" smtClean="0"/>
              <a:t>img</a:t>
            </a:r>
            <a:r>
              <a:rPr lang="en-US" sz="2400" dirty="0" smtClean="0"/>
              <a:t> </a:t>
            </a:r>
            <a:r>
              <a:rPr lang="en-US" sz="2400" dirty="0" err="1" smtClean="0"/>
              <a:t>src</a:t>
            </a:r>
            <a:r>
              <a:rPr lang="en-US" sz="2400" dirty="0" smtClean="0"/>
              <a:t>="C:\Users\admin\Desktop\vinay\timesquare.jpg" style="height:150px;"&gt;&amp;</a:t>
            </a:r>
            <a:r>
              <a:rPr lang="en-US" sz="2400" dirty="0" err="1" smtClean="0"/>
              <a:t>nbsp</a:t>
            </a:r>
            <a:r>
              <a:rPr lang="en-US" sz="2400" dirty="0" smtClean="0"/>
              <a:t>;&amp;</a:t>
            </a:r>
            <a:r>
              <a:rPr lang="en-US" sz="2400" dirty="0" err="1" smtClean="0"/>
              <a:t>nbsp</a:t>
            </a:r>
            <a:r>
              <a:rPr lang="en-US" sz="2400" dirty="0" smtClean="0"/>
              <a:t>;&amp;</a:t>
            </a:r>
            <a:r>
              <a:rPr lang="en-US" sz="2400" dirty="0" err="1" smtClean="0"/>
              <a:t>nbsp</a:t>
            </a:r>
            <a:r>
              <a:rPr lang="en-US" sz="2400" dirty="0" smtClean="0"/>
              <a:t>;</a:t>
            </a:r>
          </a:p>
          <a:p>
            <a:r>
              <a:rPr lang="en-US" sz="2400" dirty="0" smtClean="0"/>
              <a:t>        &lt;</a:t>
            </a:r>
            <a:r>
              <a:rPr lang="en-US" sz="2400" dirty="0" err="1" smtClean="0"/>
              <a:t>img</a:t>
            </a:r>
            <a:r>
              <a:rPr lang="en-US" sz="2400" dirty="0" smtClean="0"/>
              <a:t> </a:t>
            </a:r>
            <a:r>
              <a:rPr lang="en-US" sz="2400" dirty="0" err="1" smtClean="0"/>
              <a:t>src</a:t>
            </a:r>
            <a:r>
              <a:rPr lang="en-US" sz="2400" dirty="0" smtClean="0"/>
              <a:t>="C:\Users\admin\Desktop\vinay\medellin.jpg</a:t>
            </a:r>
            <a:r>
              <a:rPr lang="en-US" sz="2400" dirty="0" smtClean="0"/>
              <a:t>"</a:t>
            </a:r>
            <a:endParaRPr lang="en-US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52400"/>
            <a:ext cx="12495212" cy="74420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style="height:160px;"&gt;&amp;</a:t>
            </a:r>
            <a:r>
              <a:rPr lang="en-US" sz="2400" dirty="0" err="1" smtClean="0"/>
              <a:t>nbsp</a:t>
            </a:r>
            <a:r>
              <a:rPr lang="en-US" sz="2400" dirty="0" smtClean="0"/>
              <a:t>;&amp;</a:t>
            </a:r>
            <a:r>
              <a:rPr lang="en-US" sz="2400" dirty="0" err="1" smtClean="0"/>
              <a:t>nbsp</a:t>
            </a:r>
            <a:r>
              <a:rPr lang="en-US" sz="2400" dirty="0" smtClean="0"/>
              <a:t>;&amp;</a:t>
            </a:r>
            <a:r>
              <a:rPr lang="en-US" sz="2400" dirty="0" err="1" smtClean="0"/>
              <a:t>nbsp</a:t>
            </a:r>
            <a:r>
              <a:rPr lang="en-US" sz="2400" dirty="0" smtClean="0"/>
              <a:t>;&amp;</a:t>
            </a:r>
            <a:r>
              <a:rPr lang="en-US" sz="2400" dirty="0" err="1" smtClean="0"/>
              <a:t>nbsp</a:t>
            </a:r>
            <a:r>
              <a:rPr lang="en-US" sz="2400" dirty="0" smtClean="0"/>
              <a:t>;</a:t>
            </a:r>
          </a:p>
          <a:p>
            <a:r>
              <a:rPr lang="en-US" sz="2400" dirty="0" smtClean="0"/>
              <a:t>        &lt;video width="900px" controls&gt; </a:t>
            </a:r>
          </a:p>
          <a:p>
            <a:r>
              <a:rPr lang="en-US" sz="2400" dirty="0" smtClean="0"/>
              <a:t>            &lt;source </a:t>
            </a:r>
            <a:r>
              <a:rPr lang="en-US" sz="2400" dirty="0" err="1" smtClean="0"/>
              <a:t>src</a:t>
            </a:r>
            <a:r>
              <a:rPr lang="en-US" sz="2400" dirty="0" smtClean="0"/>
              <a:t>="shooting.mp4" type="video/</a:t>
            </a:r>
            <a:r>
              <a:rPr lang="en-US" sz="2400" dirty="0" err="1" smtClean="0"/>
              <a:t>ogg</a:t>
            </a:r>
            <a:r>
              <a:rPr lang="en-US" sz="2400" dirty="0" smtClean="0"/>
              <a:t>"&gt;&lt;/video&gt;&lt;</a:t>
            </a:r>
            <a:r>
              <a:rPr lang="en-US" sz="2400" dirty="0" err="1" smtClean="0"/>
              <a:t>br</a:t>
            </a:r>
            <a:r>
              <a:rPr lang="en-US" sz="2400" dirty="0" smtClean="0"/>
              <a:t>&gt;</a:t>
            </a:r>
          </a:p>
          <a:p>
            <a:r>
              <a:rPr lang="en-US" sz="2400" dirty="0" smtClean="0"/>
              <a:t>        &lt;</a:t>
            </a:r>
            <a:r>
              <a:rPr lang="en-US" sz="2400" dirty="0" err="1" smtClean="0"/>
              <a:t>img</a:t>
            </a:r>
            <a:r>
              <a:rPr lang="en-US" sz="2400" dirty="0" smtClean="0"/>
              <a:t> </a:t>
            </a:r>
            <a:r>
              <a:rPr lang="en-US" sz="2400" dirty="0" err="1" smtClean="0"/>
              <a:t>src</a:t>
            </a:r>
            <a:r>
              <a:rPr lang="en-US" sz="2400" dirty="0" smtClean="0"/>
              <a:t>="C:\Users\admin\Desktop\vinay\manhattan.jpg" style="height:160px;"&gt;&amp;</a:t>
            </a:r>
            <a:r>
              <a:rPr lang="en-US" sz="2400" dirty="0" err="1" smtClean="0"/>
              <a:t>nbsp</a:t>
            </a:r>
            <a:r>
              <a:rPr lang="en-US" sz="2400" dirty="0" smtClean="0"/>
              <a:t>;&amp;</a:t>
            </a:r>
            <a:r>
              <a:rPr lang="en-US" sz="2400" dirty="0" err="1" smtClean="0"/>
              <a:t>nbsp</a:t>
            </a:r>
            <a:r>
              <a:rPr lang="en-US" sz="2400" dirty="0" smtClean="0"/>
              <a:t>;&amp;</a:t>
            </a:r>
            <a:r>
              <a:rPr lang="en-US" sz="2400" dirty="0" err="1" smtClean="0"/>
              <a:t>nbsp</a:t>
            </a:r>
            <a:r>
              <a:rPr lang="en-US" sz="2400" dirty="0" smtClean="0"/>
              <a:t>;&amp;</a:t>
            </a:r>
            <a:r>
              <a:rPr lang="en-US" sz="2400" dirty="0" err="1" smtClean="0"/>
              <a:t>nbsp</a:t>
            </a:r>
            <a:r>
              <a:rPr lang="en-US" sz="2400" dirty="0" smtClean="0"/>
              <a:t>;&amp;</a:t>
            </a:r>
            <a:r>
              <a:rPr lang="en-US" sz="2400" dirty="0" err="1" smtClean="0"/>
              <a:t>nbsp</a:t>
            </a:r>
            <a:r>
              <a:rPr lang="en-US" sz="2400" dirty="0" smtClean="0"/>
              <a:t>;</a:t>
            </a:r>
          </a:p>
          <a:p>
            <a:r>
              <a:rPr lang="en-US" sz="2400" dirty="0" smtClean="0"/>
              <a:t>        &lt;</a:t>
            </a:r>
            <a:r>
              <a:rPr lang="en-US" sz="2400" dirty="0" err="1" smtClean="0"/>
              <a:t>img</a:t>
            </a:r>
            <a:r>
              <a:rPr lang="en-US" sz="2400" dirty="0" smtClean="0"/>
              <a:t> </a:t>
            </a:r>
            <a:r>
              <a:rPr lang="en-US" sz="2400" dirty="0" err="1" smtClean="0"/>
              <a:t>src</a:t>
            </a:r>
            <a:r>
              <a:rPr lang="en-US" sz="2400" dirty="0" smtClean="0"/>
              <a:t>="C:\Users\admin\Desktop\vinay\qatar.jpg" style="height:160px;"&gt;</a:t>
            </a:r>
          </a:p>
          <a:p>
            <a:r>
              <a:rPr lang="en-US" sz="2400" dirty="0" smtClean="0"/>
              <a:t>        &lt;</a:t>
            </a:r>
            <a:r>
              <a:rPr lang="en-US" sz="2400" dirty="0" err="1" smtClean="0"/>
              <a:t>img</a:t>
            </a:r>
            <a:r>
              <a:rPr lang="en-US" sz="2400" dirty="0" smtClean="0"/>
              <a:t> </a:t>
            </a:r>
            <a:r>
              <a:rPr lang="en-US" sz="2400" dirty="0" err="1" smtClean="0"/>
              <a:t>src</a:t>
            </a:r>
            <a:r>
              <a:rPr lang="en-US" sz="2400" dirty="0" smtClean="0"/>
              <a:t>="C:\Users\admin\Desktop\vinay\deer.jpeg" style="height:220px;"&gt;</a:t>
            </a:r>
          </a:p>
          <a:p>
            <a:r>
              <a:rPr lang="en-US" sz="2400" dirty="0" smtClean="0"/>
              <a:t>        &lt;video width="900px" height="600px"controls&gt; </a:t>
            </a:r>
          </a:p>
          <a:p>
            <a:r>
              <a:rPr lang="en-US" sz="2400" dirty="0" smtClean="0"/>
              <a:t>            &lt;source </a:t>
            </a:r>
            <a:r>
              <a:rPr lang="en-US" sz="2400" dirty="0" err="1" smtClean="0"/>
              <a:t>src</a:t>
            </a:r>
            <a:r>
              <a:rPr lang="en-US" sz="2400" dirty="0" smtClean="0"/>
              <a:t>="horseriding.mp4" type="video/</a:t>
            </a:r>
            <a:r>
              <a:rPr lang="en-US" sz="2400" dirty="0" err="1" smtClean="0"/>
              <a:t>ogg</a:t>
            </a:r>
            <a:r>
              <a:rPr lang="en-US" sz="2400" dirty="0" smtClean="0"/>
              <a:t>"&gt;&lt;/video&gt;&lt;</a:t>
            </a:r>
            <a:r>
              <a:rPr lang="en-US" sz="2400" dirty="0" err="1" smtClean="0"/>
              <a:t>br</a:t>
            </a:r>
            <a:r>
              <a:rPr lang="en-US" sz="2400" dirty="0" smtClean="0"/>
              <a:t>&gt;</a:t>
            </a:r>
          </a:p>
          <a:p>
            <a:r>
              <a:rPr lang="en-US" sz="2400" dirty="0" smtClean="0"/>
              <a:t>        &lt;</a:t>
            </a:r>
            <a:r>
              <a:rPr lang="en-US" sz="2400" dirty="0" err="1" smtClean="0"/>
              <a:t>img</a:t>
            </a:r>
            <a:r>
              <a:rPr lang="en-US" sz="2400" dirty="0" smtClean="0"/>
              <a:t> </a:t>
            </a:r>
            <a:r>
              <a:rPr lang="en-US" sz="2400" dirty="0" err="1" smtClean="0"/>
              <a:t>src</a:t>
            </a:r>
            <a:r>
              <a:rPr lang="en-US" sz="2400" dirty="0" smtClean="0"/>
              <a:t>="C:\Users\admin\Desktop\vinay\monkey.jpeg" style="height:220px;"&gt;</a:t>
            </a:r>
          </a:p>
          <a:p>
            <a:r>
              <a:rPr lang="en-US" sz="2400" dirty="0" smtClean="0"/>
              <a:t>        &lt;</a:t>
            </a:r>
            <a:r>
              <a:rPr lang="en-US" sz="2400" dirty="0" err="1" smtClean="0"/>
              <a:t>img</a:t>
            </a:r>
            <a:r>
              <a:rPr lang="en-US" sz="2400" dirty="0" smtClean="0"/>
              <a:t> </a:t>
            </a:r>
            <a:r>
              <a:rPr lang="en-US" sz="2400" dirty="0" err="1" smtClean="0"/>
              <a:t>src</a:t>
            </a:r>
            <a:r>
              <a:rPr lang="en-US" sz="2400" dirty="0" smtClean="0"/>
              <a:t>="C:\Users\admin\Desktop\vinay\parrot.jpeg" style="height:250px;"&gt;</a:t>
            </a:r>
          </a:p>
          <a:p>
            <a:r>
              <a:rPr lang="en-US" sz="2400" dirty="0" smtClean="0"/>
              <a:t>        &lt;</a:t>
            </a:r>
            <a:r>
              <a:rPr lang="en-US" sz="2400" dirty="0" err="1" smtClean="0"/>
              <a:t>img</a:t>
            </a:r>
            <a:r>
              <a:rPr lang="en-US" sz="2400" dirty="0" smtClean="0"/>
              <a:t> </a:t>
            </a:r>
            <a:r>
              <a:rPr lang="en-US" sz="2400" dirty="0" err="1" smtClean="0"/>
              <a:t>src</a:t>
            </a:r>
            <a:r>
              <a:rPr lang="en-US" sz="2400" dirty="0" smtClean="0"/>
              <a:t>="C:\Users\admin\Desktop\vinay\rhino.jpg" style="height:250px;"&gt;</a:t>
            </a:r>
          </a:p>
          <a:p>
            <a:r>
              <a:rPr lang="en-US" sz="2400" dirty="0" smtClean="0"/>
              <a:t>        &lt;video width="900px" controls&gt; </a:t>
            </a:r>
          </a:p>
          <a:p>
            <a:r>
              <a:rPr lang="en-US" sz="2400" dirty="0" smtClean="0"/>
              <a:t>            &lt;source </a:t>
            </a:r>
            <a:r>
              <a:rPr lang="en-US" sz="2400" dirty="0" err="1" smtClean="0"/>
              <a:t>src</a:t>
            </a:r>
            <a:r>
              <a:rPr lang="en-US" sz="2400" dirty="0" smtClean="0"/>
              <a:t>="pub.mp4" type="video/</a:t>
            </a:r>
            <a:r>
              <a:rPr lang="en-US" sz="2400" dirty="0" err="1" smtClean="0"/>
              <a:t>ogg</a:t>
            </a:r>
            <a:r>
              <a:rPr lang="en-US" sz="2400" dirty="0" smtClean="0"/>
              <a:t>"&gt;&lt;/video&gt;&lt;</a:t>
            </a:r>
            <a:r>
              <a:rPr lang="en-US" sz="2400" dirty="0" err="1" smtClean="0"/>
              <a:t>br</a:t>
            </a:r>
            <a:r>
              <a:rPr lang="en-US" sz="2400" dirty="0" smtClean="0"/>
              <a:t>&gt;</a:t>
            </a:r>
          </a:p>
          <a:p>
            <a:r>
              <a:rPr lang="en-US" sz="2400" dirty="0" smtClean="0"/>
              <a:t>        &lt;</a:t>
            </a:r>
            <a:r>
              <a:rPr lang="en-US" sz="2400" dirty="0" err="1" smtClean="0"/>
              <a:t>img</a:t>
            </a:r>
            <a:r>
              <a:rPr lang="en-US" sz="2400" dirty="0" smtClean="0"/>
              <a:t> </a:t>
            </a:r>
            <a:r>
              <a:rPr lang="en-US" sz="2400" dirty="0" err="1" smtClean="0"/>
              <a:t>src</a:t>
            </a:r>
            <a:r>
              <a:rPr lang="en-US" sz="2400" dirty="0" smtClean="0"/>
              <a:t>="C:\Users\admin\Desktop\vinay\badhiya.jpg" style="height:250px;"&gt;</a:t>
            </a:r>
          </a:p>
          <a:p>
            <a:r>
              <a:rPr lang="en-US" sz="2400" dirty="0" smtClean="0"/>
              <a:t>        &lt;</a:t>
            </a:r>
            <a:r>
              <a:rPr lang="en-US" sz="2400" dirty="0" err="1" smtClean="0"/>
              <a:t>img</a:t>
            </a:r>
            <a:r>
              <a:rPr lang="en-US" sz="2400" dirty="0" smtClean="0"/>
              <a:t> </a:t>
            </a:r>
            <a:r>
              <a:rPr lang="en-US" sz="2400" dirty="0" err="1" smtClean="0"/>
              <a:t>src</a:t>
            </a:r>
            <a:r>
              <a:rPr lang="en-US" sz="2400" dirty="0" smtClean="0"/>
              <a:t>="C:\Users\admin\Desktop\vinay\forest.jpg" style="height:300px;"&gt;</a:t>
            </a:r>
          </a:p>
          <a:p>
            <a:r>
              <a:rPr lang="en-US" sz="2400" dirty="0" smtClean="0"/>
              <a:t>        &lt;</a:t>
            </a:r>
            <a:r>
              <a:rPr lang="en-US" sz="2400" dirty="0" err="1" smtClean="0"/>
              <a:t>img</a:t>
            </a:r>
            <a:r>
              <a:rPr lang="en-US" sz="2400" dirty="0" smtClean="0"/>
              <a:t> </a:t>
            </a:r>
            <a:r>
              <a:rPr lang="en-US" sz="2400" dirty="0" err="1" smtClean="0"/>
              <a:t>src</a:t>
            </a:r>
            <a:r>
              <a:rPr lang="en-US" sz="2400" dirty="0" smtClean="0"/>
              <a:t>="C:\Users\admin\Desktop\vinay\1972.jpg" style="height:300px;"&gt;</a:t>
            </a:r>
          </a:p>
          <a:p>
            <a:r>
              <a:rPr lang="en-US" sz="2400" dirty="0" smtClean="0"/>
              <a:t>        &lt;video width="900px" controls&gt; </a:t>
            </a:r>
          </a:p>
          <a:p>
            <a:r>
              <a:rPr lang="en-US" sz="2400" dirty="0" smtClean="0"/>
              <a:t>           </a:t>
            </a:r>
          </a:p>
          <a:p>
            <a:pPr>
              <a:lnSpc>
                <a:spcPct val="90000"/>
              </a:lnSpc>
            </a:pPr>
            <a:endParaRPr lang="en-US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3212" y="381000"/>
            <a:ext cx="10363200" cy="337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&lt;source </a:t>
            </a:r>
            <a:r>
              <a:rPr lang="en-US" sz="2400" dirty="0" err="1" smtClean="0"/>
              <a:t>src</a:t>
            </a:r>
            <a:r>
              <a:rPr lang="en-US" sz="2400" dirty="0" smtClean="0"/>
              <a:t>="timelapse.mp4" type="video/</a:t>
            </a:r>
            <a:r>
              <a:rPr lang="en-US" sz="2400" dirty="0" err="1" smtClean="0"/>
              <a:t>ogg</a:t>
            </a:r>
            <a:r>
              <a:rPr lang="en-US" sz="2400" dirty="0" smtClean="0"/>
              <a:t>"&gt;&lt;/video&gt;&lt;</a:t>
            </a:r>
            <a:r>
              <a:rPr lang="en-US" sz="2400" dirty="0" err="1" smtClean="0"/>
              <a:t>br</a:t>
            </a:r>
            <a:r>
              <a:rPr lang="en-US" sz="2400" dirty="0" smtClean="0"/>
              <a:t>&gt;</a:t>
            </a:r>
          </a:p>
          <a:p>
            <a:r>
              <a:rPr lang="en-US" sz="2400" dirty="0" smtClean="0"/>
              <a:t>        &lt;</a:t>
            </a:r>
            <a:r>
              <a:rPr lang="en-US" sz="2400" dirty="0" err="1" smtClean="0"/>
              <a:t>img</a:t>
            </a:r>
            <a:r>
              <a:rPr lang="en-US" sz="2400" dirty="0" smtClean="0"/>
              <a:t> </a:t>
            </a:r>
            <a:r>
              <a:rPr lang="en-US" sz="2400" dirty="0" err="1" smtClean="0"/>
              <a:t>src</a:t>
            </a:r>
            <a:r>
              <a:rPr lang="en-US" sz="2400" dirty="0" smtClean="0"/>
              <a:t>="C:\Users\admin\Desktop\vinay\cobrashelby.jpg" style="height:200px;"&gt;</a:t>
            </a:r>
          </a:p>
          <a:p>
            <a:r>
              <a:rPr lang="en-US" sz="2400" dirty="0" smtClean="0"/>
              <a:t>        &lt;</a:t>
            </a:r>
            <a:r>
              <a:rPr lang="en-US" sz="2400" dirty="0" err="1" smtClean="0"/>
              <a:t>img</a:t>
            </a:r>
            <a:r>
              <a:rPr lang="en-US" sz="2400" dirty="0" smtClean="0"/>
              <a:t> </a:t>
            </a:r>
            <a:r>
              <a:rPr lang="en-US" sz="2400" dirty="0" err="1" smtClean="0"/>
              <a:t>src</a:t>
            </a:r>
            <a:r>
              <a:rPr lang="en-US" sz="2400" dirty="0" smtClean="0"/>
              <a:t>="C:\Users\admin\Desktop\vinay\.jpg" style="height:200px;"&gt;</a:t>
            </a:r>
          </a:p>
          <a:p>
            <a:r>
              <a:rPr lang="en-US" sz="2400" dirty="0" smtClean="0"/>
              <a:t>    &lt;/div</a:t>
            </a:r>
            <a:r>
              <a:rPr lang="en-US" sz="2400" dirty="0" smtClean="0"/>
              <a:t>&gt;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    &lt;/body&gt;</a:t>
            </a:r>
          </a:p>
          <a:p>
            <a:r>
              <a:rPr lang="en-US" sz="2400" dirty="0" smtClean="0"/>
              <a:t>    &lt;footer class="footer"&gt;&amp;copy; Copyright PHOTOFACTORY0707&lt;/footer&gt;</a:t>
            </a:r>
          </a:p>
          <a:p>
            <a:r>
              <a:rPr lang="en-US" sz="2400" dirty="0" smtClean="0"/>
              <a:t>&lt;/html&gt;</a:t>
            </a:r>
          </a:p>
          <a:p>
            <a:pPr>
              <a:lnSpc>
                <a:spcPct val="90000"/>
              </a:lnSpc>
            </a:pP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684212" y="518160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4000" dirty="0" smtClean="0">
                <a:solidFill>
                  <a:schemeClr val="accent2">
                    <a:lumMod val="75000"/>
                  </a:schemeClr>
                </a:solidFill>
              </a:rPr>
              <a:t>FINISHED</a:t>
            </a:r>
            <a:endParaRPr lang="en-US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0812" y="152400"/>
            <a:ext cx="1173480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CONTACT PAGE</a:t>
            </a:r>
            <a:endParaRPr lang="en-US" sz="28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762000"/>
            <a:ext cx="12188825" cy="63340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&lt;html&gt;</a:t>
            </a:r>
          </a:p>
          <a:p>
            <a:r>
              <a:rPr lang="en-US" sz="2400" dirty="0" smtClean="0"/>
              <a:t>    &lt;head&gt;</a:t>
            </a:r>
          </a:p>
          <a:p>
            <a:r>
              <a:rPr lang="en-US" sz="2400" dirty="0" smtClean="0"/>
              <a:t>        &lt;meta </a:t>
            </a:r>
            <a:r>
              <a:rPr lang="en-US" sz="2400" dirty="0" err="1" smtClean="0"/>
              <a:t>charset</a:t>
            </a:r>
            <a:r>
              <a:rPr lang="en-US" sz="2400" dirty="0" smtClean="0"/>
              <a:t>="UTF-8"&gt;</a:t>
            </a:r>
          </a:p>
          <a:p>
            <a:r>
              <a:rPr lang="en-US" sz="2400" dirty="0" smtClean="0"/>
              <a:t>        &lt;meta name="viewport" content="width-device-width initial-scale=1.0"&gt;</a:t>
            </a:r>
          </a:p>
          <a:p>
            <a:r>
              <a:rPr lang="en-US" sz="2400" dirty="0" smtClean="0"/>
              <a:t>        &lt;title&gt;contact information&lt;/title&gt;</a:t>
            </a:r>
          </a:p>
          <a:p>
            <a:r>
              <a:rPr lang="en-US" sz="2400" dirty="0" smtClean="0"/>
              <a:t>        &lt;/head&gt;</a:t>
            </a:r>
          </a:p>
          <a:p>
            <a:r>
              <a:rPr lang="en-US" sz="2400" dirty="0" smtClean="0"/>
              <a:t>        &lt;style&gt;</a:t>
            </a:r>
          </a:p>
          <a:p>
            <a:r>
              <a:rPr lang="en-US" sz="2400" dirty="0" smtClean="0"/>
              <a:t>            body{</a:t>
            </a:r>
          </a:p>
          <a:p>
            <a:r>
              <a:rPr lang="en-US" sz="2400" dirty="0" smtClean="0"/>
              <a:t>                background-</a:t>
            </a:r>
            <a:r>
              <a:rPr lang="en-US" sz="2400" dirty="0" err="1" smtClean="0"/>
              <a:t>image:url</a:t>
            </a:r>
            <a:r>
              <a:rPr lang="en-US" sz="2400" dirty="0" smtClean="0"/>
              <a:t>('logo1.png');</a:t>
            </a:r>
          </a:p>
          <a:p>
            <a:r>
              <a:rPr lang="en-US" sz="2400" dirty="0" smtClean="0"/>
              <a:t>            }</a:t>
            </a:r>
          </a:p>
          <a:p>
            <a:r>
              <a:rPr lang="en-US" sz="2400" dirty="0" smtClean="0"/>
              <a:t>        &lt;/style&gt;</a:t>
            </a:r>
          </a:p>
          <a:p>
            <a:r>
              <a:rPr lang="en-US" sz="2400" dirty="0" smtClean="0"/>
              <a:t>&lt;body style="</a:t>
            </a:r>
            <a:r>
              <a:rPr lang="en-US" sz="2400" dirty="0" err="1" smtClean="0"/>
              <a:t>color:aqua</a:t>
            </a:r>
            <a:r>
              <a:rPr lang="en-US" sz="2400" dirty="0" smtClean="0"/>
              <a:t>; background-</a:t>
            </a:r>
            <a:r>
              <a:rPr lang="en-US" sz="2400" dirty="0" err="1" smtClean="0"/>
              <a:t>color:black</a:t>
            </a:r>
            <a:r>
              <a:rPr lang="en-US" sz="2400" dirty="0" smtClean="0"/>
              <a:t>" ;&gt;</a:t>
            </a:r>
          </a:p>
          <a:p>
            <a:r>
              <a:rPr lang="en-US" sz="2400" dirty="0" smtClean="0"/>
              <a:t>&lt;h2&gt;CONTACT INFORMATION&lt;/h2&gt;</a:t>
            </a:r>
          </a:p>
          <a:p>
            <a:r>
              <a:rPr lang="en-US" sz="2400" dirty="0" smtClean="0"/>
              <a:t>&lt;p&gt; required fields are followed by *&lt;/p&gt;</a:t>
            </a:r>
          </a:p>
          <a:p>
            <a:r>
              <a:rPr lang="en-US" sz="2400" dirty="0" smtClean="0"/>
              <a:t>&lt;p&gt;NAME: * &lt;input type="text" name="name" required&gt;&lt;/p&gt;</a:t>
            </a:r>
          </a:p>
          <a:p>
            <a:r>
              <a:rPr lang="en-US" sz="2400" dirty="0" smtClean="0"/>
              <a:t>&lt;p style="background-</a:t>
            </a:r>
            <a:r>
              <a:rPr lang="en-US" sz="2400" dirty="0" err="1" smtClean="0"/>
              <a:t>image:url</a:t>
            </a:r>
            <a:r>
              <a:rPr lang="en-US" sz="2400" dirty="0" smtClean="0"/>
              <a:t>('logo1.jpeg');"&gt;</a:t>
            </a:r>
          </a:p>
          <a:p>
            <a:pPr>
              <a:lnSpc>
                <a:spcPct val="90000"/>
              </a:lnSpc>
            </a:pPr>
            <a:endParaRPr lang="en-US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12188825" cy="63340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&lt;</a:t>
            </a:r>
            <a:r>
              <a:rPr lang="en-US" sz="2400" dirty="0" err="1" smtClean="0"/>
              <a:t>fieldset</a:t>
            </a:r>
            <a:r>
              <a:rPr lang="en-US" sz="2400" dirty="0" smtClean="0"/>
              <a:t>&gt;</a:t>
            </a:r>
          </a:p>
          <a:p>
            <a:r>
              <a:rPr lang="en-US" sz="2400" dirty="0" smtClean="0"/>
              <a:t>&lt;legend&gt;GENDER&lt;/legend&gt;</a:t>
            </a:r>
          </a:p>
          <a:p>
            <a:r>
              <a:rPr lang="en-US" sz="2400" dirty="0" smtClean="0"/>
              <a:t> MALE &lt;input type="radio" name="gender" id="male" required&gt;</a:t>
            </a:r>
          </a:p>
          <a:p>
            <a:r>
              <a:rPr lang="en-US" sz="2400" dirty="0" smtClean="0"/>
              <a:t>FEMALE&lt;input type="radio" name="gender" id="female" required&gt;&lt;/p&gt;</a:t>
            </a:r>
          </a:p>
          <a:p>
            <a:r>
              <a:rPr lang="en-US" sz="2400" dirty="0" smtClean="0"/>
              <a:t>&lt;/</a:t>
            </a:r>
            <a:r>
              <a:rPr lang="en-US" sz="2400" dirty="0" err="1" smtClean="0"/>
              <a:t>fieldset</a:t>
            </a:r>
            <a:r>
              <a:rPr lang="en-US" sz="2400" dirty="0" smtClean="0"/>
              <a:t>&gt;</a:t>
            </a:r>
          </a:p>
          <a:p>
            <a:r>
              <a:rPr lang="en-US" sz="2400" dirty="0" smtClean="0"/>
              <a:t>&lt;p&gt;&lt;sup&gt;ADDRESS:&lt;/sup&gt; &lt;</a:t>
            </a:r>
            <a:r>
              <a:rPr lang="en-US" sz="2400" dirty="0" err="1" smtClean="0"/>
              <a:t>textarea</a:t>
            </a:r>
            <a:r>
              <a:rPr lang="en-US" sz="2400" dirty="0" smtClean="0"/>
              <a:t> name="address" id="address" cols="115" rows="10"&gt;&lt;/</a:t>
            </a:r>
            <a:r>
              <a:rPr lang="en-US" sz="2400" dirty="0" err="1" smtClean="0"/>
              <a:t>textarea</a:t>
            </a:r>
            <a:r>
              <a:rPr lang="en-US" sz="2400" dirty="0" smtClean="0"/>
              <a:t>&gt;&lt;/p&gt;</a:t>
            </a:r>
          </a:p>
          <a:p>
            <a:r>
              <a:rPr lang="en-US" sz="2400" dirty="0" smtClean="0"/>
              <a:t>&lt;p&gt; EMAIL: * &lt;input type="email" name="email" id="email" required&gt;&lt;/p&gt;</a:t>
            </a:r>
          </a:p>
          <a:p>
            <a:r>
              <a:rPr lang="en-US" sz="2400" dirty="0" smtClean="0"/>
              <a:t>&lt;p&gt;PINCODE: * &lt;input type="number" name="</a:t>
            </a:r>
            <a:r>
              <a:rPr lang="en-US" sz="2400" dirty="0" err="1" smtClean="0"/>
              <a:t>pincode</a:t>
            </a:r>
            <a:r>
              <a:rPr lang="en-US" sz="2400" dirty="0" smtClean="0"/>
              <a:t>" id="</a:t>
            </a:r>
            <a:r>
              <a:rPr lang="en-US" sz="2400" dirty="0" err="1" smtClean="0"/>
              <a:t>pincode</a:t>
            </a:r>
            <a:r>
              <a:rPr lang="en-US" sz="2400" dirty="0" smtClean="0"/>
              <a:t>"&gt;&lt;/p&gt;</a:t>
            </a:r>
          </a:p>
          <a:p>
            <a:r>
              <a:rPr lang="en-US" sz="2400" dirty="0" smtClean="0"/>
              <a:t>&lt;p&gt;CONTACT NO: *&lt;input type="number" name="contact number" id=" contact number"&gt;&lt;/p&gt;</a:t>
            </a:r>
          </a:p>
          <a:p>
            <a:r>
              <a:rPr lang="en-US" sz="2400" dirty="0" smtClean="0"/>
              <a:t>&lt;button style="</a:t>
            </a:r>
            <a:r>
              <a:rPr lang="en-US" sz="2400" dirty="0" err="1" smtClean="0"/>
              <a:t>color:orange</a:t>
            </a:r>
            <a:r>
              <a:rPr lang="en-US" sz="2400" dirty="0" smtClean="0"/>
              <a:t>;"&gt;SUBMIT&lt;/button&gt;</a:t>
            </a:r>
          </a:p>
          <a:p>
            <a:r>
              <a:rPr lang="en-US" sz="2400" dirty="0" smtClean="0"/>
              <a:t>&lt;button style="text-</a:t>
            </a:r>
            <a:r>
              <a:rPr lang="en-US" sz="2400" dirty="0" err="1" smtClean="0"/>
              <a:t>decoration:none</a:t>
            </a:r>
            <a:r>
              <a:rPr lang="en-US" sz="2400" dirty="0" smtClean="0"/>
              <a:t>; </a:t>
            </a:r>
            <a:r>
              <a:rPr lang="en-US" sz="2400" dirty="0" err="1" smtClean="0"/>
              <a:t>color:goldenrod</a:t>
            </a:r>
            <a:r>
              <a:rPr lang="en-US" sz="2400" dirty="0" smtClean="0"/>
              <a:t>;"&gt;&lt;a </a:t>
            </a:r>
            <a:r>
              <a:rPr lang="en-US" sz="2400" dirty="0" err="1" smtClean="0"/>
              <a:t>href</a:t>
            </a:r>
            <a:r>
              <a:rPr lang="en-US" sz="2400" dirty="0" smtClean="0"/>
              <a:t>="C:\Users\admin\Desktop\vinay\vinay2\payment form.html"&gt;PROCEED TO PAY&lt;/a&gt;&lt;/button&gt;</a:t>
            </a:r>
          </a:p>
          <a:p>
            <a:r>
              <a:rPr lang="en-US" sz="2400" dirty="0" smtClean="0"/>
              <a:t>&lt;/body&gt;</a:t>
            </a:r>
          </a:p>
          <a:p>
            <a:r>
              <a:rPr lang="en-US" sz="2400" dirty="0" smtClean="0"/>
              <a:t>&lt;/html&gt;</a:t>
            </a:r>
          </a:p>
          <a:p>
            <a:pPr>
              <a:lnSpc>
                <a:spcPct val="90000"/>
              </a:lnSpc>
            </a:pP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4570412" y="6211669"/>
            <a:ext cx="601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4000" dirty="0" smtClean="0">
                <a:solidFill>
                  <a:schemeClr val="accent2">
                    <a:lumMod val="75000"/>
                  </a:schemeClr>
                </a:solidFill>
              </a:rPr>
              <a:t>FINISHED</a:t>
            </a:r>
            <a:endParaRPr lang="en-US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2812" y="0"/>
            <a:ext cx="899160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PAYMENT FORM</a:t>
            </a:r>
            <a:endParaRPr lang="en-US" sz="28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609600"/>
            <a:ext cx="9900595" cy="6740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&lt;html&gt;</a:t>
            </a:r>
          </a:p>
          <a:p>
            <a:r>
              <a:rPr lang="en-US" sz="2400" dirty="0" smtClean="0"/>
              <a:t>    &lt;head&gt;</a:t>
            </a:r>
          </a:p>
          <a:p>
            <a:r>
              <a:rPr lang="en-US" sz="2400" dirty="0" smtClean="0"/>
              <a:t>        &lt;meta </a:t>
            </a:r>
            <a:r>
              <a:rPr lang="en-US" sz="2400" dirty="0" err="1" smtClean="0"/>
              <a:t>charset</a:t>
            </a:r>
            <a:r>
              <a:rPr lang="en-US" sz="2400" dirty="0" smtClean="0"/>
              <a:t>="UTF-8"&gt;</a:t>
            </a:r>
          </a:p>
          <a:p>
            <a:r>
              <a:rPr lang="en-US" sz="2400" dirty="0" smtClean="0"/>
              <a:t>        &lt;meta name="viewport" content="width-device-width initial-scale=1.0"&gt;</a:t>
            </a:r>
          </a:p>
          <a:p>
            <a:r>
              <a:rPr lang="en-US" sz="2400" dirty="0" smtClean="0"/>
              <a:t>    &lt;/head&gt;</a:t>
            </a:r>
          </a:p>
          <a:p>
            <a:r>
              <a:rPr lang="en-US" sz="2400" dirty="0" smtClean="0"/>
              <a:t>    &lt;style&gt;</a:t>
            </a:r>
          </a:p>
          <a:p>
            <a:r>
              <a:rPr lang="en-US" sz="2400" dirty="0" smtClean="0"/>
              <a:t>        body{</a:t>
            </a:r>
          </a:p>
          <a:p>
            <a:r>
              <a:rPr lang="en-US" sz="2400" dirty="0" smtClean="0"/>
              <a:t>            background-</a:t>
            </a:r>
            <a:r>
              <a:rPr lang="en-US" sz="2400" dirty="0" err="1" smtClean="0"/>
              <a:t>image:url</a:t>
            </a:r>
            <a:r>
              <a:rPr lang="en-US" sz="2400" dirty="0" smtClean="0"/>
              <a:t>('logo1.png');</a:t>
            </a:r>
          </a:p>
          <a:p>
            <a:r>
              <a:rPr lang="en-US" sz="2400" dirty="0" smtClean="0"/>
              <a:t>        }</a:t>
            </a:r>
          </a:p>
          <a:p>
            <a:r>
              <a:rPr lang="en-US" sz="2400" dirty="0" smtClean="0"/>
              <a:t>    .</a:t>
            </a:r>
            <a:r>
              <a:rPr lang="en-US" sz="2400" dirty="0" err="1" smtClean="0"/>
              <a:t>nav</a:t>
            </a:r>
            <a:r>
              <a:rPr lang="en-US" sz="2400" dirty="0" smtClean="0"/>
              <a:t>{</a:t>
            </a:r>
          </a:p>
          <a:p>
            <a:r>
              <a:rPr lang="en-US" sz="2400" dirty="0" smtClean="0"/>
              <a:t>        width:1490px;</a:t>
            </a:r>
          </a:p>
          <a:p>
            <a:r>
              <a:rPr lang="en-US" sz="2400" dirty="0" smtClean="0"/>
              <a:t>        height:50px;</a:t>
            </a:r>
          </a:p>
          <a:p>
            <a:r>
              <a:rPr lang="en-US" sz="2400" dirty="0" smtClean="0"/>
              <a:t>        </a:t>
            </a:r>
            <a:r>
              <a:rPr lang="en-US" sz="2400" dirty="0" err="1" smtClean="0"/>
              <a:t>color:aquamarine</a:t>
            </a:r>
            <a:r>
              <a:rPr lang="en-US" sz="2400" dirty="0" smtClean="0"/>
              <a:t>;</a:t>
            </a:r>
          </a:p>
          <a:p>
            <a:r>
              <a:rPr lang="en-US" sz="2400" dirty="0" smtClean="0"/>
              <a:t>        background-</a:t>
            </a:r>
            <a:r>
              <a:rPr lang="en-US" sz="2400" dirty="0" err="1" smtClean="0"/>
              <a:t>color:black</a:t>
            </a:r>
            <a:r>
              <a:rPr lang="en-US" sz="2400" dirty="0" smtClean="0"/>
              <a:t>;</a:t>
            </a:r>
          </a:p>
          <a:p>
            <a:r>
              <a:rPr lang="en-US" sz="2400" dirty="0" smtClean="0"/>
              <a:t>        font-size:30px;</a:t>
            </a:r>
          </a:p>
          <a:p>
            <a:r>
              <a:rPr lang="en-US" sz="2400" dirty="0" smtClean="0"/>
              <a:t>        border-radius:100px;</a:t>
            </a:r>
          </a:p>
          <a:p>
            <a:r>
              <a:rPr lang="en-US" sz="2400" dirty="0" smtClean="0"/>
              <a:t>    }</a:t>
            </a:r>
          </a:p>
          <a:p>
            <a:r>
              <a:rPr lang="en-US" sz="2400" dirty="0" smtClean="0"/>
              <a:t>   </a:t>
            </a:r>
            <a:endParaRPr lang="en-US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12419012" cy="740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ul,li</a:t>
            </a:r>
            <a:r>
              <a:rPr lang="en-US" sz="2400" dirty="0" smtClean="0"/>
              <a:t>{</a:t>
            </a:r>
          </a:p>
          <a:p>
            <a:r>
              <a:rPr lang="en-US" sz="2400" dirty="0" smtClean="0"/>
              <a:t>        margin-top:50px;</a:t>
            </a:r>
          </a:p>
          <a:p>
            <a:r>
              <a:rPr lang="en-US" sz="2400" dirty="0" smtClean="0"/>
              <a:t>        margin-left:300px;</a:t>
            </a:r>
          </a:p>
          <a:p>
            <a:r>
              <a:rPr lang="en-US" sz="2400" dirty="0" smtClean="0"/>
              <a:t>        </a:t>
            </a:r>
            <a:r>
              <a:rPr lang="en-US" sz="2400" dirty="0" err="1" smtClean="0"/>
              <a:t>display:inline</a:t>
            </a:r>
            <a:r>
              <a:rPr lang="en-US" sz="2400" dirty="0" smtClean="0"/>
              <a:t>;</a:t>
            </a:r>
          </a:p>
          <a:p>
            <a:r>
              <a:rPr lang="en-US" sz="2400" dirty="0" smtClean="0"/>
              <a:t>        padding:10px;</a:t>
            </a:r>
          </a:p>
          <a:p>
            <a:r>
              <a:rPr lang="en-US" sz="2400" dirty="0" smtClean="0"/>
              <a:t>        font-</a:t>
            </a:r>
            <a:r>
              <a:rPr lang="en-US" sz="2400" dirty="0" err="1" smtClean="0"/>
              <a:t>family:sans</a:t>
            </a:r>
            <a:r>
              <a:rPr lang="en-US" sz="2400" dirty="0" smtClean="0"/>
              <a:t>-serif;</a:t>
            </a:r>
          </a:p>
          <a:p>
            <a:r>
              <a:rPr lang="en-US" sz="2400" dirty="0" smtClean="0"/>
              <a:t>    }</a:t>
            </a:r>
          </a:p>
          <a:p>
            <a:r>
              <a:rPr lang="en-US" sz="2400" dirty="0" smtClean="0"/>
              <a:t>&lt;/style&gt;</a:t>
            </a:r>
          </a:p>
          <a:p>
            <a:r>
              <a:rPr lang="en-US" sz="2400" dirty="0" smtClean="0"/>
              <a:t>    &lt;body style="</a:t>
            </a:r>
            <a:r>
              <a:rPr lang="en-US" sz="2400" dirty="0" err="1" smtClean="0"/>
              <a:t>color:rgb</a:t>
            </a:r>
            <a:r>
              <a:rPr lang="en-US" sz="2400" dirty="0" smtClean="0"/>
              <a:t>(0, 255, 238); background-</a:t>
            </a:r>
            <a:r>
              <a:rPr lang="en-US" sz="2400" dirty="0" err="1" smtClean="0"/>
              <a:t>color:black</a:t>
            </a:r>
            <a:r>
              <a:rPr lang="en-US" sz="2400" dirty="0" smtClean="0"/>
              <a:t>;"&gt;</a:t>
            </a:r>
          </a:p>
          <a:p>
            <a:r>
              <a:rPr lang="en-US" sz="2400" dirty="0" smtClean="0"/>
              <a:t>&lt;div class="</a:t>
            </a:r>
            <a:r>
              <a:rPr lang="en-US" sz="2400" dirty="0" err="1" smtClean="0"/>
              <a:t>nav</a:t>
            </a:r>
            <a:r>
              <a:rPr lang="en-US" sz="2400" dirty="0" smtClean="0"/>
              <a:t>" align="center"&gt;&lt;</a:t>
            </a:r>
            <a:r>
              <a:rPr lang="en-US" sz="2400" dirty="0" err="1" smtClean="0"/>
              <a:t>li</a:t>
            </a:r>
            <a:r>
              <a:rPr lang="en-US" sz="2400" dirty="0" smtClean="0"/>
              <a:t>&gt;PAYMENT INFORMATION&lt;/</a:t>
            </a:r>
            <a:r>
              <a:rPr lang="en-US" sz="2400" dirty="0" err="1" smtClean="0"/>
              <a:t>li</a:t>
            </a:r>
            <a:r>
              <a:rPr lang="en-US" sz="2400" dirty="0" smtClean="0"/>
              <a:t>&gt;&lt;/div&gt;&lt;</a:t>
            </a:r>
            <a:r>
              <a:rPr lang="en-US" sz="2400" dirty="0" err="1" smtClean="0"/>
              <a:t>br</a:t>
            </a:r>
            <a:r>
              <a:rPr lang="en-US" sz="2400" dirty="0" smtClean="0"/>
              <a:t>&gt;&amp;</a:t>
            </a:r>
            <a:r>
              <a:rPr lang="en-US" sz="2400" dirty="0" err="1" smtClean="0"/>
              <a:t>nbsp</a:t>
            </a:r>
            <a:r>
              <a:rPr lang="en-US" sz="2400" dirty="0" smtClean="0"/>
              <a:t>;&amp;</a:t>
            </a:r>
            <a:r>
              <a:rPr lang="en-US" sz="2400" dirty="0" err="1" smtClean="0"/>
              <a:t>nbsp</a:t>
            </a:r>
            <a:r>
              <a:rPr lang="en-US" sz="2400" dirty="0" smtClean="0"/>
              <a:t>;</a:t>
            </a:r>
          </a:p>
          <a:p>
            <a:r>
              <a:rPr lang="en-US" sz="2400" dirty="0" smtClean="0"/>
              <a:t>&lt;div align="center"&gt;</a:t>
            </a:r>
          </a:p>
          <a:p>
            <a:r>
              <a:rPr lang="en-US" sz="2400" dirty="0" smtClean="0"/>
              <a:t>&lt;p&gt;CARD TYPE: *</a:t>
            </a:r>
          </a:p>
          <a:p>
            <a:r>
              <a:rPr lang="en-US" sz="2400" dirty="0" smtClean="0"/>
              <a:t>&lt;select name="</a:t>
            </a:r>
            <a:r>
              <a:rPr lang="en-US" sz="2400" dirty="0" err="1" smtClean="0"/>
              <a:t>card_type</a:t>
            </a:r>
            <a:r>
              <a:rPr lang="en-US" sz="2400" dirty="0" smtClean="0"/>
              <a:t>" id="</a:t>
            </a:r>
            <a:r>
              <a:rPr lang="en-US" sz="2400" dirty="0" err="1" smtClean="0"/>
              <a:t>card_type</a:t>
            </a:r>
            <a:r>
              <a:rPr lang="en-US" sz="2400" dirty="0" smtClean="0"/>
              <a:t>"&gt;</a:t>
            </a:r>
          </a:p>
          <a:p>
            <a:r>
              <a:rPr lang="en-US" sz="2400" dirty="0" smtClean="0"/>
              <a:t>&lt;option value=""&gt;--select a card type--&lt;/option&gt;</a:t>
            </a:r>
          </a:p>
          <a:p>
            <a:r>
              <a:rPr lang="en-US" sz="2400" dirty="0" smtClean="0"/>
              <a:t>&lt;option value="visa"&gt;VISA&lt;/option&gt;</a:t>
            </a:r>
          </a:p>
          <a:p>
            <a:r>
              <a:rPr lang="en-US" sz="2400" dirty="0" smtClean="0"/>
              <a:t>&lt;option value="</a:t>
            </a:r>
            <a:r>
              <a:rPr lang="en-US" sz="2400" dirty="0" err="1" smtClean="0"/>
              <a:t>rupay</a:t>
            </a:r>
            <a:r>
              <a:rPr lang="en-US" sz="2400" dirty="0" smtClean="0"/>
              <a:t>"&gt;RUPAY&lt;/option&gt;</a:t>
            </a:r>
          </a:p>
          <a:p>
            <a:r>
              <a:rPr lang="en-US" sz="2400" dirty="0" smtClean="0"/>
              <a:t>&lt;option value="hr"&gt;HR&lt;/option&gt;</a:t>
            </a:r>
          </a:p>
          <a:p>
            <a:r>
              <a:rPr lang="en-US" sz="2400" dirty="0" smtClean="0"/>
              <a:t>&lt;/select&gt;</a:t>
            </a:r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endParaRPr lang="en-US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12188825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HOMEPAGE</a:t>
            </a:r>
            <a:endParaRPr lang="en-US" sz="28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609600"/>
            <a:ext cx="12188825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&lt;html&gt;</a:t>
            </a:r>
          </a:p>
          <a:p>
            <a:r>
              <a:rPr lang="en-US" sz="2400" dirty="0" smtClean="0"/>
              <a:t>&lt;head&gt;</a:t>
            </a:r>
          </a:p>
          <a:p>
            <a:r>
              <a:rPr lang="en-US" sz="2400" dirty="0" smtClean="0"/>
              <a:t>  &lt;meta </a:t>
            </a:r>
            <a:r>
              <a:rPr lang="en-US" sz="2400" dirty="0" err="1" smtClean="0"/>
              <a:t>charset</a:t>
            </a:r>
            <a:r>
              <a:rPr lang="en-US" sz="2400" dirty="0" smtClean="0"/>
              <a:t>="UTF-8"&gt;</a:t>
            </a:r>
          </a:p>
          <a:p>
            <a:r>
              <a:rPr lang="en-US" sz="2400" dirty="0" smtClean="0"/>
              <a:t>  &lt;meta name="viewport" content="width=device-width, initial-scale=1.0"&gt;</a:t>
            </a:r>
          </a:p>
          <a:p>
            <a:r>
              <a:rPr lang="en-US" sz="2400" dirty="0" smtClean="0"/>
              <a:t>  &lt;title&gt;Mr. Camel&lt;/title&gt;</a:t>
            </a:r>
          </a:p>
          <a:p>
            <a:r>
              <a:rPr lang="en-US" sz="2400" dirty="0" smtClean="0"/>
              <a:t>  &lt;link </a:t>
            </a:r>
            <a:r>
              <a:rPr lang="en-US" sz="2400" dirty="0" err="1" smtClean="0"/>
              <a:t>rel</a:t>
            </a:r>
            <a:r>
              <a:rPr lang="en-US" sz="2400" dirty="0" smtClean="0"/>
              <a:t>="</a:t>
            </a:r>
            <a:r>
              <a:rPr lang="en-US" sz="2400" dirty="0" err="1" smtClean="0"/>
              <a:t>stylesheet</a:t>
            </a:r>
            <a:r>
              <a:rPr lang="en-US" sz="2400" dirty="0" smtClean="0"/>
              <a:t>" </a:t>
            </a:r>
            <a:r>
              <a:rPr lang="en-US" sz="2400" dirty="0" err="1" smtClean="0"/>
              <a:t>href</a:t>
            </a:r>
            <a:r>
              <a:rPr lang="en-US" sz="2400" dirty="0" smtClean="0"/>
              <a:t>="#"&gt;</a:t>
            </a:r>
          </a:p>
          <a:p>
            <a:r>
              <a:rPr lang="en-US" sz="2400" dirty="0" smtClean="0"/>
              <a:t>  &lt;style&gt;</a:t>
            </a:r>
          </a:p>
          <a:p>
            <a:r>
              <a:rPr lang="en-US" sz="2400" dirty="0" smtClean="0"/>
              <a:t>    @import </a:t>
            </a:r>
            <a:r>
              <a:rPr lang="en-US" sz="2400" dirty="0" err="1" smtClean="0"/>
              <a:t>url</a:t>
            </a:r>
            <a:r>
              <a:rPr lang="en-US" sz="2400" dirty="0" smtClean="0"/>
              <a:t>('https://fonts.googleapis.com/css2?family=Pacifico&amp;display=swap</a:t>
            </a:r>
            <a:r>
              <a:rPr lang="en-US" sz="2400" dirty="0" smtClean="0"/>
              <a:t>');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    body {</a:t>
            </a:r>
          </a:p>
          <a:p>
            <a:r>
              <a:rPr lang="en-US" sz="2400" dirty="0" smtClean="0"/>
              <a:t>      </a:t>
            </a:r>
            <a:r>
              <a:rPr lang="en-US" sz="2400" dirty="0" err="1" smtClean="0"/>
              <a:t>color:orange</a:t>
            </a:r>
            <a:r>
              <a:rPr lang="en-US" sz="2400" dirty="0" smtClean="0"/>
              <a:t>;</a:t>
            </a:r>
          </a:p>
          <a:p>
            <a:r>
              <a:rPr lang="en-US" sz="2400" dirty="0" smtClean="0"/>
              <a:t>      margin: 0;</a:t>
            </a:r>
          </a:p>
          <a:p>
            <a:r>
              <a:rPr lang="en-US" sz="2400" dirty="0" smtClean="0"/>
              <a:t>      box-sizing: border-box;</a:t>
            </a:r>
          </a:p>
          <a:p>
            <a:r>
              <a:rPr lang="en-US" sz="2400" dirty="0" smtClean="0"/>
              <a:t>    </a:t>
            </a:r>
            <a:r>
              <a:rPr lang="en-US" sz="2400" dirty="0" smtClean="0"/>
              <a:t>}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    .container {</a:t>
            </a:r>
          </a:p>
          <a:p>
            <a:r>
              <a:rPr lang="en-US" sz="2400" dirty="0" smtClean="0"/>
              <a:t>      line-height: 150%;</a:t>
            </a:r>
          </a:p>
          <a:p>
            <a:r>
              <a:rPr lang="en-US" sz="2400" dirty="0" smtClean="0"/>
              <a:t>    }</a:t>
            </a:r>
          </a:p>
          <a:p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   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4650214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" y="1"/>
            <a:ext cx="12188824" cy="7072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&lt;/p&gt;&lt;</a:t>
            </a:r>
            <a:r>
              <a:rPr lang="en-US" sz="2400" dirty="0" err="1" smtClean="0"/>
              <a:t>br</a:t>
            </a:r>
            <a:r>
              <a:rPr lang="en-US" sz="2400" dirty="0" smtClean="0"/>
              <a:t>&gt;</a:t>
            </a:r>
          </a:p>
          <a:p>
            <a:r>
              <a:rPr lang="en-US" sz="2400" dirty="0" smtClean="0"/>
              <a:t>&lt;p&gt;</a:t>
            </a:r>
          </a:p>
          <a:p>
            <a:r>
              <a:rPr lang="en-US" sz="2400" dirty="0" smtClean="0"/>
              <a:t>CARD NUMBER: * &lt;input type="number" name="</a:t>
            </a:r>
            <a:r>
              <a:rPr lang="en-US" sz="2400" dirty="0" err="1" smtClean="0"/>
              <a:t>card_number</a:t>
            </a:r>
            <a:r>
              <a:rPr lang="en-US" sz="2400" dirty="0" smtClean="0"/>
              <a:t>" id="</a:t>
            </a:r>
            <a:r>
              <a:rPr lang="en-US" sz="2400" dirty="0" err="1" smtClean="0"/>
              <a:t>card_number</a:t>
            </a:r>
            <a:r>
              <a:rPr lang="en-US" sz="2400" dirty="0" smtClean="0"/>
              <a:t>" required&gt;</a:t>
            </a:r>
          </a:p>
          <a:p>
            <a:r>
              <a:rPr lang="en-US" sz="2400" dirty="0" smtClean="0"/>
              <a:t>&lt;/p&gt;&lt;</a:t>
            </a:r>
            <a:r>
              <a:rPr lang="en-US" sz="2400" dirty="0" err="1" smtClean="0"/>
              <a:t>br</a:t>
            </a:r>
            <a:r>
              <a:rPr lang="en-US" sz="2400" dirty="0" smtClean="0"/>
              <a:t>&gt;</a:t>
            </a:r>
          </a:p>
          <a:p>
            <a:r>
              <a:rPr lang="en-US" sz="2400" dirty="0" smtClean="0"/>
              <a:t>&lt;p&gt;</a:t>
            </a:r>
          </a:p>
          <a:p>
            <a:r>
              <a:rPr lang="en-US" sz="2400" dirty="0" smtClean="0"/>
              <a:t>Expiration date: * &lt;input type="date" name="</a:t>
            </a:r>
            <a:r>
              <a:rPr lang="en-US" sz="2400" dirty="0" err="1" smtClean="0"/>
              <a:t>exp_date</a:t>
            </a:r>
            <a:r>
              <a:rPr lang="en-US" sz="2400" dirty="0" smtClean="0"/>
              <a:t>" id="</a:t>
            </a:r>
            <a:r>
              <a:rPr lang="en-US" sz="2400" dirty="0" err="1" smtClean="0"/>
              <a:t>exp_date</a:t>
            </a:r>
            <a:r>
              <a:rPr lang="en-US" sz="2400" dirty="0" smtClean="0"/>
              <a:t>" required&gt;</a:t>
            </a:r>
          </a:p>
          <a:p>
            <a:r>
              <a:rPr lang="en-US" sz="2400" dirty="0" smtClean="0"/>
              <a:t>&lt;/p&gt;&lt;</a:t>
            </a:r>
            <a:r>
              <a:rPr lang="en-US" sz="2400" dirty="0" err="1" smtClean="0"/>
              <a:t>br</a:t>
            </a:r>
            <a:r>
              <a:rPr lang="en-US" sz="2400" dirty="0" smtClean="0"/>
              <a:t>&gt;</a:t>
            </a:r>
          </a:p>
          <a:p>
            <a:r>
              <a:rPr lang="en-US" sz="2400" dirty="0" smtClean="0"/>
              <a:t>&lt;p&gt;</a:t>
            </a:r>
          </a:p>
          <a:p>
            <a:r>
              <a:rPr lang="en-US" sz="2400" dirty="0" smtClean="0"/>
              <a:t>CVV: * &lt;input type="password" name="CVV" id="CVV" required&gt;</a:t>
            </a:r>
          </a:p>
          <a:p>
            <a:r>
              <a:rPr lang="en-US" sz="2400" dirty="0" smtClean="0"/>
              <a:t>&lt;/p&gt;&lt;</a:t>
            </a:r>
            <a:r>
              <a:rPr lang="en-US" sz="2400" dirty="0" err="1" smtClean="0"/>
              <a:t>br</a:t>
            </a:r>
            <a:r>
              <a:rPr lang="en-US" sz="2400" dirty="0" smtClean="0"/>
              <a:t>&gt;</a:t>
            </a:r>
          </a:p>
          <a:p>
            <a:r>
              <a:rPr lang="en-US" sz="2400" dirty="0" smtClean="0"/>
              <a:t>&lt;p&gt;</a:t>
            </a:r>
          </a:p>
          <a:p>
            <a:r>
              <a:rPr lang="en-US" sz="2400" dirty="0" smtClean="0"/>
              <a:t>    ENTER AMOUNT: * &lt;input type="number" name="</a:t>
            </a:r>
            <a:r>
              <a:rPr lang="en-US" sz="2400" dirty="0" err="1" smtClean="0"/>
              <a:t>enter_amount</a:t>
            </a:r>
            <a:r>
              <a:rPr lang="en-US" sz="2400" dirty="0" smtClean="0"/>
              <a:t>" id="</a:t>
            </a:r>
            <a:r>
              <a:rPr lang="en-US" sz="2400" dirty="0" err="1" smtClean="0"/>
              <a:t>enter_amount</a:t>
            </a:r>
            <a:r>
              <a:rPr lang="en-US" sz="2400" dirty="0" smtClean="0"/>
              <a:t>" required&gt;</a:t>
            </a:r>
          </a:p>
          <a:p>
            <a:r>
              <a:rPr lang="en-US" sz="2400" dirty="0" smtClean="0"/>
              <a:t>&lt;/p&gt;&lt;</a:t>
            </a:r>
            <a:r>
              <a:rPr lang="en-US" sz="2400" dirty="0" err="1" smtClean="0"/>
              <a:t>br</a:t>
            </a:r>
            <a:r>
              <a:rPr lang="en-US" sz="2400" dirty="0" smtClean="0"/>
              <a:t>&gt;</a:t>
            </a:r>
          </a:p>
          <a:p>
            <a:r>
              <a:rPr lang="en-US" sz="2400" dirty="0" smtClean="0"/>
              <a:t>&lt;a </a:t>
            </a:r>
            <a:r>
              <a:rPr lang="en-US" sz="2400" dirty="0" err="1" smtClean="0"/>
              <a:t>href</a:t>
            </a:r>
            <a:r>
              <a:rPr lang="en-US" sz="2400" dirty="0" smtClean="0"/>
              <a:t>="" style="</a:t>
            </a:r>
            <a:r>
              <a:rPr lang="en-US" sz="2400" dirty="0" err="1" smtClean="0"/>
              <a:t>color:goldenrod</a:t>
            </a:r>
            <a:r>
              <a:rPr lang="en-US" sz="2400" dirty="0" smtClean="0"/>
              <a:t>;"&gt;&lt;input type="submit" value="PAY NOW"&gt;&lt;/a&gt;</a:t>
            </a:r>
          </a:p>
          <a:p>
            <a:r>
              <a:rPr lang="en-US" sz="2400" dirty="0" smtClean="0"/>
              <a:t>&lt;/div&gt;</a:t>
            </a:r>
          </a:p>
          <a:p>
            <a:r>
              <a:rPr lang="en-US" sz="2400" dirty="0" smtClean="0"/>
              <a:t>&lt;/body&gt;</a:t>
            </a:r>
          </a:p>
          <a:p>
            <a:r>
              <a:rPr lang="en-US" sz="2400" dirty="0" smtClean="0"/>
              <a:t>&lt;/html&gt;</a:t>
            </a:r>
          </a:p>
          <a:p>
            <a:pPr>
              <a:lnSpc>
                <a:spcPct val="90000"/>
              </a:lnSpc>
            </a:pPr>
            <a:endParaRPr lang="en-US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2812" y="3048000"/>
            <a:ext cx="1051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4000" dirty="0" smtClean="0">
                <a:solidFill>
                  <a:schemeClr val="accent2">
                    <a:lumMod val="75000"/>
                  </a:schemeClr>
                </a:solidFill>
              </a:rPr>
              <a:t>END</a:t>
            </a:r>
            <a:endParaRPr lang="en-US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12188825" cy="710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.header {</a:t>
            </a:r>
          </a:p>
          <a:p>
            <a:r>
              <a:rPr lang="en-US" sz="2400" dirty="0" smtClean="0"/>
              <a:t>      </a:t>
            </a:r>
            <a:r>
              <a:rPr lang="en-US" sz="2400" dirty="0" err="1" smtClean="0"/>
              <a:t>color:orange</a:t>
            </a:r>
            <a:r>
              <a:rPr lang="en-US" sz="2400" dirty="0" smtClean="0"/>
              <a:t>;</a:t>
            </a:r>
          </a:p>
          <a:p>
            <a:r>
              <a:rPr lang="en-US" sz="2400" dirty="0" smtClean="0"/>
              <a:t>      display: flex;</a:t>
            </a:r>
          </a:p>
          <a:p>
            <a:r>
              <a:rPr lang="en-US" sz="2400" dirty="0" smtClean="0"/>
              <a:t>      justify-content: space-between;</a:t>
            </a:r>
          </a:p>
          <a:p>
            <a:r>
              <a:rPr lang="en-US" sz="2400" dirty="0" smtClean="0"/>
              <a:t>      align-items: center;</a:t>
            </a:r>
          </a:p>
          <a:p>
            <a:r>
              <a:rPr lang="en-US" sz="2400" dirty="0" smtClean="0"/>
              <a:t>      padding: 15px;</a:t>
            </a:r>
          </a:p>
          <a:p>
            <a:r>
              <a:rPr lang="en-US" sz="2400" dirty="0" smtClean="0"/>
              <a:t>      background-color: #e9e9e9;</a:t>
            </a:r>
          </a:p>
          <a:p>
            <a:r>
              <a:rPr lang="en-US" sz="2400" dirty="0" smtClean="0"/>
              <a:t>    </a:t>
            </a:r>
            <a:r>
              <a:rPr lang="en-US" sz="2400" dirty="0" smtClean="0"/>
              <a:t>}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    .header h1 {</a:t>
            </a:r>
          </a:p>
          <a:p>
            <a:r>
              <a:rPr lang="en-US" sz="2400" dirty="0" smtClean="0"/>
              <a:t>      </a:t>
            </a:r>
            <a:r>
              <a:rPr lang="en-US" sz="2400" dirty="0" err="1" smtClean="0"/>
              <a:t>color:orange</a:t>
            </a:r>
            <a:r>
              <a:rPr lang="en-US" sz="2400" dirty="0" smtClean="0"/>
              <a:t>;</a:t>
            </a:r>
          </a:p>
          <a:p>
            <a:r>
              <a:rPr lang="en-US" sz="2400" dirty="0" smtClean="0"/>
              <a:t>      color: #222222;</a:t>
            </a:r>
          </a:p>
          <a:p>
            <a:r>
              <a:rPr lang="en-US" sz="2400" dirty="0" smtClean="0"/>
              <a:t>      font-size: 30px;</a:t>
            </a:r>
          </a:p>
          <a:p>
            <a:r>
              <a:rPr lang="en-US" sz="2400" dirty="0" smtClean="0"/>
              <a:t>      font-family: '</a:t>
            </a:r>
            <a:r>
              <a:rPr lang="en-US" sz="2400" dirty="0" err="1" smtClean="0"/>
              <a:t>Pacifico</a:t>
            </a:r>
            <a:r>
              <a:rPr lang="en-US" sz="2400" dirty="0" smtClean="0"/>
              <a:t>', cursive;</a:t>
            </a:r>
          </a:p>
          <a:p>
            <a:r>
              <a:rPr lang="en-US" sz="2400" dirty="0" smtClean="0"/>
              <a:t>    </a:t>
            </a:r>
            <a:r>
              <a:rPr lang="en-US" sz="2400" dirty="0" smtClean="0"/>
              <a:t>}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    .header .social a {</a:t>
            </a:r>
          </a:p>
          <a:p>
            <a:r>
              <a:rPr lang="en-US" sz="2400" dirty="0" smtClean="0"/>
              <a:t>      </a:t>
            </a:r>
            <a:r>
              <a:rPr lang="en-US" sz="2400" dirty="0" err="1" smtClean="0"/>
              <a:t>color:orange</a:t>
            </a:r>
            <a:r>
              <a:rPr lang="en-US" sz="2400" dirty="0" smtClean="0"/>
              <a:t>;</a:t>
            </a:r>
          </a:p>
          <a:p>
            <a:r>
              <a:rPr lang="en-US" sz="2400" dirty="0" smtClean="0"/>
              <a:t>      padding: 0 5px;</a:t>
            </a:r>
          </a:p>
          <a:p>
            <a:r>
              <a:rPr lang="en-US" sz="2400" dirty="0" smtClean="0"/>
              <a:t>      color: #222222;</a:t>
            </a:r>
          </a:p>
          <a:p>
            <a:r>
              <a:rPr lang="en-US" sz="2400" dirty="0" smtClean="0"/>
              <a:t>    </a:t>
            </a:r>
            <a:r>
              <a:rPr lang="en-US" sz="2400" dirty="0" smtClean="0"/>
              <a:t>}</a:t>
            </a:r>
            <a:endParaRPr lang="en-US" sz="2400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12188825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 </a:t>
            </a:r>
            <a:r>
              <a:rPr lang="en-US" sz="2400" dirty="0" smtClean="0"/>
              <a:t> </a:t>
            </a:r>
            <a:r>
              <a:rPr lang="en-US" sz="2400" dirty="0" smtClean="0"/>
              <a:t>.left {</a:t>
            </a:r>
          </a:p>
          <a:p>
            <a:r>
              <a:rPr lang="en-US" sz="2400" dirty="0" smtClean="0"/>
              <a:t>      </a:t>
            </a:r>
            <a:r>
              <a:rPr lang="en-US" sz="2400" dirty="0" err="1" smtClean="0"/>
              <a:t>color:orange</a:t>
            </a:r>
            <a:r>
              <a:rPr lang="en-US" sz="2400" dirty="0" smtClean="0"/>
              <a:t>;</a:t>
            </a:r>
          </a:p>
          <a:p>
            <a:r>
              <a:rPr lang="en-US" sz="2400" dirty="0" smtClean="0"/>
              <a:t>      float: left;</a:t>
            </a:r>
          </a:p>
          <a:p>
            <a:r>
              <a:rPr lang="en-US" sz="2400" dirty="0" smtClean="0"/>
              <a:t>      width: 180px;</a:t>
            </a:r>
          </a:p>
          <a:p>
            <a:r>
              <a:rPr lang="en-US" sz="2400" dirty="0" smtClean="0"/>
              <a:t>      margin: 0;</a:t>
            </a:r>
          </a:p>
          <a:p>
            <a:r>
              <a:rPr lang="en-US" sz="2400" dirty="0" smtClean="0"/>
              <a:t>      padding: 1em</a:t>
            </a:r>
            <a:r>
              <a:rPr lang="en-US" sz="2400" dirty="0" smtClean="0"/>
              <a:t>;}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    .content {</a:t>
            </a:r>
          </a:p>
          <a:p>
            <a:r>
              <a:rPr lang="en-US" sz="2400" dirty="0" smtClean="0"/>
              <a:t>      </a:t>
            </a:r>
            <a:r>
              <a:rPr lang="en-US" sz="2400" dirty="0" err="1" smtClean="0"/>
              <a:t>color:orange</a:t>
            </a:r>
            <a:r>
              <a:rPr lang="en-US" sz="2400" dirty="0" smtClean="0"/>
              <a:t>;</a:t>
            </a:r>
          </a:p>
          <a:p>
            <a:r>
              <a:rPr lang="en-US" sz="2400" dirty="0" smtClean="0"/>
              <a:t>      margin-left: 190px;</a:t>
            </a:r>
          </a:p>
          <a:p>
            <a:r>
              <a:rPr lang="en-US" sz="2400" dirty="0" smtClean="0"/>
              <a:t>      border-left: 1px solid #d4d4d4;</a:t>
            </a:r>
          </a:p>
          <a:p>
            <a:r>
              <a:rPr lang="en-US" sz="2400" dirty="0" smtClean="0"/>
              <a:t>      padding: 1em;</a:t>
            </a:r>
          </a:p>
          <a:p>
            <a:r>
              <a:rPr lang="en-US" sz="2400" dirty="0" smtClean="0"/>
              <a:t>      overflow: hidden</a:t>
            </a:r>
            <a:r>
              <a:rPr lang="en-US" sz="2400" dirty="0" smtClean="0"/>
              <a:t>;}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    </a:t>
            </a:r>
            <a:r>
              <a:rPr lang="en-US" sz="2400" dirty="0" err="1" smtClean="0"/>
              <a:t>ul</a:t>
            </a:r>
            <a:r>
              <a:rPr lang="en-US" sz="2400" dirty="0" smtClean="0"/>
              <a:t> {</a:t>
            </a:r>
          </a:p>
          <a:p>
            <a:r>
              <a:rPr lang="en-US" sz="2400" dirty="0" smtClean="0"/>
              <a:t>      </a:t>
            </a:r>
            <a:r>
              <a:rPr lang="en-US" sz="2400" dirty="0" err="1" smtClean="0"/>
              <a:t>color:orange</a:t>
            </a:r>
            <a:r>
              <a:rPr lang="en-US" sz="2400" dirty="0" smtClean="0"/>
              <a:t>;</a:t>
            </a:r>
          </a:p>
          <a:p>
            <a:r>
              <a:rPr lang="en-US" sz="2400" dirty="0" smtClean="0"/>
              <a:t>      list-style-type: none;</a:t>
            </a:r>
          </a:p>
          <a:p>
            <a:r>
              <a:rPr lang="en-US" sz="2400" dirty="0" smtClean="0"/>
              <a:t>      margin: 0;</a:t>
            </a:r>
          </a:p>
          <a:p>
            <a:r>
              <a:rPr lang="en-US" sz="2400" dirty="0" smtClean="0"/>
              <a:t>      padding: 0;</a:t>
            </a:r>
          </a:p>
          <a:p>
            <a:r>
              <a:rPr lang="en-US" sz="2400" dirty="0" smtClean="0"/>
              <a:t>      font-family: sans-serif;</a:t>
            </a:r>
          </a:p>
          <a:p>
            <a:r>
              <a:rPr lang="en-US" sz="2400" dirty="0" smtClean="0"/>
              <a:t>    }</a:t>
            </a:r>
          </a:p>
          <a:p>
            <a:r>
              <a:rPr lang="en-US" sz="2400" dirty="0" smtClean="0"/>
              <a:t> </a:t>
            </a:r>
            <a:endParaRPr lang="en-US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12188825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  </a:t>
            </a:r>
            <a:r>
              <a:rPr lang="en-US" sz="2400" dirty="0" err="1" smtClean="0"/>
              <a:t>li</a:t>
            </a:r>
            <a:r>
              <a:rPr lang="en-US" sz="2400" dirty="0" smtClean="0"/>
              <a:t> a {</a:t>
            </a:r>
          </a:p>
          <a:p>
            <a:r>
              <a:rPr lang="en-US" sz="2400" dirty="0" smtClean="0"/>
              <a:t>      display: block;</a:t>
            </a:r>
          </a:p>
          <a:p>
            <a:r>
              <a:rPr lang="en-US" sz="2400" dirty="0" smtClean="0"/>
              <a:t>      color: orange;</a:t>
            </a:r>
          </a:p>
          <a:p>
            <a:r>
              <a:rPr lang="en-US" sz="2400" dirty="0" smtClean="0"/>
              <a:t>      padding: 8px 16px;</a:t>
            </a:r>
          </a:p>
          <a:p>
            <a:r>
              <a:rPr lang="en-US" sz="2400" dirty="0" smtClean="0"/>
              <a:t>      text-decoration: none;</a:t>
            </a:r>
          </a:p>
          <a:p>
            <a:r>
              <a:rPr lang="en-US" sz="2400" dirty="0" smtClean="0"/>
              <a:t>    </a:t>
            </a:r>
            <a:r>
              <a:rPr lang="en-US" sz="2400" dirty="0" smtClean="0"/>
              <a:t>}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    table {</a:t>
            </a:r>
          </a:p>
          <a:p>
            <a:r>
              <a:rPr lang="en-US" sz="2400" dirty="0" smtClean="0"/>
              <a:t>      </a:t>
            </a:r>
            <a:r>
              <a:rPr lang="en-US" sz="2400" dirty="0" err="1" smtClean="0"/>
              <a:t>color:orange</a:t>
            </a:r>
            <a:r>
              <a:rPr lang="en-US" sz="2400" dirty="0" smtClean="0"/>
              <a:t>;</a:t>
            </a:r>
          </a:p>
          <a:p>
            <a:r>
              <a:rPr lang="en-US" sz="2400" dirty="0" smtClean="0"/>
              <a:t>      font-family: </a:t>
            </a:r>
            <a:r>
              <a:rPr lang="en-US" sz="2400" dirty="0" err="1" smtClean="0"/>
              <a:t>arial</a:t>
            </a:r>
            <a:r>
              <a:rPr lang="en-US" sz="2400" dirty="0" smtClean="0"/>
              <a:t>, sans-serif;</a:t>
            </a:r>
          </a:p>
          <a:p>
            <a:r>
              <a:rPr lang="en-US" sz="2400" dirty="0" smtClean="0"/>
              <a:t>      border-collapse: collapse;</a:t>
            </a:r>
          </a:p>
          <a:p>
            <a:r>
              <a:rPr lang="en-US" sz="2400" dirty="0" smtClean="0"/>
              <a:t>      width: 100%;</a:t>
            </a:r>
          </a:p>
          <a:p>
            <a:r>
              <a:rPr lang="en-US" sz="2400" dirty="0" smtClean="0"/>
              <a:t>      margin: 30px 0;</a:t>
            </a:r>
          </a:p>
          <a:p>
            <a:r>
              <a:rPr lang="en-US" sz="2400" dirty="0" smtClean="0"/>
              <a:t>    </a:t>
            </a:r>
            <a:r>
              <a:rPr lang="en-US" sz="2400" dirty="0" smtClean="0"/>
              <a:t>}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    </a:t>
            </a:r>
            <a:r>
              <a:rPr lang="en-US" sz="2400" dirty="0" err="1" smtClean="0"/>
              <a:t>td,th</a:t>
            </a:r>
            <a:r>
              <a:rPr lang="en-US" sz="2400" dirty="0" smtClean="0"/>
              <a:t> {</a:t>
            </a:r>
          </a:p>
          <a:p>
            <a:r>
              <a:rPr lang="en-US" sz="2400" dirty="0" smtClean="0"/>
              <a:t>      </a:t>
            </a:r>
            <a:r>
              <a:rPr lang="en-US" sz="2400" dirty="0" err="1" smtClean="0"/>
              <a:t>color:orange</a:t>
            </a:r>
            <a:r>
              <a:rPr lang="en-US" sz="2400" dirty="0" smtClean="0"/>
              <a:t>;</a:t>
            </a:r>
          </a:p>
          <a:p>
            <a:r>
              <a:rPr lang="en-US" sz="2400" dirty="0" smtClean="0"/>
              <a:t>      border: 1px solid #</a:t>
            </a:r>
            <a:r>
              <a:rPr lang="en-US" sz="2400" dirty="0" err="1" smtClean="0"/>
              <a:t>dddddd</a:t>
            </a:r>
            <a:r>
              <a:rPr lang="en-US" sz="2400" dirty="0" smtClean="0"/>
              <a:t>;</a:t>
            </a:r>
          </a:p>
          <a:p>
            <a:r>
              <a:rPr lang="en-US" sz="2400" dirty="0" smtClean="0"/>
              <a:t>      padding: 8px;</a:t>
            </a:r>
          </a:p>
          <a:p>
            <a:r>
              <a:rPr lang="en-US" sz="2400" dirty="0" smtClean="0"/>
              <a:t>    }</a:t>
            </a:r>
          </a:p>
          <a:p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12188825" cy="710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    .footer {</a:t>
            </a:r>
          </a:p>
          <a:p>
            <a:r>
              <a:rPr lang="en-US" sz="2400" dirty="0" smtClean="0"/>
              <a:t>      padding: 55px 20px;</a:t>
            </a:r>
          </a:p>
          <a:p>
            <a:r>
              <a:rPr lang="en-US" sz="2400" dirty="0" smtClean="0"/>
              <a:t>      background-color: #2e3550;</a:t>
            </a:r>
          </a:p>
          <a:p>
            <a:r>
              <a:rPr lang="en-US" sz="2400" dirty="0" smtClean="0"/>
              <a:t>      </a:t>
            </a:r>
            <a:r>
              <a:rPr lang="en-US" sz="2400" dirty="0" err="1" smtClean="0"/>
              <a:t>color:aqua</a:t>
            </a:r>
            <a:r>
              <a:rPr lang="en-US" sz="2400" dirty="0" smtClean="0"/>
              <a:t>;</a:t>
            </a:r>
          </a:p>
          <a:p>
            <a:r>
              <a:rPr lang="en-US" sz="2400" dirty="0" smtClean="0"/>
              <a:t>      text-align: center;</a:t>
            </a:r>
          </a:p>
          <a:p>
            <a:r>
              <a:rPr lang="en-US" sz="2400" dirty="0" smtClean="0"/>
              <a:t>    }</a:t>
            </a:r>
          </a:p>
          <a:p>
            <a:r>
              <a:rPr lang="en-US" sz="2400" dirty="0" smtClean="0"/>
              <a:t>    </a:t>
            </a:r>
            <a:r>
              <a:rPr lang="en-US" sz="2400" dirty="0" err="1" smtClean="0"/>
              <a:t>img</a:t>
            </a:r>
            <a:r>
              <a:rPr lang="en-US" sz="2400" dirty="0" smtClean="0"/>
              <a:t>{</a:t>
            </a:r>
          </a:p>
          <a:p>
            <a:r>
              <a:rPr lang="en-US" sz="2400" dirty="0" smtClean="0"/>
              <a:t>      height:150px;</a:t>
            </a:r>
          </a:p>
          <a:p>
            <a:r>
              <a:rPr lang="en-US" sz="2400" dirty="0" smtClean="0"/>
              <a:t>      width:150px;</a:t>
            </a:r>
          </a:p>
          <a:p>
            <a:r>
              <a:rPr lang="en-US" sz="2400" dirty="0" smtClean="0"/>
              <a:t>      </a:t>
            </a:r>
            <a:r>
              <a:rPr lang="en-US" sz="2400" dirty="0" err="1" smtClean="0"/>
              <a:t>border:none</a:t>
            </a:r>
            <a:r>
              <a:rPr lang="en-US" sz="2400" dirty="0" smtClean="0"/>
              <a:t>;</a:t>
            </a:r>
          </a:p>
          <a:p>
            <a:r>
              <a:rPr lang="en-US" sz="2400" dirty="0" smtClean="0"/>
              <a:t>    }</a:t>
            </a:r>
          </a:p>
          <a:p>
            <a:r>
              <a:rPr lang="en-US" sz="2400" dirty="0" smtClean="0"/>
              <a:t>    </a:t>
            </a:r>
            <a:r>
              <a:rPr lang="en-US" sz="2400" dirty="0" err="1" smtClean="0"/>
              <a:t>img:hover</a:t>
            </a:r>
            <a:r>
              <a:rPr lang="en-US" sz="2400" dirty="0" smtClean="0"/>
              <a:t>{</a:t>
            </a:r>
          </a:p>
          <a:p>
            <a:r>
              <a:rPr lang="en-US" sz="2400" dirty="0" smtClean="0"/>
              <a:t>      opacity:2.2;</a:t>
            </a:r>
          </a:p>
          <a:p>
            <a:r>
              <a:rPr lang="en-US" sz="2400" dirty="0" smtClean="0"/>
              <a:t>    }</a:t>
            </a:r>
          </a:p>
          <a:p>
            <a:r>
              <a:rPr lang="en-US" sz="2400" dirty="0" smtClean="0"/>
              <a:t>  &lt;/style&gt;</a:t>
            </a:r>
          </a:p>
          <a:p>
            <a:r>
              <a:rPr lang="en-US" sz="2400" dirty="0" smtClean="0"/>
              <a:t>&lt;/head</a:t>
            </a:r>
            <a:r>
              <a:rPr lang="en-US" sz="2400" dirty="0" smtClean="0"/>
              <a:t>&gt;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&lt;body style="background-color: #222222;"  &gt;</a:t>
            </a:r>
          </a:p>
          <a:p>
            <a:r>
              <a:rPr lang="en-US" sz="2400" dirty="0" smtClean="0"/>
              <a:t>  &lt;div class="container"&gt;</a:t>
            </a:r>
          </a:p>
          <a:p>
            <a:r>
              <a:rPr lang="en-US" sz="2400" dirty="0" smtClean="0"/>
              <a:t>   </a:t>
            </a:r>
            <a:endParaRPr lang="en-US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12188825" cy="710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&lt;header class="header"&gt;</a:t>
            </a:r>
          </a:p>
          <a:p>
            <a:r>
              <a:rPr lang="en-US" sz="2400" dirty="0" smtClean="0"/>
              <a:t>      &lt;h1&gt;PHOTOFACTORY0707&lt;/h1&gt;</a:t>
            </a:r>
          </a:p>
          <a:p>
            <a:r>
              <a:rPr lang="en-US" sz="2400" dirty="0" smtClean="0"/>
              <a:t>      &lt;div class="social"&gt;</a:t>
            </a:r>
          </a:p>
          <a:p>
            <a:r>
              <a:rPr lang="en-US" sz="2400" dirty="0" smtClean="0"/>
              <a:t>        &lt;a </a:t>
            </a:r>
            <a:r>
              <a:rPr lang="en-US" sz="2400" dirty="0" err="1" smtClean="0"/>
              <a:t>href</a:t>
            </a:r>
            <a:r>
              <a:rPr lang="en-US" sz="2400" dirty="0" smtClean="0"/>
              <a:t>="#"&gt;&lt;</a:t>
            </a:r>
            <a:r>
              <a:rPr lang="en-US" sz="2400" dirty="0" err="1" smtClean="0"/>
              <a:t>i</a:t>
            </a:r>
            <a:r>
              <a:rPr lang="en-US" sz="2400" dirty="0" smtClean="0"/>
              <a:t> class="</a:t>
            </a:r>
            <a:r>
              <a:rPr lang="en-US" sz="2400" dirty="0" err="1" smtClean="0"/>
              <a:t>fab</a:t>
            </a:r>
            <a:r>
              <a:rPr lang="en-US" sz="2400" dirty="0" smtClean="0"/>
              <a:t> </a:t>
            </a:r>
            <a:r>
              <a:rPr lang="en-US" sz="2400" dirty="0" err="1" smtClean="0"/>
              <a:t>fa-facebook</a:t>
            </a:r>
            <a:r>
              <a:rPr lang="en-US" sz="2400" dirty="0" smtClean="0"/>
              <a:t>"&gt;&lt;/</a:t>
            </a:r>
            <a:r>
              <a:rPr lang="en-US" sz="2400" dirty="0" err="1" smtClean="0"/>
              <a:t>i</a:t>
            </a:r>
            <a:r>
              <a:rPr lang="en-US" sz="2400" dirty="0" smtClean="0"/>
              <a:t>&gt;&lt;/a&gt;</a:t>
            </a:r>
          </a:p>
          <a:p>
            <a:r>
              <a:rPr lang="en-US" sz="2400" dirty="0" smtClean="0"/>
              <a:t>        &lt;a </a:t>
            </a:r>
            <a:r>
              <a:rPr lang="en-US" sz="2400" dirty="0" err="1" smtClean="0"/>
              <a:t>href</a:t>
            </a:r>
            <a:r>
              <a:rPr lang="en-US" sz="2400" dirty="0" smtClean="0"/>
              <a:t>="#"&gt;&lt;</a:t>
            </a:r>
            <a:r>
              <a:rPr lang="en-US" sz="2400" dirty="0" err="1" smtClean="0"/>
              <a:t>i</a:t>
            </a:r>
            <a:r>
              <a:rPr lang="en-US" sz="2400" dirty="0" smtClean="0"/>
              <a:t> class="</a:t>
            </a:r>
            <a:r>
              <a:rPr lang="en-US" sz="2400" dirty="0" err="1" smtClean="0"/>
              <a:t>fab</a:t>
            </a:r>
            <a:r>
              <a:rPr lang="en-US" sz="2400" dirty="0" smtClean="0"/>
              <a:t> </a:t>
            </a:r>
            <a:r>
              <a:rPr lang="en-US" sz="2400" dirty="0" err="1" smtClean="0"/>
              <a:t>fa-instagram</a:t>
            </a:r>
            <a:r>
              <a:rPr lang="en-US" sz="2400" dirty="0" smtClean="0"/>
              <a:t>"&gt;&lt;/</a:t>
            </a:r>
            <a:r>
              <a:rPr lang="en-US" sz="2400" dirty="0" err="1" smtClean="0"/>
              <a:t>i</a:t>
            </a:r>
            <a:r>
              <a:rPr lang="en-US" sz="2400" dirty="0" smtClean="0"/>
              <a:t>&gt;&lt;/a&gt;</a:t>
            </a:r>
          </a:p>
          <a:p>
            <a:r>
              <a:rPr lang="en-US" sz="2400" dirty="0" smtClean="0"/>
              <a:t>        &lt;a </a:t>
            </a:r>
            <a:r>
              <a:rPr lang="en-US" sz="2400" dirty="0" err="1" smtClean="0"/>
              <a:t>href</a:t>
            </a:r>
            <a:r>
              <a:rPr lang="en-US" sz="2400" dirty="0" smtClean="0"/>
              <a:t>="#"&gt;&lt;</a:t>
            </a:r>
            <a:r>
              <a:rPr lang="en-US" sz="2400" dirty="0" err="1" smtClean="0"/>
              <a:t>i</a:t>
            </a:r>
            <a:r>
              <a:rPr lang="en-US" sz="2400" dirty="0" smtClean="0"/>
              <a:t> class="</a:t>
            </a:r>
            <a:r>
              <a:rPr lang="en-US" sz="2400" dirty="0" err="1" smtClean="0"/>
              <a:t>fab</a:t>
            </a:r>
            <a:r>
              <a:rPr lang="en-US" sz="2400" dirty="0" smtClean="0"/>
              <a:t> </a:t>
            </a:r>
            <a:r>
              <a:rPr lang="en-US" sz="2400" dirty="0" err="1" smtClean="0"/>
              <a:t>fa</a:t>
            </a:r>
            <a:r>
              <a:rPr lang="en-US" sz="2400" dirty="0" smtClean="0"/>
              <a:t>-twitter"&gt;&lt;/</a:t>
            </a:r>
            <a:r>
              <a:rPr lang="en-US" sz="2400" dirty="0" err="1" smtClean="0"/>
              <a:t>i</a:t>
            </a:r>
            <a:r>
              <a:rPr lang="en-US" sz="2400" dirty="0" smtClean="0"/>
              <a:t>&gt;&lt;/a&gt;</a:t>
            </a:r>
          </a:p>
          <a:p>
            <a:r>
              <a:rPr lang="en-US" sz="2400" dirty="0" smtClean="0"/>
              <a:t>      &lt;/div&gt;</a:t>
            </a:r>
          </a:p>
          <a:p>
            <a:r>
              <a:rPr lang="en-US" sz="2400" dirty="0" smtClean="0"/>
              <a:t>    &lt;/header&gt;</a:t>
            </a:r>
          </a:p>
          <a:p>
            <a:r>
              <a:rPr lang="en-US" sz="2400" dirty="0" smtClean="0"/>
              <a:t>    &lt;aside class="left"&gt;</a:t>
            </a:r>
          </a:p>
          <a:p>
            <a:r>
              <a:rPr lang="en-US" sz="2400" dirty="0" smtClean="0"/>
              <a:t>      &lt;</a:t>
            </a:r>
            <a:r>
              <a:rPr lang="en-US" sz="2400" dirty="0" err="1" smtClean="0"/>
              <a:t>img</a:t>
            </a:r>
            <a:r>
              <a:rPr lang="en-US" sz="2400" dirty="0" smtClean="0"/>
              <a:t> </a:t>
            </a:r>
            <a:r>
              <a:rPr lang="en-US" sz="2400" dirty="0" err="1" smtClean="0"/>
              <a:t>src</a:t>
            </a:r>
            <a:r>
              <a:rPr lang="en-US" sz="2400" dirty="0" smtClean="0"/>
              <a:t>="C:\Users\admin\Desktop\vinay\vinay2\logo1.png" width="160px"&gt; </a:t>
            </a:r>
          </a:p>
          <a:p>
            <a:r>
              <a:rPr lang="en-US" sz="2400" dirty="0" smtClean="0"/>
              <a:t>      &lt;</a:t>
            </a:r>
            <a:r>
              <a:rPr lang="en-US" sz="2400" dirty="0" err="1" smtClean="0"/>
              <a:t>ul</a:t>
            </a:r>
            <a:r>
              <a:rPr lang="en-US" sz="2400" dirty="0" smtClean="0"/>
              <a:t>&gt;</a:t>
            </a:r>
          </a:p>
          <a:p>
            <a:r>
              <a:rPr lang="en-US" sz="2400" dirty="0" smtClean="0"/>
              <a:t>       &lt;</a:t>
            </a:r>
            <a:r>
              <a:rPr lang="en-US" sz="2400" dirty="0" err="1" smtClean="0"/>
              <a:t>li</a:t>
            </a:r>
            <a:r>
              <a:rPr lang="en-US" sz="2400" dirty="0" smtClean="0"/>
              <a:t>&gt;&lt;a class="active" </a:t>
            </a:r>
            <a:r>
              <a:rPr lang="en-US" sz="2400" dirty="0" err="1" smtClean="0"/>
              <a:t>href</a:t>
            </a:r>
            <a:r>
              <a:rPr lang="en-US" sz="2400" dirty="0" smtClean="0"/>
              <a:t>="C:\Users\admin\Desktop\vinay\vinay2\title.html"&gt;Home&lt;/a&gt;&lt;/</a:t>
            </a:r>
            <a:r>
              <a:rPr lang="en-US" sz="2400" dirty="0" err="1" smtClean="0"/>
              <a:t>li</a:t>
            </a:r>
            <a:r>
              <a:rPr lang="en-US" sz="2400" dirty="0" smtClean="0"/>
              <a:t>&gt;</a:t>
            </a:r>
          </a:p>
          <a:p>
            <a:r>
              <a:rPr lang="en-US" sz="2400" dirty="0" smtClean="0"/>
              <a:t>        &lt;</a:t>
            </a:r>
            <a:r>
              <a:rPr lang="en-US" sz="2400" dirty="0" err="1" smtClean="0"/>
              <a:t>li</a:t>
            </a:r>
            <a:r>
              <a:rPr lang="en-US" sz="2400" dirty="0" smtClean="0"/>
              <a:t>&gt;&lt;a </a:t>
            </a:r>
            <a:r>
              <a:rPr lang="en-US" sz="2400" dirty="0" err="1" smtClean="0"/>
              <a:t>href</a:t>
            </a:r>
            <a:r>
              <a:rPr lang="en-US" sz="2400" dirty="0" smtClean="0"/>
              <a:t>="C:\Users\admin\Desktop\vinay\vinay2\photografiegallery.html"&gt;Career&lt;/a&gt;&lt;/</a:t>
            </a:r>
            <a:r>
              <a:rPr lang="en-US" sz="2400" dirty="0" err="1" smtClean="0"/>
              <a:t>li</a:t>
            </a:r>
            <a:r>
              <a:rPr lang="en-US" sz="2400" dirty="0" smtClean="0"/>
              <a:t>&gt;</a:t>
            </a:r>
          </a:p>
          <a:p>
            <a:r>
              <a:rPr lang="en-US" sz="2400" dirty="0" smtClean="0"/>
              <a:t>        &lt;</a:t>
            </a:r>
            <a:r>
              <a:rPr lang="en-US" sz="2400" dirty="0" err="1" smtClean="0"/>
              <a:t>li</a:t>
            </a:r>
            <a:r>
              <a:rPr lang="en-US" sz="2400" dirty="0" smtClean="0"/>
              <a:t>&gt;&lt;a </a:t>
            </a:r>
            <a:r>
              <a:rPr lang="en-US" sz="2400" dirty="0" err="1" smtClean="0"/>
              <a:t>href</a:t>
            </a:r>
            <a:r>
              <a:rPr lang="en-US" sz="2400" dirty="0" smtClean="0"/>
              <a:t>="C:\Users\admin\Desktop\vinay\vinay2\contact information.html"&gt;Contact&lt;/a&gt;&lt;/</a:t>
            </a:r>
            <a:r>
              <a:rPr lang="en-US" sz="2400" dirty="0" err="1" smtClean="0"/>
              <a:t>li</a:t>
            </a:r>
            <a:r>
              <a:rPr lang="en-US" sz="2400" dirty="0" smtClean="0"/>
              <a:t>&gt;</a:t>
            </a:r>
          </a:p>
          <a:p>
            <a:r>
              <a:rPr lang="en-US" sz="2400" dirty="0" smtClean="0"/>
              <a:t>        &lt;</a:t>
            </a:r>
            <a:r>
              <a:rPr lang="en-US" sz="2400" dirty="0" err="1" smtClean="0"/>
              <a:t>li</a:t>
            </a:r>
            <a:r>
              <a:rPr lang="en-US" sz="2400" dirty="0" smtClean="0"/>
              <a:t>&gt;&lt;a </a:t>
            </a:r>
            <a:r>
              <a:rPr lang="en-US" sz="2400" dirty="0" err="1" smtClean="0"/>
              <a:t>href</a:t>
            </a:r>
            <a:r>
              <a:rPr lang="en-US" sz="2400" dirty="0" smtClean="0"/>
              <a:t>="#about"&gt;About&lt;/a&gt;&lt;/</a:t>
            </a:r>
            <a:r>
              <a:rPr lang="en-US" sz="2400" dirty="0" err="1" smtClean="0"/>
              <a:t>li</a:t>
            </a:r>
            <a:r>
              <a:rPr lang="en-US" sz="2400" dirty="0" smtClean="0"/>
              <a:t>&gt;</a:t>
            </a:r>
          </a:p>
          <a:p>
            <a:r>
              <a:rPr lang="en-US" sz="2400" dirty="0" smtClean="0"/>
              <a:t>      &lt;/</a:t>
            </a:r>
            <a:r>
              <a:rPr lang="en-US" sz="2400" dirty="0" err="1" smtClean="0"/>
              <a:t>ul</a:t>
            </a:r>
            <a:r>
              <a:rPr lang="en-US" sz="2400" dirty="0" smtClean="0"/>
              <a:t>&gt;</a:t>
            </a:r>
            <a:endParaRPr lang="en-US" sz="2400" dirty="0" smtClean="0"/>
          </a:p>
          <a:p>
            <a:r>
              <a:rPr lang="en-US" sz="2400" dirty="0" smtClean="0"/>
              <a:t>     </a:t>
            </a:r>
            <a:endParaRPr lang="en-US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11961812" cy="710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&lt;p&gt;"IMPROVE YOURSELF EACH DAY ATLEAST BY 1%,IN LONG TERM ITS GOING TO GIVE YOUR UNEXPECTED RESULTS "&lt;</a:t>
            </a:r>
            <a:r>
              <a:rPr lang="en-US" sz="2400" dirty="0" err="1" smtClean="0"/>
              <a:t>br</a:t>
            </a:r>
            <a:r>
              <a:rPr lang="en-US" sz="2400" dirty="0" smtClean="0"/>
              <a:t>&gt;-PHOTOFACTORY0707&lt;/p&gt;</a:t>
            </a:r>
          </a:p>
          <a:p>
            <a:r>
              <a:rPr lang="en-US" sz="2400" dirty="0" smtClean="0"/>
              <a:t>    &lt;/aside&gt;</a:t>
            </a:r>
          </a:p>
          <a:p>
            <a:r>
              <a:rPr lang="en-US" sz="2400" dirty="0" smtClean="0"/>
              <a:t>    &lt;main class="content"&gt;</a:t>
            </a:r>
          </a:p>
          <a:p>
            <a:r>
              <a:rPr lang="en-US" sz="2400" dirty="0" smtClean="0"/>
              <a:t>      &lt;h2&gt;About Me&lt;/h2&gt;</a:t>
            </a:r>
          </a:p>
          <a:p>
            <a:r>
              <a:rPr lang="en-US" sz="2400" dirty="0" smtClean="0"/>
              <a:t>      &lt;p&gt;I don't look like some handsome horse, but I am a real desert king. I can </a:t>
            </a:r>
            <a:r>
              <a:rPr lang="en-US" sz="2400" dirty="0" err="1" smtClean="0"/>
              <a:t>servive</a:t>
            </a:r>
            <a:r>
              <a:rPr lang="en-US" sz="2400" dirty="0" smtClean="0"/>
              <a:t> days without water.&lt;/p&gt;</a:t>
            </a:r>
          </a:p>
          <a:p>
            <a:r>
              <a:rPr lang="en-US" sz="2400" dirty="0" smtClean="0"/>
              <a:t>      &lt;h2&gt;My Career&lt;/h2&gt;</a:t>
            </a:r>
          </a:p>
          <a:p>
            <a:r>
              <a:rPr lang="en-US" sz="2400" dirty="0" smtClean="0"/>
              <a:t>      &lt;p&gt;I don’t trust words. I trust pictures that's why </a:t>
            </a:r>
            <a:r>
              <a:rPr lang="en-US" sz="2400" dirty="0" err="1" smtClean="0"/>
              <a:t>i</a:t>
            </a:r>
            <a:r>
              <a:rPr lang="en-US" sz="2400" dirty="0" smtClean="0"/>
              <a:t> am in love with my camera&lt;/p&gt;</a:t>
            </a:r>
          </a:p>
          <a:p>
            <a:r>
              <a:rPr lang="en-US" sz="2400" dirty="0" smtClean="0"/>
              <a:t>      &lt;hr&gt;&lt;</a:t>
            </a:r>
            <a:r>
              <a:rPr lang="en-US" sz="2400" dirty="0" err="1" smtClean="0"/>
              <a:t>br</a:t>
            </a:r>
            <a:r>
              <a:rPr lang="en-US" sz="2400" dirty="0" smtClean="0"/>
              <a:t>&gt;</a:t>
            </a:r>
          </a:p>
          <a:p>
            <a:r>
              <a:rPr lang="en-US" sz="2400" dirty="0" smtClean="0"/>
              <a:t>      &lt;h2&gt;How Can I Help You?&lt;/h2&gt;</a:t>
            </a:r>
          </a:p>
          <a:p>
            <a:r>
              <a:rPr lang="en-US" sz="2400" dirty="0" smtClean="0"/>
              <a:t>      &lt;table&gt;</a:t>
            </a:r>
          </a:p>
          <a:p>
            <a:r>
              <a:rPr lang="en-US" sz="2400" dirty="0" smtClean="0"/>
              <a:t>        &lt;</a:t>
            </a:r>
            <a:r>
              <a:rPr lang="en-US" sz="2400" dirty="0" err="1" smtClean="0"/>
              <a:t>tr</a:t>
            </a:r>
            <a:r>
              <a:rPr lang="en-US" sz="2400" dirty="0" smtClean="0"/>
              <a:t> style=" </a:t>
            </a:r>
            <a:r>
              <a:rPr lang="en-US" sz="2400" dirty="0" err="1" smtClean="0"/>
              <a:t>color:orange</a:t>
            </a:r>
            <a:r>
              <a:rPr lang="en-US" sz="2400" dirty="0" smtClean="0"/>
              <a:t>; background-color:#84e4e2;"&gt;</a:t>
            </a:r>
          </a:p>
          <a:p>
            <a:r>
              <a:rPr lang="en-US" sz="2400" dirty="0" smtClean="0"/>
              <a:t>          &lt;</a:t>
            </a:r>
            <a:r>
              <a:rPr lang="en-US" sz="2400" dirty="0" err="1" smtClean="0"/>
              <a:t>th</a:t>
            </a:r>
            <a:r>
              <a:rPr lang="en-US" sz="2400" dirty="0" smtClean="0"/>
              <a:t>&gt;PIC 1&lt;/</a:t>
            </a:r>
            <a:r>
              <a:rPr lang="en-US" sz="2400" dirty="0" err="1" smtClean="0"/>
              <a:t>th</a:t>
            </a:r>
            <a:r>
              <a:rPr lang="en-US" sz="2400" dirty="0" smtClean="0"/>
              <a:t>&gt;</a:t>
            </a:r>
          </a:p>
          <a:p>
            <a:r>
              <a:rPr lang="en-US" sz="2400" dirty="0" smtClean="0"/>
              <a:t>          &lt;</a:t>
            </a:r>
            <a:r>
              <a:rPr lang="en-US" sz="2400" dirty="0" err="1" smtClean="0"/>
              <a:t>th</a:t>
            </a:r>
            <a:r>
              <a:rPr lang="en-US" sz="2400" dirty="0" smtClean="0"/>
              <a:t>&gt;PIC 2&lt;/</a:t>
            </a:r>
            <a:r>
              <a:rPr lang="en-US" sz="2400" dirty="0" err="1" smtClean="0"/>
              <a:t>th</a:t>
            </a:r>
            <a:r>
              <a:rPr lang="en-US" sz="2400" dirty="0" smtClean="0"/>
              <a:t>&gt;</a:t>
            </a:r>
          </a:p>
          <a:p>
            <a:r>
              <a:rPr lang="en-US" sz="2400" dirty="0" smtClean="0"/>
              <a:t>          &lt;</a:t>
            </a:r>
            <a:r>
              <a:rPr lang="en-US" sz="2400" dirty="0" err="1" smtClean="0"/>
              <a:t>th</a:t>
            </a:r>
            <a:r>
              <a:rPr lang="en-US" sz="2400" dirty="0" smtClean="0"/>
              <a:t>&gt;PIC 3&lt;/</a:t>
            </a:r>
            <a:r>
              <a:rPr lang="en-US" sz="2400" dirty="0" err="1" smtClean="0"/>
              <a:t>th</a:t>
            </a:r>
            <a:r>
              <a:rPr lang="en-US" sz="2400" dirty="0" smtClean="0"/>
              <a:t>&gt;</a:t>
            </a:r>
          </a:p>
          <a:p>
            <a:r>
              <a:rPr lang="en-US" sz="2400" dirty="0" smtClean="0"/>
              <a:t>        &lt;/</a:t>
            </a:r>
            <a:r>
              <a:rPr lang="en-US" sz="2400" dirty="0" err="1" smtClean="0"/>
              <a:t>tr</a:t>
            </a:r>
            <a:r>
              <a:rPr lang="en-US" sz="2400" dirty="0" smtClean="0"/>
              <a:t>&gt;</a:t>
            </a:r>
          </a:p>
          <a:p>
            <a:r>
              <a:rPr lang="en-US" sz="2400" dirty="0" smtClean="0"/>
              <a:t>        &lt;</a:t>
            </a:r>
            <a:r>
              <a:rPr lang="en-US" sz="2400" dirty="0" err="1" smtClean="0"/>
              <a:t>tr</a:t>
            </a:r>
            <a:r>
              <a:rPr lang="en-US" sz="2400" dirty="0" smtClean="0"/>
              <a:t>&gt;</a:t>
            </a:r>
          </a:p>
          <a:p>
            <a:r>
              <a:rPr lang="en-US" sz="2400" dirty="0" smtClean="0"/>
              <a:t>         </a:t>
            </a:r>
            <a:endParaRPr lang="en-US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12188825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 &lt;td&gt;&lt;</a:t>
            </a:r>
            <a:r>
              <a:rPr lang="en-US" sz="2400" dirty="0" err="1" smtClean="0"/>
              <a:t>i</a:t>
            </a:r>
            <a:r>
              <a:rPr lang="en-US" sz="2400" dirty="0" smtClean="0"/>
              <a:t> class="</a:t>
            </a:r>
            <a:r>
              <a:rPr lang="en-US" sz="2400" dirty="0" err="1" smtClean="0"/>
              <a:t>fas</a:t>
            </a:r>
            <a:r>
              <a:rPr lang="en-US" sz="2400" dirty="0" smtClean="0"/>
              <a:t> </a:t>
            </a:r>
            <a:r>
              <a:rPr lang="en-US" sz="2400" dirty="0" err="1" smtClean="0"/>
              <a:t>fa</a:t>
            </a:r>
            <a:r>
              <a:rPr lang="en-US" sz="2400" dirty="0" smtClean="0"/>
              <a:t>-city"&gt;&lt;</a:t>
            </a:r>
            <a:r>
              <a:rPr lang="en-US" sz="2400" dirty="0" err="1" smtClean="0"/>
              <a:t>img</a:t>
            </a:r>
            <a:r>
              <a:rPr lang="en-US" sz="2400" dirty="0" smtClean="0"/>
              <a:t> </a:t>
            </a:r>
            <a:r>
              <a:rPr lang="en-US" sz="2400" dirty="0" err="1" smtClean="0"/>
              <a:t>src</a:t>
            </a:r>
            <a:r>
              <a:rPr lang="en-US" sz="2400" dirty="0" smtClean="0"/>
              <a:t>="C:\Users\admin\Desktop\vinay\vinay2\newyork.jpg" style="height:150px ;" alt="CITY POTRAIT"&gt;&lt;/</a:t>
            </a:r>
            <a:r>
              <a:rPr lang="en-US" sz="2400" dirty="0" err="1" smtClean="0"/>
              <a:t>i</a:t>
            </a:r>
            <a:r>
              <a:rPr lang="en-US" sz="2400" dirty="0" smtClean="0"/>
              <a:t>&gt;&lt;/td&gt;</a:t>
            </a:r>
          </a:p>
          <a:p>
            <a:r>
              <a:rPr lang="en-US" sz="2400" dirty="0" smtClean="0"/>
              <a:t>          &lt;td&gt;&lt;</a:t>
            </a:r>
            <a:r>
              <a:rPr lang="en-US" sz="2400" dirty="0" err="1" smtClean="0"/>
              <a:t>i</a:t>
            </a:r>
            <a:r>
              <a:rPr lang="en-US" sz="2400" dirty="0" smtClean="0"/>
              <a:t> class="</a:t>
            </a:r>
            <a:r>
              <a:rPr lang="en-US" sz="2400" dirty="0" err="1" smtClean="0"/>
              <a:t>fas</a:t>
            </a:r>
            <a:r>
              <a:rPr lang="en-US" sz="2400" dirty="0" smtClean="0"/>
              <a:t> </a:t>
            </a:r>
            <a:r>
              <a:rPr lang="en-US" sz="2400" dirty="0" err="1" smtClean="0"/>
              <a:t>fa-manga</a:t>
            </a:r>
            <a:r>
              <a:rPr lang="en-US" sz="2400" dirty="0" smtClean="0"/>
              <a:t>"&gt;&lt;</a:t>
            </a:r>
            <a:r>
              <a:rPr lang="en-US" sz="2400" dirty="0" err="1" smtClean="0"/>
              <a:t>img</a:t>
            </a:r>
            <a:r>
              <a:rPr lang="en-US" sz="2400" dirty="0" smtClean="0"/>
              <a:t> </a:t>
            </a:r>
            <a:r>
              <a:rPr lang="en-US" sz="2400" dirty="0" err="1" smtClean="0"/>
              <a:t>src</a:t>
            </a:r>
            <a:r>
              <a:rPr lang="en-US" sz="2400" dirty="0" smtClean="0"/>
              <a:t>="C:\Users\admin\Desktop\vinay\vinay2\manga.jpg" style="height:150px;" alt="it is archived"&gt;&lt;/</a:t>
            </a:r>
            <a:r>
              <a:rPr lang="en-US" sz="2400" dirty="0" err="1" smtClean="0"/>
              <a:t>i</a:t>
            </a:r>
            <a:r>
              <a:rPr lang="en-US" sz="2400" dirty="0" smtClean="0"/>
              <a:t>&gt;&lt;/td&gt;</a:t>
            </a:r>
          </a:p>
          <a:p>
            <a:r>
              <a:rPr lang="en-US" sz="2400" dirty="0" smtClean="0"/>
              <a:t>          &lt;td&gt;&lt;</a:t>
            </a:r>
            <a:r>
              <a:rPr lang="en-US" sz="2400" dirty="0" err="1" smtClean="0"/>
              <a:t>i</a:t>
            </a:r>
            <a:r>
              <a:rPr lang="en-US" sz="2400" dirty="0" smtClean="0"/>
              <a:t> class="</a:t>
            </a:r>
            <a:r>
              <a:rPr lang="en-US" sz="2400" dirty="0" err="1" smtClean="0"/>
              <a:t>fas</a:t>
            </a:r>
            <a:r>
              <a:rPr lang="en-US" sz="2400" dirty="0" smtClean="0"/>
              <a:t> </a:t>
            </a:r>
            <a:r>
              <a:rPr lang="en-US" sz="2400" dirty="0" err="1" smtClean="0"/>
              <a:t>fa</a:t>
            </a:r>
            <a:r>
              <a:rPr lang="en-US" sz="2400" dirty="0" smtClean="0"/>
              <a:t>-model"&gt;&lt;</a:t>
            </a:r>
            <a:r>
              <a:rPr lang="en-US" sz="2400" dirty="0" err="1" smtClean="0"/>
              <a:t>img</a:t>
            </a:r>
            <a:r>
              <a:rPr lang="en-US" sz="2400" dirty="0" smtClean="0"/>
              <a:t> </a:t>
            </a:r>
            <a:r>
              <a:rPr lang="en-US" sz="2400" dirty="0" err="1" smtClean="0"/>
              <a:t>src</a:t>
            </a:r>
            <a:r>
              <a:rPr lang="en-US" sz="2400" dirty="0" smtClean="0"/>
              <a:t>="C:\Users\admin\Desktop\vinay\vinay2\mata.jpg" style="height:150px;" alt ="my land"&gt;&lt;/</a:t>
            </a:r>
            <a:r>
              <a:rPr lang="en-US" sz="2400" dirty="0" err="1" smtClean="0"/>
              <a:t>i</a:t>
            </a:r>
            <a:r>
              <a:rPr lang="en-US" sz="2400" dirty="0" smtClean="0"/>
              <a:t>&gt;&lt;/td&gt;</a:t>
            </a:r>
          </a:p>
          <a:p>
            <a:r>
              <a:rPr lang="en-US" sz="2400" dirty="0" smtClean="0"/>
              <a:t>        &lt;/</a:t>
            </a:r>
            <a:r>
              <a:rPr lang="en-US" sz="2400" dirty="0" err="1" smtClean="0"/>
              <a:t>tr</a:t>
            </a:r>
            <a:r>
              <a:rPr lang="en-US" sz="2400" dirty="0" smtClean="0"/>
              <a:t>&gt;</a:t>
            </a:r>
          </a:p>
          <a:p>
            <a:r>
              <a:rPr lang="en-US" sz="2400" dirty="0" smtClean="0"/>
              <a:t>        &lt;</a:t>
            </a:r>
            <a:r>
              <a:rPr lang="en-US" sz="2400" dirty="0" err="1" smtClean="0"/>
              <a:t>tr</a:t>
            </a:r>
            <a:r>
              <a:rPr lang="en-US" sz="2400" dirty="0" smtClean="0"/>
              <a:t>&gt;</a:t>
            </a:r>
          </a:p>
          <a:p>
            <a:r>
              <a:rPr lang="en-US" sz="2400" dirty="0" smtClean="0"/>
              <a:t>          &lt;td&gt;Exclusive time square </a:t>
            </a:r>
            <a:r>
              <a:rPr lang="en-US" sz="2400" dirty="0" err="1" smtClean="0"/>
              <a:t>potrait</a:t>
            </a:r>
            <a:r>
              <a:rPr lang="en-US" sz="2400" dirty="0" smtClean="0"/>
              <a:t>&lt;/td&gt;</a:t>
            </a:r>
          </a:p>
          <a:p>
            <a:r>
              <a:rPr lang="en-US" sz="2400" dirty="0" smtClean="0"/>
              <a:t>          &lt;td&gt;Storing some fat for you&lt;/td&gt;</a:t>
            </a:r>
          </a:p>
          <a:p>
            <a:r>
              <a:rPr lang="en-US" sz="2400" dirty="0" smtClean="0"/>
              <a:t>          &lt;td&gt;Taking you through the desert&lt;/td&gt;</a:t>
            </a:r>
          </a:p>
          <a:p>
            <a:r>
              <a:rPr lang="en-US" sz="2400" dirty="0" smtClean="0"/>
              <a:t>        &lt;/</a:t>
            </a:r>
            <a:r>
              <a:rPr lang="en-US" sz="2400" dirty="0" err="1" smtClean="0"/>
              <a:t>tr</a:t>
            </a:r>
            <a:r>
              <a:rPr lang="en-US" sz="2400" dirty="0" smtClean="0"/>
              <a:t>&gt;</a:t>
            </a:r>
          </a:p>
          <a:p>
            <a:r>
              <a:rPr lang="en-US" sz="2400" dirty="0" smtClean="0"/>
              <a:t>        &lt;</a:t>
            </a:r>
            <a:r>
              <a:rPr lang="en-US" sz="2400" dirty="0" err="1" smtClean="0"/>
              <a:t>tr</a:t>
            </a:r>
            <a:r>
              <a:rPr lang="en-US" sz="2400" dirty="0" smtClean="0"/>
              <a:t>&gt;</a:t>
            </a:r>
          </a:p>
          <a:p>
            <a:r>
              <a:rPr lang="en-US" sz="2400" dirty="0" smtClean="0"/>
              <a:t>      &lt;/table&gt;</a:t>
            </a:r>
          </a:p>
          <a:p>
            <a:r>
              <a:rPr lang="en-US" sz="2400" dirty="0" smtClean="0"/>
              <a:t>      &lt;form&gt;</a:t>
            </a:r>
          </a:p>
          <a:p>
            <a:r>
              <a:rPr lang="en-US" sz="2400" dirty="0" smtClean="0"/>
              <a:t>        &lt;label&gt;Email: &lt;input type="text" name="email"&gt;&lt;/label&gt;&lt;</a:t>
            </a:r>
            <a:r>
              <a:rPr lang="en-US" sz="2400" dirty="0" err="1" smtClean="0"/>
              <a:t>br</a:t>
            </a:r>
            <a:r>
              <a:rPr lang="en-US" sz="2400" dirty="0" smtClean="0"/>
              <a:t>&gt;</a:t>
            </a:r>
          </a:p>
          <a:p>
            <a:r>
              <a:rPr lang="en-US" sz="2400" dirty="0" smtClean="0"/>
              <a:t>        &lt;label&gt; Mobile: &lt;input type="text" name="mobile"&gt; &lt;/label&gt;&lt;</a:t>
            </a:r>
            <a:r>
              <a:rPr lang="en-US" sz="2400" dirty="0" err="1" smtClean="0"/>
              <a:t>br</a:t>
            </a:r>
            <a:r>
              <a:rPr lang="en-US" sz="2400" dirty="0" smtClean="0"/>
              <a:t>&gt;</a:t>
            </a:r>
          </a:p>
          <a:p>
            <a:r>
              <a:rPr lang="en-US" sz="2400" dirty="0" smtClean="0"/>
              <a:t>        &lt;</a:t>
            </a:r>
            <a:r>
              <a:rPr lang="en-US" sz="2400" dirty="0" err="1" smtClean="0"/>
              <a:t>textarea</a:t>
            </a:r>
            <a:r>
              <a:rPr lang="en-US" sz="2400" dirty="0" smtClean="0"/>
              <a:t> name="comments" rows="4"&gt;Enter your message&lt;/</a:t>
            </a:r>
            <a:r>
              <a:rPr lang="en-US" sz="2400" dirty="0" err="1" smtClean="0"/>
              <a:t>textarea</a:t>
            </a:r>
            <a:r>
              <a:rPr lang="en-US" sz="2400" dirty="0" smtClean="0"/>
              <a:t>&gt;&lt;</a:t>
            </a:r>
            <a:r>
              <a:rPr lang="en-US" sz="2400" dirty="0" err="1" smtClean="0"/>
              <a:t>br</a:t>
            </a:r>
            <a:r>
              <a:rPr lang="en-US" sz="2400" dirty="0" smtClean="0"/>
              <a:t>&gt;</a:t>
            </a:r>
          </a:p>
          <a:p>
            <a:r>
              <a:rPr lang="en-US" sz="2400" dirty="0" smtClean="0"/>
              <a:t>        &lt;input type="submit" value="Submit" /&gt;&lt;</a:t>
            </a:r>
            <a:r>
              <a:rPr lang="en-US" sz="2400" dirty="0" err="1" smtClean="0"/>
              <a:t>br</a:t>
            </a:r>
            <a:r>
              <a:rPr lang="en-US" sz="2400" dirty="0" smtClean="0"/>
              <a:t>&gt;</a:t>
            </a:r>
          </a:p>
          <a:p>
            <a:r>
              <a:rPr lang="en-US" sz="2400" dirty="0" smtClean="0"/>
              <a:t>     </a:t>
            </a:r>
            <a:endParaRPr lang="en-US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f02804846_win32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tf02804846_win32</Template>
  <TotalTime>20</TotalTime>
  <Words>238</Words>
  <PresentationFormat>Custom</PresentationFormat>
  <Paragraphs>307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tf02804846_win32</vt:lpstr>
      <vt:lpstr>RESULT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RESULT</dc:title>
  <dc:creator>Windows User</dc:creator>
  <cp:lastModifiedBy>Windows User</cp:lastModifiedBy>
  <cp:revision>3</cp:revision>
  <dcterms:created xsi:type="dcterms:W3CDTF">2022-11-28T10:18:39Z</dcterms:created>
  <dcterms:modified xsi:type="dcterms:W3CDTF">2022-11-28T10:39:08Z</dcterms:modified>
</cp:coreProperties>
</file>