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5" r:id="rId12"/>
    <p:sldId id="264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varma.r.lv\Downloads\Excel%20Final%20Assessment%20Data%20File%201%20-%20Youtube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ayvarma.r.lv\Downloads\Excel%20Final%20Assessment%20Data%20File%201%20-%20Youtube%20data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inayvarma.r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data.xlsx]Q10!PivotTable7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'Q10'!$B$3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'Q10'!$A$4:$A$6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'Q10'!$B$4:$B$6</c:f>
              <c:numCache>
                <c:formatCode>General</c:formatCode>
                <c:ptCount val="2"/>
                <c:pt idx="0">
                  <c:v>2700407997</c:v>
                </c:pt>
                <c:pt idx="1">
                  <c:v>8445909227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FA-4715-996E-84820EA332CF}"/>
            </c:ext>
          </c:extLst>
        </c:ser>
        <c:ser>
          <c:idx val="1"/>
          <c:order val="1"/>
          <c:tx>
            <c:strRef>
              <c:f>'Q10'!$C$3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'Q10'!$A$4:$A$6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'Q10'!$C$4:$C$6</c:f>
              <c:numCache>
                <c:formatCode>General</c:formatCode>
                <c:ptCount val="2"/>
                <c:pt idx="0">
                  <c:v>59063929</c:v>
                </c:pt>
                <c:pt idx="1">
                  <c:v>176409897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FA-4715-996E-84820EA332CF}"/>
            </c:ext>
          </c:extLst>
        </c:ser>
        <c:ser>
          <c:idx val="2"/>
          <c:order val="2"/>
          <c:tx>
            <c:strRef>
              <c:f>'Q10'!$D$3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'Q10'!$A$4:$A$6</c:f>
              <c:strCache>
                <c:ptCount val="2"/>
                <c:pt idx="0">
                  <c:v>2017</c:v>
                </c:pt>
                <c:pt idx="1">
                  <c:v>2018</c:v>
                </c:pt>
              </c:strCache>
            </c:strRef>
          </c:cat>
          <c:val>
            <c:numRef>
              <c:f>'Q10'!$D$4:$D$6</c:f>
              <c:numCache>
                <c:formatCode>General</c:formatCode>
                <c:ptCount val="2"/>
                <c:pt idx="0">
                  <c:v>6422378</c:v>
                </c:pt>
                <c:pt idx="1">
                  <c:v>17741295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FA-4715-996E-84820EA33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4404415"/>
        <c:axId val="581267471"/>
      </c:barChart>
      <c:catAx>
        <c:axId val="58440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267471"/>
        <c:crosses val="autoZero"/>
        <c:auto val="1"/>
        <c:lblAlgn val="ctr"/>
        <c:lblOffset val="100"/>
        <c:noMultiLvlLbl val="0"/>
      </c:catAx>
      <c:valAx>
        <c:axId val="58126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40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data.xlsx]Q16-20!PivotTable17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'Q16-20'!$E$23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'Q16-20'!$D$24:$D$41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'Q16-20'!$E$24:$E$41</c:f>
              <c:numCache>
                <c:formatCode>General</c:formatCode>
                <c:ptCount val="17"/>
                <c:pt idx="0">
                  <c:v>14299061</c:v>
                </c:pt>
                <c:pt idx="1">
                  <c:v>189163</c:v>
                </c:pt>
                <c:pt idx="2">
                  <c:v>54100112</c:v>
                </c:pt>
                <c:pt idx="3">
                  <c:v>186307</c:v>
                </c:pt>
                <c:pt idx="4">
                  <c:v>9389714</c:v>
                </c:pt>
                <c:pt idx="5">
                  <c:v>13048</c:v>
                </c:pt>
                <c:pt idx="6">
                  <c:v>1988458</c:v>
                </c:pt>
                <c:pt idx="7">
                  <c:v>8832367</c:v>
                </c:pt>
                <c:pt idx="8">
                  <c:v>38804398</c:v>
                </c:pt>
                <c:pt idx="9">
                  <c:v>83759168</c:v>
                </c:pt>
                <c:pt idx="10">
                  <c:v>5692997</c:v>
                </c:pt>
                <c:pt idx="11">
                  <c:v>4322796</c:v>
                </c:pt>
                <c:pt idx="12">
                  <c:v>3527927</c:v>
                </c:pt>
                <c:pt idx="13">
                  <c:v>9566636</c:v>
                </c:pt>
                <c:pt idx="14">
                  <c:v>127654</c:v>
                </c:pt>
                <c:pt idx="15">
                  <c:v>80026</c:v>
                </c:pt>
                <c:pt idx="16">
                  <c:v>427347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1B-4489-A644-50680B860AF1}"/>
            </c:ext>
          </c:extLst>
        </c:ser>
        <c:ser>
          <c:idx val="1"/>
          <c:order val="1"/>
          <c:tx>
            <c:strRef>
              <c:f>'Q16-20'!$F$23</c:f>
              <c:strCache>
                <c:ptCount val="1"/>
                <c:pt idx="0">
                  <c:v>Sum of dislikes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'Q16-20'!$D$24:$D$41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'Q16-20'!$F$24:$F$41</c:f>
              <c:numCache>
                <c:formatCode>General</c:formatCode>
                <c:ptCount val="17"/>
                <c:pt idx="0">
                  <c:v>932697</c:v>
                </c:pt>
                <c:pt idx="1">
                  <c:v>9158</c:v>
                </c:pt>
                <c:pt idx="2">
                  <c:v>3116666</c:v>
                </c:pt>
                <c:pt idx="3">
                  <c:v>3322</c:v>
                </c:pt>
                <c:pt idx="4">
                  <c:v>408669</c:v>
                </c:pt>
                <c:pt idx="5">
                  <c:v>387</c:v>
                </c:pt>
                <c:pt idx="6">
                  <c:v>79523</c:v>
                </c:pt>
                <c:pt idx="7">
                  <c:v>695451</c:v>
                </c:pt>
                <c:pt idx="8">
                  <c:v>1609766</c:v>
                </c:pt>
                <c:pt idx="9">
                  <c:v>6669247</c:v>
                </c:pt>
                <c:pt idx="10">
                  <c:v>973271</c:v>
                </c:pt>
                <c:pt idx="11">
                  <c:v>429296</c:v>
                </c:pt>
                <c:pt idx="12">
                  <c:v>118842</c:v>
                </c:pt>
                <c:pt idx="13">
                  <c:v>396381</c:v>
                </c:pt>
                <c:pt idx="14">
                  <c:v>4730</c:v>
                </c:pt>
                <c:pt idx="15">
                  <c:v>4984</c:v>
                </c:pt>
                <c:pt idx="16">
                  <c:v>132310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1B-4489-A644-50680B860AF1}"/>
            </c:ext>
          </c:extLst>
        </c:ser>
        <c:ser>
          <c:idx val="2"/>
          <c:order val="2"/>
          <c:tx>
            <c:strRef>
              <c:f>'Q16-20'!$G$23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'Q16-20'!$D$24:$D$41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'Q16-20'!$G$24:$G$41</c:f>
              <c:numCache>
                <c:formatCode>General</c:formatCode>
                <c:ptCount val="17"/>
                <c:pt idx="0">
                  <c:v>1194695</c:v>
                </c:pt>
                <c:pt idx="1">
                  <c:v>26945</c:v>
                </c:pt>
                <c:pt idx="2">
                  <c:v>3450605</c:v>
                </c:pt>
                <c:pt idx="3">
                  <c:v>21384</c:v>
                </c:pt>
                <c:pt idx="4">
                  <c:v>786327</c:v>
                </c:pt>
                <c:pt idx="5">
                  <c:v>2236</c:v>
                </c:pt>
                <c:pt idx="6">
                  <c:v>178580</c:v>
                </c:pt>
                <c:pt idx="7">
                  <c:v>1029411</c:v>
                </c:pt>
                <c:pt idx="8">
                  <c:v>3117473</c:v>
                </c:pt>
                <c:pt idx="9">
                  <c:v>8959842</c:v>
                </c:pt>
                <c:pt idx="10">
                  <c:v>1050730</c:v>
                </c:pt>
                <c:pt idx="11">
                  <c:v>411823</c:v>
                </c:pt>
                <c:pt idx="12">
                  <c:v>455696</c:v>
                </c:pt>
                <c:pt idx="13">
                  <c:v>3381982</c:v>
                </c:pt>
                <c:pt idx="14">
                  <c:v>7014</c:v>
                </c:pt>
                <c:pt idx="15">
                  <c:v>4617</c:v>
                </c:pt>
                <c:pt idx="16">
                  <c:v>64106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1B-4489-A644-50680B860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4888591"/>
        <c:axId val="769400191"/>
      </c:barChart>
      <c:catAx>
        <c:axId val="86488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400191"/>
        <c:crosses val="autoZero"/>
        <c:auto val="1"/>
        <c:lblAlgn val="ctr"/>
        <c:lblOffset val="100"/>
        <c:noMultiLvlLbl val="0"/>
      </c:catAx>
      <c:valAx>
        <c:axId val="769400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88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v>Sum of likes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Lit>
              <c:ptCount val="47"/>
              <c:pt idx="0">
                <c:v>Agartala</c:v>
              </c:pt>
              <c:pt idx="1">
                <c:v>Ahmedabad</c:v>
              </c:pt>
              <c:pt idx="2">
                <c:v>Aizawl</c:v>
              </c:pt>
              <c:pt idx="3">
                <c:v>Amritsar</c:v>
              </c:pt>
              <c:pt idx="4">
                <c:v>Bangalore</c:v>
              </c:pt>
              <c:pt idx="5">
                <c:v>Bhubaneswar</c:v>
              </c:pt>
              <c:pt idx="6">
                <c:v>Chandigarh</c:v>
              </c:pt>
              <c:pt idx="7">
                <c:v>Chennai</c:v>
              </c:pt>
              <c:pt idx="8">
                <c:v>Cuttack</c:v>
              </c:pt>
              <c:pt idx="9">
                <c:v>Daman</c:v>
              </c:pt>
              <c:pt idx="10">
                <c:v>Dehradun</c:v>
              </c:pt>
              <c:pt idx="11">
                <c:v>Faridabad</c:v>
              </c:pt>
              <c:pt idx="12">
                <c:v>Gangtok</c:v>
              </c:pt>
              <c:pt idx="13">
                <c:v>Gaya</c:v>
              </c:pt>
              <c:pt idx="14">
                <c:v>Gurgaon</c:v>
              </c:pt>
              <c:pt idx="15">
                <c:v>Guwahati</c:v>
              </c:pt>
              <c:pt idx="16">
                <c:v>Howrah</c:v>
              </c:pt>
              <c:pt idx="17">
                <c:v>Hyderabad</c:v>
              </c:pt>
              <c:pt idx="18">
                <c:v>Imphal</c:v>
              </c:pt>
              <c:pt idx="19">
                <c:v>Indore</c:v>
              </c:pt>
              <c:pt idx="20">
                <c:v>Itanagar</c:v>
              </c:pt>
              <c:pt idx="21">
                <c:v>Jaipur</c:v>
              </c:pt>
              <c:pt idx="22">
                <c:v>Kavaratti</c:v>
              </c:pt>
              <c:pt idx="23">
                <c:v>Kochi</c:v>
              </c:pt>
              <c:pt idx="24">
                <c:v>Kohima</c:v>
              </c:pt>
              <c:pt idx="25">
                <c:v>Kolkata</c:v>
              </c:pt>
              <c:pt idx="26">
                <c:v>Leh</c:v>
              </c:pt>
              <c:pt idx="27">
                <c:v>Lucknow</c:v>
              </c:pt>
              <c:pt idx="28">
                <c:v>Ludhiana</c:v>
              </c:pt>
              <c:pt idx="29">
                <c:v>Mumbai</c:v>
              </c:pt>
              <c:pt idx="30">
                <c:v>Mysore</c:v>
              </c:pt>
              <c:pt idx="31">
                <c:v>New Delhi</c:v>
              </c:pt>
              <c:pt idx="32">
                <c:v>Panaji</c:v>
              </c:pt>
              <c:pt idx="33">
                <c:v>Patna</c:v>
              </c:pt>
              <c:pt idx="34">
                <c:v>Port Blair</c:v>
              </c:pt>
              <c:pt idx="35">
                <c:v>Puducherry</c:v>
              </c:pt>
              <c:pt idx="36">
                <c:v>Raipur</c:v>
              </c:pt>
              <c:pt idx="37">
                <c:v>Ranchi</c:v>
              </c:pt>
              <c:pt idx="38">
                <c:v>Shillong</c:v>
              </c:pt>
              <c:pt idx="39">
                <c:v>Shimla</c:v>
              </c:pt>
              <c:pt idx="40">
                <c:v>Srinagar</c:v>
              </c:pt>
              <c:pt idx="41">
                <c:v>Thiruvananthapuram</c:v>
              </c:pt>
              <c:pt idx="42">
                <c:v>Udaipur</c:v>
              </c:pt>
              <c:pt idx="43">
                <c:v>Varanasi</c:v>
              </c:pt>
              <c:pt idx="44">
                <c:v>Vijayawada</c:v>
              </c:pt>
              <c:pt idx="45">
                <c:v>Visakhapatnam</c:v>
              </c:pt>
              <c:pt idx="46">
                <c:v>Warangal</c:v>
              </c:pt>
            </c:strLit>
          </c:cat>
          <c:val>
            <c:numLit>
              <c:formatCode>General</c:formatCode>
              <c:ptCount val="47"/>
              <c:pt idx="0">
                <c:v>6013050</c:v>
              </c:pt>
              <c:pt idx="1">
                <c:v>6430551</c:v>
              </c:pt>
              <c:pt idx="2">
                <c:v>3340822</c:v>
              </c:pt>
              <c:pt idx="3">
                <c:v>6797286</c:v>
              </c:pt>
              <c:pt idx="4">
                <c:v>5117442</c:v>
              </c:pt>
              <c:pt idx="5">
                <c:v>5231693</c:v>
              </c:pt>
              <c:pt idx="6">
                <c:v>4963641</c:v>
              </c:pt>
              <c:pt idx="7">
                <c:v>3535872</c:v>
              </c:pt>
              <c:pt idx="8">
                <c:v>4996519</c:v>
              </c:pt>
              <c:pt idx="9">
                <c:v>3408036</c:v>
              </c:pt>
              <c:pt idx="10">
                <c:v>4885896</c:v>
              </c:pt>
              <c:pt idx="11">
                <c:v>4130163</c:v>
              </c:pt>
              <c:pt idx="12">
                <c:v>3250848</c:v>
              </c:pt>
              <c:pt idx="13">
                <c:v>6218907</c:v>
              </c:pt>
              <c:pt idx="14">
                <c:v>5774059</c:v>
              </c:pt>
              <c:pt idx="15">
                <c:v>3648198</c:v>
              </c:pt>
              <c:pt idx="16">
                <c:v>4418456</c:v>
              </c:pt>
              <c:pt idx="17">
                <c:v>5259790</c:v>
              </c:pt>
              <c:pt idx="18">
                <c:v>4277427</c:v>
              </c:pt>
              <c:pt idx="19">
                <c:v>4984730</c:v>
              </c:pt>
              <c:pt idx="20">
                <c:v>3054392</c:v>
              </c:pt>
              <c:pt idx="21">
                <c:v>5105532</c:v>
              </c:pt>
              <c:pt idx="22">
                <c:v>4509779</c:v>
              </c:pt>
              <c:pt idx="23">
                <c:v>5543739</c:v>
              </c:pt>
              <c:pt idx="24">
                <c:v>4317675</c:v>
              </c:pt>
              <c:pt idx="25">
                <c:v>5369561</c:v>
              </c:pt>
              <c:pt idx="26">
                <c:v>5016936</c:v>
              </c:pt>
              <c:pt idx="27">
                <c:v>4407092</c:v>
              </c:pt>
              <c:pt idx="28">
                <c:v>5631642</c:v>
              </c:pt>
              <c:pt idx="29">
                <c:v>6566159</c:v>
              </c:pt>
              <c:pt idx="30">
                <c:v>5283024</c:v>
              </c:pt>
              <c:pt idx="31">
                <c:v>3937613</c:v>
              </c:pt>
              <c:pt idx="32">
                <c:v>5923213</c:v>
              </c:pt>
              <c:pt idx="33">
                <c:v>5154657</c:v>
              </c:pt>
              <c:pt idx="34">
                <c:v>2692970</c:v>
              </c:pt>
              <c:pt idx="35">
                <c:v>4272216</c:v>
              </c:pt>
              <c:pt idx="36">
                <c:v>5341229</c:v>
              </c:pt>
              <c:pt idx="37">
                <c:v>6385689</c:v>
              </c:pt>
              <c:pt idx="38">
                <c:v>6818311</c:v>
              </c:pt>
              <c:pt idx="39">
                <c:v>5575280</c:v>
              </c:pt>
              <c:pt idx="40">
                <c:v>4332520</c:v>
              </c:pt>
              <c:pt idx="41">
                <c:v>4232283</c:v>
              </c:pt>
              <c:pt idx="42">
                <c:v>3283611</c:v>
              </c:pt>
              <c:pt idx="43">
                <c:v>8756596</c:v>
              </c:pt>
              <c:pt idx="44">
                <c:v>6130163</c:v>
              </c:pt>
              <c:pt idx="45">
                <c:v>5767125</c:v>
              </c:pt>
              <c:pt idx="46">
                <c:v>5214786</c:v>
              </c:pt>
            </c:numLit>
          </c:val>
          <c:extLst>
            <c:ext xmlns:c16="http://schemas.microsoft.com/office/drawing/2014/chart" uri="{C3380CC4-5D6E-409C-BE32-E72D297353CC}">
              <c16:uniqueId val="{00000000-186E-4C02-9358-8E9BBBFBEB11}"/>
            </c:ext>
          </c:extLst>
        </c:ser>
        <c:ser>
          <c:idx val="1"/>
          <c:order val="1"/>
          <c:tx>
            <c:v>Sum of dislikes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Lit>
              <c:ptCount val="47"/>
              <c:pt idx="0">
                <c:v>Agartala</c:v>
              </c:pt>
              <c:pt idx="1">
                <c:v>Ahmedabad</c:v>
              </c:pt>
              <c:pt idx="2">
                <c:v>Aizawl</c:v>
              </c:pt>
              <c:pt idx="3">
                <c:v>Amritsar</c:v>
              </c:pt>
              <c:pt idx="4">
                <c:v>Bangalore</c:v>
              </c:pt>
              <c:pt idx="5">
                <c:v>Bhubaneswar</c:v>
              </c:pt>
              <c:pt idx="6">
                <c:v>Chandigarh</c:v>
              </c:pt>
              <c:pt idx="7">
                <c:v>Chennai</c:v>
              </c:pt>
              <c:pt idx="8">
                <c:v>Cuttack</c:v>
              </c:pt>
              <c:pt idx="9">
                <c:v>Daman</c:v>
              </c:pt>
              <c:pt idx="10">
                <c:v>Dehradun</c:v>
              </c:pt>
              <c:pt idx="11">
                <c:v>Faridabad</c:v>
              </c:pt>
              <c:pt idx="12">
                <c:v>Gangtok</c:v>
              </c:pt>
              <c:pt idx="13">
                <c:v>Gaya</c:v>
              </c:pt>
              <c:pt idx="14">
                <c:v>Gurgaon</c:v>
              </c:pt>
              <c:pt idx="15">
                <c:v>Guwahati</c:v>
              </c:pt>
              <c:pt idx="16">
                <c:v>Howrah</c:v>
              </c:pt>
              <c:pt idx="17">
                <c:v>Hyderabad</c:v>
              </c:pt>
              <c:pt idx="18">
                <c:v>Imphal</c:v>
              </c:pt>
              <c:pt idx="19">
                <c:v>Indore</c:v>
              </c:pt>
              <c:pt idx="20">
                <c:v>Itanagar</c:v>
              </c:pt>
              <c:pt idx="21">
                <c:v>Jaipur</c:v>
              </c:pt>
              <c:pt idx="22">
                <c:v>Kavaratti</c:v>
              </c:pt>
              <c:pt idx="23">
                <c:v>Kochi</c:v>
              </c:pt>
              <c:pt idx="24">
                <c:v>Kohima</c:v>
              </c:pt>
              <c:pt idx="25">
                <c:v>Kolkata</c:v>
              </c:pt>
              <c:pt idx="26">
                <c:v>Leh</c:v>
              </c:pt>
              <c:pt idx="27">
                <c:v>Lucknow</c:v>
              </c:pt>
              <c:pt idx="28">
                <c:v>Ludhiana</c:v>
              </c:pt>
              <c:pt idx="29">
                <c:v>Mumbai</c:v>
              </c:pt>
              <c:pt idx="30">
                <c:v>Mysore</c:v>
              </c:pt>
              <c:pt idx="31">
                <c:v>New Delhi</c:v>
              </c:pt>
              <c:pt idx="32">
                <c:v>Panaji</c:v>
              </c:pt>
              <c:pt idx="33">
                <c:v>Patna</c:v>
              </c:pt>
              <c:pt idx="34">
                <c:v>Port Blair</c:v>
              </c:pt>
              <c:pt idx="35">
                <c:v>Puducherry</c:v>
              </c:pt>
              <c:pt idx="36">
                <c:v>Raipur</c:v>
              </c:pt>
              <c:pt idx="37">
                <c:v>Ranchi</c:v>
              </c:pt>
              <c:pt idx="38">
                <c:v>Shillong</c:v>
              </c:pt>
              <c:pt idx="39">
                <c:v>Shimla</c:v>
              </c:pt>
              <c:pt idx="40">
                <c:v>Srinagar</c:v>
              </c:pt>
              <c:pt idx="41">
                <c:v>Thiruvananthapuram</c:v>
              </c:pt>
              <c:pt idx="42">
                <c:v>Udaipur</c:v>
              </c:pt>
              <c:pt idx="43">
                <c:v>Varanasi</c:v>
              </c:pt>
              <c:pt idx="44">
                <c:v>Vijayawada</c:v>
              </c:pt>
              <c:pt idx="45">
                <c:v>Visakhapatnam</c:v>
              </c:pt>
              <c:pt idx="46">
                <c:v>Warangal</c:v>
              </c:pt>
            </c:strLit>
          </c:cat>
          <c:val>
            <c:numLit>
              <c:formatCode>General</c:formatCode>
              <c:ptCount val="47"/>
              <c:pt idx="0">
                <c:v>391566</c:v>
              </c:pt>
              <c:pt idx="1">
                <c:v>415029</c:v>
              </c:pt>
              <c:pt idx="2">
                <c:v>220424</c:v>
              </c:pt>
              <c:pt idx="3">
                <c:v>537797</c:v>
              </c:pt>
              <c:pt idx="4">
                <c:v>312691</c:v>
              </c:pt>
              <c:pt idx="5">
                <c:v>276645</c:v>
              </c:pt>
              <c:pt idx="6">
                <c:v>304621</c:v>
              </c:pt>
              <c:pt idx="7">
                <c:v>251160</c:v>
              </c:pt>
              <c:pt idx="8">
                <c:v>308553</c:v>
              </c:pt>
              <c:pt idx="9">
                <c:v>207915</c:v>
              </c:pt>
              <c:pt idx="10">
                <c:v>260275</c:v>
              </c:pt>
              <c:pt idx="11">
                <c:v>244289</c:v>
              </c:pt>
              <c:pt idx="12">
                <c:v>239706</c:v>
              </c:pt>
              <c:pt idx="13">
                <c:v>308358</c:v>
              </c:pt>
              <c:pt idx="14">
                <c:v>233274</c:v>
              </c:pt>
              <c:pt idx="15">
                <c:v>240375</c:v>
              </c:pt>
              <c:pt idx="16">
                <c:v>341902</c:v>
              </c:pt>
              <c:pt idx="17">
                <c:v>236203</c:v>
              </c:pt>
              <c:pt idx="18">
                <c:v>293544</c:v>
              </c:pt>
              <c:pt idx="19">
                <c:v>309882</c:v>
              </c:pt>
              <c:pt idx="20">
                <c:v>216525</c:v>
              </c:pt>
              <c:pt idx="21">
                <c:v>265571</c:v>
              </c:pt>
              <c:pt idx="22">
                <c:v>265305</c:v>
              </c:pt>
              <c:pt idx="23">
                <c:v>275356</c:v>
              </c:pt>
              <c:pt idx="24">
                <c:v>270530</c:v>
              </c:pt>
              <c:pt idx="25">
                <c:v>390511</c:v>
              </c:pt>
              <c:pt idx="26">
                <c:v>285990</c:v>
              </c:pt>
              <c:pt idx="27">
                <c:v>257496</c:v>
              </c:pt>
              <c:pt idx="28">
                <c:v>309868</c:v>
              </c:pt>
              <c:pt idx="29">
                <c:v>451565</c:v>
              </c:pt>
              <c:pt idx="30">
                <c:v>282617</c:v>
              </c:pt>
              <c:pt idx="31">
                <c:v>244623</c:v>
              </c:pt>
              <c:pt idx="32">
                <c:v>311166</c:v>
              </c:pt>
              <c:pt idx="33">
                <c:v>283770</c:v>
              </c:pt>
              <c:pt idx="34">
                <c:v>175826</c:v>
              </c:pt>
              <c:pt idx="35">
                <c:v>211354</c:v>
              </c:pt>
              <c:pt idx="36">
                <c:v>349046</c:v>
              </c:pt>
              <c:pt idx="37">
                <c:v>329408</c:v>
              </c:pt>
              <c:pt idx="38">
                <c:v>310771</c:v>
              </c:pt>
              <c:pt idx="39">
                <c:v>348852</c:v>
              </c:pt>
              <c:pt idx="40">
                <c:v>271121</c:v>
              </c:pt>
              <c:pt idx="41">
                <c:v>243389</c:v>
              </c:pt>
              <c:pt idx="42">
                <c:v>208252</c:v>
              </c:pt>
              <c:pt idx="43">
                <c:v>1984853</c:v>
              </c:pt>
              <c:pt idx="44">
                <c:v>454367</c:v>
              </c:pt>
              <c:pt idx="45">
                <c:v>351417</c:v>
              </c:pt>
              <c:pt idx="46">
                <c:v>300942</c:v>
              </c:pt>
            </c:numLit>
          </c:val>
          <c:extLst>
            <c:ext xmlns:c16="http://schemas.microsoft.com/office/drawing/2014/chart" uri="{C3380CC4-5D6E-409C-BE32-E72D297353CC}">
              <c16:uniqueId val="{00000001-186E-4C02-9358-8E9BBBFBEB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8604719"/>
        <c:axId val="745011535"/>
      </c:areaChart>
      <c:catAx>
        <c:axId val="738604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011535"/>
        <c:crosses val="autoZero"/>
        <c:auto val="1"/>
        <c:lblAlgn val="ctr"/>
        <c:lblOffset val="100"/>
        <c:noMultiLvlLbl val="0"/>
      </c:catAx>
      <c:valAx>
        <c:axId val="745011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604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data.xlsx]Q11!PivotTable8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'Q11'!$B$3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'Q11'!$A$4:$A$223</c:f>
              <c:strCache>
                <c:ptCount val="219"/>
                <c:pt idx="0">
                  <c:v>5-27-2017</c:v>
                </c:pt>
                <c:pt idx="1">
                  <c:v>11-7-2017</c:v>
                </c:pt>
                <c:pt idx="2">
                  <c:v>11-8-2017</c:v>
                </c:pt>
                <c:pt idx="3">
                  <c:v>11-9-2017</c:v>
                </c:pt>
                <c:pt idx="4">
                  <c:v>11-10-2017</c:v>
                </c:pt>
                <c:pt idx="5">
                  <c:v>11-11-2017</c:v>
                </c:pt>
                <c:pt idx="6">
                  <c:v>11-12-2017</c:v>
                </c:pt>
                <c:pt idx="7">
                  <c:v>11-13-2017</c:v>
                </c:pt>
                <c:pt idx="8">
                  <c:v>11-14-2017</c:v>
                </c:pt>
                <c:pt idx="9">
                  <c:v>11-15-2017</c:v>
                </c:pt>
                <c:pt idx="10">
                  <c:v>11-16-2017</c:v>
                </c:pt>
                <c:pt idx="11">
                  <c:v>11-17-2017</c:v>
                </c:pt>
                <c:pt idx="12">
                  <c:v>11-18-2017</c:v>
                </c:pt>
                <c:pt idx="13">
                  <c:v>11-19-2017</c:v>
                </c:pt>
                <c:pt idx="14">
                  <c:v>11-20-2017</c:v>
                </c:pt>
                <c:pt idx="15">
                  <c:v>11-21-2017</c:v>
                </c:pt>
                <c:pt idx="16">
                  <c:v>11-22-2017</c:v>
                </c:pt>
                <c:pt idx="17">
                  <c:v>11-23-2017</c:v>
                </c:pt>
                <c:pt idx="18">
                  <c:v>11-24-2017</c:v>
                </c:pt>
                <c:pt idx="19">
                  <c:v>11-25-2017</c:v>
                </c:pt>
                <c:pt idx="20">
                  <c:v>11-26-2017</c:v>
                </c:pt>
                <c:pt idx="21">
                  <c:v>11-27-2017</c:v>
                </c:pt>
                <c:pt idx="22">
                  <c:v>11-28-2017</c:v>
                </c:pt>
                <c:pt idx="23">
                  <c:v>11-29-2017</c:v>
                </c:pt>
                <c:pt idx="24">
                  <c:v>11-30-2017</c:v>
                </c:pt>
                <c:pt idx="25">
                  <c:v>12-1-2017</c:v>
                </c:pt>
                <c:pt idx="26">
                  <c:v>12-2-2017</c:v>
                </c:pt>
                <c:pt idx="27">
                  <c:v>12-3-2017</c:v>
                </c:pt>
                <c:pt idx="28">
                  <c:v>12-4-2017</c:v>
                </c:pt>
                <c:pt idx="29">
                  <c:v>12-5-2017</c:v>
                </c:pt>
                <c:pt idx="30">
                  <c:v>12-6-2017</c:v>
                </c:pt>
                <c:pt idx="31">
                  <c:v>12-7-2017</c:v>
                </c:pt>
                <c:pt idx="32">
                  <c:v>12-8-2017</c:v>
                </c:pt>
                <c:pt idx="33">
                  <c:v>12-9-2017</c:v>
                </c:pt>
                <c:pt idx="34">
                  <c:v>12-10-2017</c:v>
                </c:pt>
                <c:pt idx="35">
                  <c:v>12-11-2017</c:v>
                </c:pt>
                <c:pt idx="36">
                  <c:v>12-12-2017</c:v>
                </c:pt>
                <c:pt idx="37">
                  <c:v>12-13-2017</c:v>
                </c:pt>
                <c:pt idx="38">
                  <c:v>12-14-2017</c:v>
                </c:pt>
                <c:pt idx="39">
                  <c:v>12-15-2017</c:v>
                </c:pt>
                <c:pt idx="40">
                  <c:v>12-16-2017</c:v>
                </c:pt>
                <c:pt idx="41">
                  <c:v>12-17-2017</c:v>
                </c:pt>
                <c:pt idx="42">
                  <c:v>12-18-2017</c:v>
                </c:pt>
                <c:pt idx="43">
                  <c:v>12-19-2017</c:v>
                </c:pt>
                <c:pt idx="44">
                  <c:v>12-20-2017</c:v>
                </c:pt>
                <c:pt idx="45">
                  <c:v>12-21-2017</c:v>
                </c:pt>
                <c:pt idx="46">
                  <c:v>12-22-2017</c:v>
                </c:pt>
                <c:pt idx="47">
                  <c:v>12-23-2017</c:v>
                </c:pt>
                <c:pt idx="48">
                  <c:v>12-24-2017</c:v>
                </c:pt>
                <c:pt idx="49">
                  <c:v>12-25-2017</c:v>
                </c:pt>
                <c:pt idx="50">
                  <c:v>12-26-2017</c:v>
                </c:pt>
                <c:pt idx="51">
                  <c:v>12-27-2017</c:v>
                </c:pt>
                <c:pt idx="52">
                  <c:v>12-28-2017</c:v>
                </c:pt>
                <c:pt idx="53">
                  <c:v>12-29-2017</c:v>
                </c:pt>
                <c:pt idx="54">
                  <c:v>12-30-2017</c:v>
                </c:pt>
                <c:pt idx="55">
                  <c:v>12-31-2017</c:v>
                </c:pt>
                <c:pt idx="56">
                  <c:v>1-1-2018</c:v>
                </c:pt>
                <c:pt idx="57">
                  <c:v>1-2-2018</c:v>
                </c:pt>
                <c:pt idx="58">
                  <c:v>1-3-2018</c:v>
                </c:pt>
                <c:pt idx="59">
                  <c:v>1-4-2018</c:v>
                </c:pt>
                <c:pt idx="60">
                  <c:v>1-5-2018</c:v>
                </c:pt>
                <c:pt idx="61">
                  <c:v>1-6-2018</c:v>
                </c:pt>
                <c:pt idx="62">
                  <c:v>1-7-2018</c:v>
                </c:pt>
                <c:pt idx="63">
                  <c:v>1-8-2018</c:v>
                </c:pt>
                <c:pt idx="64">
                  <c:v>1-9-2018</c:v>
                </c:pt>
                <c:pt idx="65">
                  <c:v>1-10-2018</c:v>
                </c:pt>
                <c:pt idx="66">
                  <c:v>1-11-2018</c:v>
                </c:pt>
                <c:pt idx="67">
                  <c:v>1-12-2018</c:v>
                </c:pt>
                <c:pt idx="68">
                  <c:v>1-13-2018</c:v>
                </c:pt>
                <c:pt idx="69">
                  <c:v>1-14-2018</c:v>
                </c:pt>
                <c:pt idx="70">
                  <c:v>1-15-2018</c:v>
                </c:pt>
                <c:pt idx="71">
                  <c:v>1-16-2018</c:v>
                </c:pt>
                <c:pt idx="72">
                  <c:v>1-17-2018</c:v>
                </c:pt>
                <c:pt idx="73">
                  <c:v>1-18-2018</c:v>
                </c:pt>
                <c:pt idx="74">
                  <c:v>1-19-2018</c:v>
                </c:pt>
                <c:pt idx="75">
                  <c:v>1-20-2018</c:v>
                </c:pt>
                <c:pt idx="76">
                  <c:v>1-21-2018</c:v>
                </c:pt>
                <c:pt idx="77">
                  <c:v>1-22-2018</c:v>
                </c:pt>
                <c:pt idx="78">
                  <c:v>1-23-2018</c:v>
                </c:pt>
                <c:pt idx="79">
                  <c:v>1-24-2018</c:v>
                </c:pt>
                <c:pt idx="80">
                  <c:v>1-25-2018</c:v>
                </c:pt>
                <c:pt idx="81">
                  <c:v>1-26-2018</c:v>
                </c:pt>
                <c:pt idx="82">
                  <c:v>1-27-2018</c:v>
                </c:pt>
                <c:pt idx="83">
                  <c:v>1-28-2018</c:v>
                </c:pt>
                <c:pt idx="84">
                  <c:v>1-29-2018</c:v>
                </c:pt>
                <c:pt idx="85">
                  <c:v>1-30-2018</c:v>
                </c:pt>
                <c:pt idx="86">
                  <c:v>1-31-2018</c:v>
                </c:pt>
                <c:pt idx="87">
                  <c:v>2-1-2018</c:v>
                </c:pt>
                <c:pt idx="88">
                  <c:v>2-2-2018</c:v>
                </c:pt>
                <c:pt idx="89">
                  <c:v>2-3-2018</c:v>
                </c:pt>
                <c:pt idx="90">
                  <c:v>2-4-2018</c:v>
                </c:pt>
                <c:pt idx="91">
                  <c:v>2-5-2018</c:v>
                </c:pt>
                <c:pt idx="92">
                  <c:v>2-6-2018</c:v>
                </c:pt>
                <c:pt idx="93">
                  <c:v>2-7-2018</c:v>
                </c:pt>
                <c:pt idx="94">
                  <c:v>2-8-2018</c:v>
                </c:pt>
                <c:pt idx="95">
                  <c:v>2-9-2018</c:v>
                </c:pt>
                <c:pt idx="96">
                  <c:v>2-10-2018</c:v>
                </c:pt>
                <c:pt idx="97">
                  <c:v>2-11-2018</c:v>
                </c:pt>
                <c:pt idx="98">
                  <c:v>2-12-2018</c:v>
                </c:pt>
                <c:pt idx="99">
                  <c:v>2-13-2018</c:v>
                </c:pt>
                <c:pt idx="100">
                  <c:v>2-14-2018</c:v>
                </c:pt>
                <c:pt idx="101">
                  <c:v>2-15-2018</c:v>
                </c:pt>
                <c:pt idx="102">
                  <c:v>2-16-2018</c:v>
                </c:pt>
                <c:pt idx="103">
                  <c:v>2-17-2018</c:v>
                </c:pt>
                <c:pt idx="104">
                  <c:v>2-18-2018</c:v>
                </c:pt>
                <c:pt idx="105">
                  <c:v>2-19-2018</c:v>
                </c:pt>
                <c:pt idx="106">
                  <c:v>2-20-2018</c:v>
                </c:pt>
                <c:pt idx="107">
                  <c:v>2-21-2018</c:v>
                </c:pt>
                <c:pt idx="108">
                  <c:v>2-22-2018</c:v>
                </c:pt>
                <c:pt idx="109">
                  <c:v>2-23-2018</c:v>
                </c:pt>
                <c:pt idx="110">
                  <c:v>2-24-2018</c:v>
                </c:pt>
                <c:pt idx="111">
                  <c:v>2-25-2018</c:v>
                </c:pt>
                <c:pt idx="112">
                  <c:v>2-26-2018</c:v>
                </c:pt>
                <c:pt idx="113">
                  <c:v>2-27-2018</c:v>
                </c:pt>
                <c:pt idx="114">
                  <c:v>2-28-2018</c:v>
                </c:pt>
                <c:pt idx="115">
                  <c:v>3-1-2018</c:v>
                </c:pt>
                <c:pt idx="116">
                  <c:v>3-2-2018</c:v>
                </c:pt>
                <c:pt idx="117">
                  <c:v>3-3-2018</c:v>
                </c:pt>
                <c:pt idx="118">
                  <c:v>3-4-2018</c:v>
                </c:pt>
                <c:pt idx="119">
                  <c:v>3-5-2018</c:v>
                </c:pt>
                <c:pt idx="120">
                  <c:v>3-6-2018</c:v>
                </c:pt>
                <c:pt idx="121">
                  <c:v>3-7-2018</c:v>
                </c:pt>
                <c:pt idx="122">
                  <c:v>3-8-2018</c:v>
                </c:pt>
                <c:pt idx="123">
                  <c:v>3-9-2018</c:v>
                </c:pt>
                <c:pt idx="124">
                  <c:v>3-10-2018</c:v>
                </c:pt>
                <c:pt idx="125">
                  <c:v>3-11-2018</c:v>
                </c:pt>
                <c:pt idx="126">
                  <c:v>3-12-2018</c:v>
                </c:pt>
                <c:pt idx="127">
                  <c:v>3-13-2018</c:v>
                </c:pt>
                <c:pt idx="128">
                  <c:v>3-14-2018</c:v>
                </c:pt>
                <c:pt idx="129">
                  <c:v>3-15-2018</c:v>
                </c:pt>
                <c:pt idx="130">
                  <c:v>3-16-2018</c:v>
                </c:pt>
                <c:pt idx="131">
                  <c:v>3-17-2018</c:v>
                </c:pt>
                <c:pt idx="132">
                  <c:v>3-18-2018</c:v>
                </c:pt>
                <c:pt idx="133">
                  <c:v>3-19-2018</c:v>
                </c:pt>
                <c:pt idx="134">
                  <c:v>3-20-2018</c:v>
                </c:pt>
                <c:pt idx="135">
                  <c:v>3-21-2018</c:v>
                </c:pt>
                <c:pt idx="136">
                  <c:v>3-22-2018</c:v>
                </c:pt>
                <c:pt idx="137">
                  <c:v>3-23-2018</c:v>
                </c:pt>
                <c:pt idx="138">
                  <c:v>3-24-2018</c:v>
                </c:pt>
                <c:pt idx="139">
                  <c:v>3-25-2018</c:v>
                </c:pt>
                <c:pt idx="140">
                  <c:v>3-26-2018</c:v>
                </c:pt>
                <c:pt idx="141">
                  <c:v>3-27-2018</c:v>
                </c:pt>
                <c:pt idx="142">
                  <c:v>3-28-2018</c:v>
                </c:pt>
                <c:pt idx="143">
                  <c:v>3-29-2018</c:v>
                </c:pt>
                <c:pt idx="144">
                  <c:v>3-30-2018</c:v>
                </c:pt>
                <c:pt idx="145">
                  <c:v>3-31-2018</c:v>
                </c:pt>
                <c:pt idx="146">
                  <c:v>4-1-2018</c:v>
                </c:pt>
                <c:pt idx="147">
                  <c:v>4-2-2018</c:v>
                </c:pt>
                <c:pt idx="148">
                  <c:v>4-3-2018</c:v>
                </c:pt>
                <c:pt idx="149">
                  <c:v>4-4-2018</c:v>
                </c:pt>
                <c:pt idx="150">
                  <c:v>4-5-2018</c:v>
                </c:pt>
                <c:pt idx="151">
                  <c:v>4-6-2018</c:v>
                </c:pt>
                <c:pt idx="152">
                  <c:v>4-7-2018</c:v>
                </c:pt>
                <c:pt idx="153">
                  <c:v>4-9-2018</c:v>
                </c:pt>
                <c:pt idx="154">
                  <c:v>4-10-2018</c:v>
                </c:pt>
                <c:pt idx="155">
                  <c:v>4-11-2018</c:v>
                </c:pt>
                <c:pt idx="156">
                  <c:v>4-12-2018</c:v>
                </c:pt>
                <c:pt idx="157">
                  <c:v>4-13-2018</c:v>
                </c:pt>
                <c:pt idx="158">
                  <c:v>4-14-2018</c:v>
                </c:pt>
                <c:pt idx="159">
                  <c:v>4-15-2018</c:v>
                </c:pt>
                <c:pt idx="160">
                  <c:v>4-16-2018</c:v>
                </c:pt>
                <c:pt idx="161">
                  <c:v>4-17-2018</c:v>
                </c:pt>
                <c:pt idx="162">
                  <c:v>4-18-2018</c:v>
                </c:pt>
                <c:pt idx="163">
                  <c:v>4-19-2018</c:v>
                </c:pt>
                <c:pt idx="164">
                  <c:v>4-20-2018</c:v>
                </c:pt>
                <c:pt idx="165">
                  <c:v>4-21-2018</c:v>
                </c:pt>
                <c:pt idx="166">
                  <c:v>4-22-2018</c:v>
                </c:pt>
                <c:pt idx="167">
                  <c:v>4-23-2018</c:v>
                </c:pt>
                <c:pt idx="168">
                  <c:v>4-24-2018</c:v>
                </c:pt>
                <c:pt idx="169">
                  <c:v>4-25-2018</c:v>
                </c:pt>
                <c:pt idx="170">
                  <c:v>4-26-2018</c:v>
                </c:pt>
                <c:pt idx="171">
                  <c:v>4-27-2018</c:v>
                </c:pt>
                <c:pt idx="172">
                  <c:v>4-28-2018</c:v>
                </c:pt>
                <c:pt idx="173">
                  <c:v>4-29-2018</c:v>
                </c:pt>
                <c:pt idx="174">
                  <c:v>4-30-2018</c:v>
                </c:pt>
                <c:pt idx="175">
                  <c:v>5-1-2018</c:v>
                </c:pt>
                <c:pt idx="176">
                  <c:v>5-2-2018</c:v>
                </c:pt>
                <c:pt idx="177">
                  <c:v>5-3-2018</c:v>
                </c:pt>
                <c:pt idx="178">
                  <c:v>5-4-2018</c:v>
                </c:pt>
                <c:pt idx="179">
                  <c:v>5-5-2018</c:v>
                </c:pt>
                <c:pt idx="180">
                  <c:v>5-6-2018</c:v>
                </c:pt>
                <c:pt idx="181">
                  <c:v>5-7-2018</c:v>
                </c:pt>
                <c:pt idx="182">
                  <c:v>5-8-2018</c:v>
                </c:pt>
                <c:pt idx="183">
                  <c:v>5-9-2018</c:v>
                </c:pt>
                <c:pt idx="184">
                  <c:v>5-10-2018</c:v>
                </c:pt>
                <c:pt idx="185">
                  <c:v>5-11-2018</c:v>
                </c:pt>
                <c:pt idx="186">
                  <c:v>5-12-2018</c:v>
                </c:pt>
                <c:pt idx="187">
                  <c:v>5-13-2018</c:v>
                </c:pt>
                <c:pt idx="188">
                  <c:v>5-14-2018</c:v>
                </c:pt>
                <c:pt idx="189">
                  <c:v>5-15-2018</c:v>
                </c:pt>
                <c:pt idx="190">
                  <c:v>5-16-2018</c:v>
                </c:pt>
                <c:pt idx="191">
                  <c:v>5-17-2018</c:v>
                </c:pt>
                <c:pt idx="192">
                  <c:v>5-18-2018</c:v>
                </c:pt>
                <c:pt idx="193">
                  <c:v>5-19-2018</c:v>
                </c:pt>
                <c:pt idx="194">
                  <c:v>5-20-2018</c:v>
                </c:pt>
                <c:pt idx="195">
                  <c:v>5-21-2018</c:v>
                </c:pt>
                <c:pt idx="196">
                  <c:v>5-22-2018</c:v>
                </c:pt>
                <c:pt idx="197">
                  <c:v>5-23-2018</c:v>
                </c:pt>
                <c:pt idx="198">
                  <c:v>5-24-2018</c:v>
                </c:pt>
                <c:pt idx="199">
                  <c:v>5-25-2018</c:v>
                </c:pt>
                <c:pt idx="200">
                  <c:v>5-26-2018</c:v>
                </c:pt>
                <c:pt idx="201">
                  <c:v>5-27-2018</c:v>
                </c:pt>
                <c:pt idx="202">
                  <c:v>5-28-2018</c:v>
                </c:pt>
                <c:pt idx="203">
                  <c:v>5-29-2018</c:v>
                </c:pt>
                <c:pt idx="204">
                  <c:v>5-30-2018</c:v>
                </c:pt>
                <c:pt idx="205">
                  <c:v>5-31-2018</c:v>
                </c:pt>
                <c:pt idx="206">
                  <c:v>6-1-2018</c:v>
                </c:pt>
                <c:pt idx="207">
                  <c:v>6-2-2018</c:v>
                </c:pt>
                <c:pt idx="208">
                  <c:v>6-3-2018</c:v>
                </c:pt>
                <c:pt idx="209">
                  <c:v>6-4-2018</c:v>
                </c:pt>
                <c:pt idx="210">
                  <c:v>6-5-2018</c:v>
                </c:pt>
                <c:pt idx="211">
                  <c:v>6-6-2018</c:v>
                </c:pt>
                <c:pt idx="212">
                  <c:v>6-7-2018</c:v>
                </c:pt>
                <c:pt idx="213">
                  <c:v>6-8-2018</c:v>
                </c:pt>
                <c:pt idx="214">
                  <c:v>6-9-2018</c:v>
                </c:pt>
                <c:pt idx="215">
                  <c:v>6-10-2018</c:v>
                </c:pt>
                <c:pt idx="216">
                  <c:v>6-11-2018</c:v>
                </c:pt>
                <c:pt idx="217">
                  <c:v>6-12-2018</c:v>
                </c:pt>
                <c:pt idx="218">
                  <c:v>6-13-2018</c:v>
                </c:pt>
              </c:strCache>
            </c:strRef>
          </c:cat>
          <c:val>
            <c:numRef>
              <c:f>'Q11'!$B$4:$B$223</c:f>
              <c:numCache>
                <c:formatCode>General</c:formatCode>
                <c:ptCount val="219"/>
                <c:pt idx="0">
                  <c:v>58175</c:v>
                </c:pt>
                <c:pt idx="1">
                  <c:v>38664360</c:v>
                </c:pt>
                <c:pt idx="2">
                  <c:v>4532133</c:v>
                </c:pt>
                <c:pt idx="3">
                  <c:v>44159738</c:v>
                </c:pt>
                <c:pt idx="4">
                  <c:v>20663088</c:v>
                </c:pt>
                <c:pt idx="5">
                  <c:v>45324439</c:v>
                </c:pt>
                <c:pt idx="6">
                  <c:v>19323540</c:v>
                </c:pt>
                <c:pt idx="7">
                  <c:v>36921230</c:v>
                </c:pt>
                <c:pt idx="8">
                  <c:v>34325307</c:v>
                </c:pt>
                <c:pt idx="9">
                  <c:v>39670966</c:v>
                </c:pt>
                <c:pt idx="10">
                  <c:v>67293673</c:v>
                </c:pt>
                <c:pt idx="11">
                  <c:v>43985617</c:v>
                </c:pt>
                <c:pt idx="12">
                  <c:v>67098321</c:v>
                </c:pt>
                <c:pt idx="13">
                  <c:v>48686908</c:v>
                </c:pt>
                <c:pt idx="14">
                  <c:v>45589733</c:v>
                </c:pt>
                <c:pt idx="15">
                  <c:v>67052868</c:v>
                </c:pt>
                <c:pt idx="16">
                  <c:v>25192046</c:v>
                </c:pt>
                <c:pt idx="17">
                  <c:v>25415603</c:v>
                </c:pt>
                <c:pt idx="18">
                  <c:v>30688799</c:v>
                </c:pt>
                <c:pt idx="19">
                  <c:v>46169991</c:v>
                </c:pt>
                <c:pt idx="20">
                  <c:v>38244158</c:v>
                </c:pt>
                <c:pt idx="21">
                  <c:v>22561497</c:v>
                </c:pt>
                <c:pt idx="22">
                  <c:v>32771061</c:v>
                </c:pt>
                <c:pt idx="23">
                  <c:v>121994267</c:v>
                </c:pt>
                <c:pt idx="24">
                  <c:v>33158874</c:v>
                </c:pt>
                <c:pt idx="25">
                  <c:v>47988693</c:v>
                </c:pt>
                <c:pt idx="26">
                  <c:v>51134672</c:v>
                </c:pt>
                <c:pt idx="27">
                  <c:v>22916124</c:v>
                </c:pt>
                <c:pt idx="28">
                  <c:v>28893350</c:v>
                </c:pt>
                <c:pt idx="29">
                  <c:v>33887398</c:v>
                </c:pt>
                <c:pt idx="30">
                  <c:v>158629550</c:v>
                </c:pt>
                <c:pt idx="31">
                  <c:v>55867518</c:v>
                </c:pt>
                <c:pt idx="32">
                  <c:v>80948142</c:v>
                </c:pt>
                <c:pt idx="33">
                  <c:v>36374513</c:v>
                </c:pt>
                <c:pt idx="34">
                  <c:v>55538850</c:v>
                </c:pt>
                <c:pt idx="35">
                  <c:v>47423103</c:v>
                </c:pt>
                <c:pt idx="36">
                  <c:v>63188416</c:v>
                </c:pt>
                <c:pt idx="37">
                  <c:v>48617034</c:v>
                </c:pt>
                <c:pt idx="38">
                  <c:v>73237290</c:v>
                </c:pt>
                <c:pt idx="39">
                  <c:v>59004984</c:v>
                </c:pt>
                <c:pt idx="40">
                  <c:v>62825896</c:v>
                </c:pt>
                <c:pt idx="41">
                  <c:v>27697352</c:v>
                </c:pt>
                <c:pt idx="42">
                  <c:v>24239392</c:v>
                </c:pt>
                <c:pt idx="43">
                  <c:v>88061065</c:v>
                </c:pt>
                <c:pt idx="44">
                  <c:v>81056954</c:v>
                </c:pt>
                <c:pt idx="45">
                  <c:v>46391174</c:v>
                </c:pt>
                <c:pt idx="46">
                  <c:v>38649109</c:v>
                </c:pt>
                <c:pt idx="47">
                  <c:v>66733028</c:v>
                </c:pt>
                <c:pt idx="48">
                  <c:v>34268549</c:v>
                </c:pt>
                <c:pt idx="49">
                  <c:v>57056056</c:v>
                </c:pt>
                <c:pt idx="50">
                  <c:v>79654433</c:v>
                </c:pt>
                <c:pt idx="51">
                  <c:v>37264138</c:v>
                </c:pt>
                <c:pt idx="52">
                  <c:v>46273412</c:v>
                </c:pt>
                <c:pt idx="53">
                  <c:v>60390880</c:v>
                </c:pt>
                <c:pt idx="54">
                  <c:v>46683270</c:v>
                </c:pt>
                <c:pt idx="55">
                  <c:v>39967260</c:v>
                </c:pt>
                <c:pt idx="56">
                  <c:v>56103405</c:v>
                </c:pt>
                <c:pt idx="57">
                  <c:v>52188620</c:v>
                </c:pt>
                <c:pt idx="58">
                  <c:v>45513441</c:v>
                </c:pt>
                <c:pt idx="59">
                  <c:v>32784603</c:v>
                </c:pt>
                <c:pt idx="60">
                  <c:v>44134163</c:v>
                </c:pt>
                <c:pt idx="61">
                  <c:v>45949223</c:v>
                </c:pt>
                <c:pt idx="62">
                  <c:v>23465076</c:v>
                </c:pt>
                <c:pt idx="63">
                  <c:v>55835571</c:v>
                </c:pt>
                <c:pt idx="64">
                  <c:v>18378786</c:v>
                </c:pt>
                <c:pt idx="65">
                  <c:v>63431903</c:v>
                </c:pt>
                <c:pt idx="66">
                  <c:v>42580225</c:v>
                </c:pt>
                <c:pt idx="67">
                  <c:v>92000127</c:v>
                </c:pt>
                <c:pt idx="68">
                  <c:v>46441682</c:v>
                </c:pt>
                <c:pt idx="69">
                  <c:v>28714708</c:v>
                </c:pt>
                <c:pt idx="70">
                  <c:v>36304382</c:v>
                </c:pt>
                <c:pt idx="71">
                  <c:v>44992665</c:v>
                </c:pt>
                <c:pt idx="72">
                  <c:v>48614663</c:v>
                </c:pt>
                <c:pt idx="73">
                  <c:v>78360874</c:v>
                </c:pt>
                <c:pt idx="74">
                  <c:v>55782901</c:v>
                </c:pt>
                <c:pt idx="75">
                  <c:v>39306127</c:v>
                </c:pt>
                <c:pt idx="76">
                  <c:v>23399575</c:v>
                </c:pt>
                <c:pt idx="77">
                  <c:v>83864198</c:v>
                </c:pt>
                <c:pt idx="78">
                  <c:v>48074702</c:v>
                </c:pt>
                <c:pt idx="79">
                  <c:v>50697120</c:v>
                </c:pt>
                <c:pt idx="80">
                  <c:v>41283806</c:v>
                </c:pt>
                <c:pt idx="81">
                  <c:v>65711724</c:v>
                </c:pt>
                <c:pt idx="82">
                  <c:v>68336078</c:v>
                </c:pt>
                <c:pt idx="83">
                  <c:v>26456756</c:v>
                </c:pt>
                <c:pt idx="84">
                  <c:v>78615144</c:v>
                </c:pt>
                <c:pt idx="85">
                  <c:v>29586559</c:v>
                </c:pt>
                <c:pt idx="86">
                  <c:v>10504261</c:v>
                </c:pt>
                <c:pt idx="87">
                  <c:v>28105800</c:v>
                </c:pt>
                <c:pt idx="88">
                  <c:v>48860607</c:v>
                </c:pt>
                <c:pt idx="89">
                  <c:v>76605949</c:v>
                </c:pt>
                <c:pt idx="90">
                  <c:v>37039512</c:v>
                </c:pt>
                <c:pt idx="91">
                  <c:v>81241601</c:v>
                </c:pt>
                <c:pt idx="92">
                  <c:v>66350301</c:v>
                </c:pt>
                <c:pt idx="93">
                  <c:v>84104166</c:v>
                </c:pt>
                <c:pt idx="94">
                  <c:v>51506124</c:v>
                </c:pt>
                <c:pt idx="95">
                  <c:v>64004003</c:v>
                </c:pt>
                <c:pt idx="96">
                  <c:v>42688456</c:v>
                </c:pt>
                <c:pt idx="97">
                  <c:v>24465167</c:v>
                </c:pt>
                <c:pt idx="98">
                  <c:v>78701114</c:v>
                </c:pt>
                <c:pt idx="99">
                  <c:v>63077089</c:v>
                </c:pt>
                <c:pt idx="100">
                  <c:v>53974930</c:v>
                </c:pt>
                <c:pt idx="101">
                  <c:v>65693242</c:v>
                </c:pt>
                <c:pt idx="102">
                  <c:v>67921173</c:v>
                </c:pt>
                <c:pt idx="103">
                  <c:v>33402860</c:v>
                </c:pt>
                <c:pt idx="104">
                  <c:v>25202396</c:v>
                </c:pt>
                <c:pt idx="105">
                  <c:v>71623994</c:v>
                </c:pt>
                <c:pt idx="106">
                  <c:v>53001273</c:v>
                </c:pt>
                <c:pt idx="107">
                  <c:v>93817031</c:v>
                </c:pt>
                <c:pt idx="108">
                  <c:v>36548512</c:v>
                </c:pt>
                <c:pt idx="109">
                  <c:v>34193178</c:v>
                </c:pt>
                <c:pt idx="110">
                  <c:v>38781585</c:v>
                </c:pt>
                <c:pt idx="111">
                  <c:v>76662504</c:v>
                </c:pt>
                <c:pt idx="112">
                  <c:v>59657794</c:v>
                </c:pt>
                <c:pt idx="113">
                  <c:v>39133492</c:v>
                </c:pt>
                <c:pt idx="114">
                  <c:v>43660209</c:v>
                </c:pt>
                <c:pt idx="115">
                  <c:v>92162936</c:v>
                </c:pt>
                <c:pt idx="116">
                  <c:v>47417689</c:v>
                </c:pt>
                <c:pt idx="117">
                  <c:v>50647765</c:v>
                </c:pt>
                <c:pt idx="118">
                  <c:v>30038087</c:v>
                </c:pt>
                <c:pt idx="119">
                  <c:v>84783520</c:v>
                </c:pt>
                <c:pt idx="120">
                  <c:v>54825214</c:v>
                </c:pt>
                <c:pt idx="121">
                  <c:v>99780148</c:v>
                </c:pt>
                <c:pt idx="122">
                  <c:v>50964248</c:v>
                </c:pt>
                <c:pt idx="123">
                  <c:v>77184816</c:v>
                </c:pt>
                <c:pt idx="124">
                  <c:v>43093891</c:v>
                </c:pt>
                <c:pt idx="125">
                  <c:v>28487355</c:v>
                </c:pt>
                <c:pt idx="126">
                  <c:v>85056669</c:v>
                </c:pt>
                <c:pt idx="127">
                  <c:v>52747838</c:v>
                </c:pt>
                <c:pt idx="128">
                  <c:v>38210488</c:v>
                </c:pt>
                <c:pt idx="129">
                  <c:v>48617091</c:v>
                </c:pt>
                <c:pt idx="130">
                  <c:v>86746991</c:v>
                </c:pt>
                <c:pt idx="131">
                  <c:v>46084778</c:v>
                </c:pt>
                <c:pt idx="132">
                  <c:v>49019008</c:v>
                </c:pt>
                <c:pt idx="133">
                  <c:v>58547679</c:v>
                </c:pt>
                <c:pt idx="134">
                  <c:v>52619446</c:v>
                </c:pt>
                <c:pt idx="135">
                  <c:v>48379465</c:v>
                </c:pt>
                <c:pt idx="136">
                  <c:v>61564504</c:v>
                </c:pt>
                <c:pt idx="137">
                  <c:v>38691136</c:v>
                </c:pt>
                <c:pt idx="138">
                  <c:v>39975156</c:v>
                </c:pt>
                <c:pt idx="139">
                  <c:v>49079094</c:v>
                </c:pt>
                <c:pt idx="140">
                  <c:v>66640911</c:v>
                </c:pt>
                <c:pt idx="141">
                  <c:v>55627044</c:v>
                </c:pt>
                <c:pt idx="142">
                  <c:v>42126131</c:v>
                </c:pt>
                <c:pt idx="143">
                  <c:v>41377245</c:v>
                </c:pt>
                <c:pt idx="144">
                  <c:v>38805934</c:v>
                </c:pt>
                <c:pt idx="145">
                  <c:v>53040327</c:v>
                </c:pt>
                <c:pt idx="146">
                  <c:v>40092728</c:v>
                </c:pt>
                <c:pt idx="147">
                  <c:v>44617612</c:v>
                </c:pt>
                <c:pt idx="148">
                  <c:v>40335505</c:v>
                </c:pt>
                <c:pt idx="149">
                  <c:v>40064387</c:v>
                </c:pt>
                <c:pt idx="150">
                  <c:v>63461307</c:v>
                </c:pt>
                <c:pt idx="151">
                  <c:v>12454528</c:v>
                </c:pt>
                <c:pt idx="152">
                  <c:v>578965</c:v>
                </c:pt>
                <c:pt idx="153">
                  <c:v>23601736</c:v>
                </c:pt>
                <c:pt idx="154">
                  <c:v>30594772</c:v>
                </c:pt>
                <c:pt idx="155">
                  <c:v>15172327</c:v>
                </c:pt>
                <c:pt idx="156">
                  <c:v>94955607</c:v>
                </c:pt>
                <c:pt idx="157">
                  <c:v>60718609</c:v>
                </c:pt>
                <c:pt idx="158">
                  <c:v>54589389</c:v>
                </c:pt>
                <c:pt idx="159">
                  <c:v>19344946</c:v>
                </c:pt>
                <c:pt idx="160">
                  <c:v>30852444</c:v>
                </c:pt>
                <c:pt idx="161">
                  <c:v>67444783</c:v>
                </c:pt>
                <c:pt idx="162">
                  <c:v>70520875</c:v>
                </c:pt>
                <c:pt idx="163">
                  <c:v>57476559</c:v>
                </c:pt>
                <c:pt idx="164">
                  <c:v>50519726</c:v>
                </c:pt>
                <c:pt idx="165">
                  <c:v>43785645</c:v>
                </c:pt>
                <c:pt idx="166">
                  <c:v>20230048</c:v>
                </c:pt>
                <c:pt idx="167">
                  <c:v>58632452</c:v>
                </c:pt>
                <c:pt idx="168">
                  <c:v>139320979</c:v>
                </c:pt>
                <c:pt idx="169">
                  <c:v>41814952</c:v>
                </c:pt>
                <c:pt idx="170">
                  <c:v>73709950</c:v>
                </c:pt>
                <c:pt idx="171">
                  <c:v>68399213</c:v>
                </c:pt>
                <c:pt idx="172">
                  <c:v>42280976</c:v>
                </c:pt>
                <c:pt idx="173">
                  <c:v>26665477</c:v>
                </c:pt>
                <c:pt idx="174">
                  <c:v>44521951</c:v>
                </c:pt>
                <c:pt idx="175">
                  <c:v>71581049</c:v>
                </c:pt>
                <c:pt idx="176">
                  <c:v>70690498</c:v>
                </c:pt>
                <c:pt idx="177">
                  <c:v>59986286</c:v>
                </c:pt>
                <c:pt idx="178">
                  <c:v>55032462</c:v>
                </c:pt>
                <c:pt idx="179">
                  <c:v>39990486</c:v>
                </c:pt>
                <c:pt idx="180">
                  <c:v>26853025</c:v>
                </c:pt>
                <c:pt idx="181">
                  <c:v>66177498</c:v>
                </c:pt>
                <c:pt idx="182">
                  <c:v>39939357</c:v>
                </c:pt>
                <c:pt idx="183">
                  <c:v>41880030</c:v>
                </c:pt>
                <c:pt idx="184">
                  <c:v>80578266</c:v>
                </c:pt>
                <c:pt idx="185">
                  <c:v>51986700</c:v>
                </c:pt>
                <c:pt idx="186">
                  <c:v>30397686</c:v>
                </c:pt>
                <c:pt idx="187">
                  <c:v>40503662</c:v>
                </c:pt>
                <c:pt idx="188">
                  <c:v>27398312</c:v>
                </c:pt>
                <c:pt idx="189">
                  <c:v>79921400</c:v>
                </c:pt>
                <c:pt idx="190">
                  <c:v>68550597</c:v>
                </c:pt>
                <c:pt idx="191">
                  <c:v>85364334</c:v>
                </c:pt>
                <c:pt idx="192">
                  <c:v>53868561</c:v>
                </c:pt>
                <c:pt idx="193">
                  <c:v>33155331</c:v>
                </c:pt>
                <c:pt idx="194">
                  <c:v>22241093</c:v>
                </c:pt>
                <c:pt idx="195">
                  <c:v>78540485</c:v>
                </c:pt>
                <c:pt idx="196">
                  <c:v>44500232</c:v>
                </c:pt>
                <c:pt idx="197">
                  <c:v>51041219</c:v>
                </c:pt>
                <c:pt idx="198">
                  <c:v>48857165</c:v>
                </c:pt>
                <c:pt idx="199">
                  <c:v>54654894</c:v>
                </c:pt>
                <c:pt idx="200">
                  <c:v>26179614</c:v>
                </c:pt>
                <c:pt idx="201">
                  <c:v>23086740</c:v>
                </c:pt>
                <c:pt idx="202">
                  <c:v>45134873</c:v>
                </c:pt>
                <c:pt idx="203">
                  <c:v>32853151</c:v>
                </c:pt>
                <c:pt idx="204">
                  <c:v>90287682</c:v>
                </c:pt>
                <c:pt idx="205">
                  <c:v>35930742</c:v>
                </c:pt>
                <c:pt idx="206">
                  <c:v>62518237</c:v>
                </c:pt>
                <c:pt idx="207">
                  <c:v>35770383</c:v>
                </c:pt>
                <c:pt idx="208">
                  <c:v>45910837</c:v>
                </c:pt>
                <c:pt idx="209">
                  <c:v>56713028</c:v>
                </c:pt>
                <c:pt idx="210">
                  <c:v>85511548</c:v>
                </c:pt>
                <c:pt idx="211">
                  <c:v>112406460</c:v>
                </c:pt>
                <c:pt idx="212">
                  <c:v>80159688</c:v>
                </c:pt>
                <c:pt idx="213">
                  <c:v>65064282</c:v>
                </c:pt>
                <c:pt idx="214">
                  <c:v>27444622</c:v>
                </c:pt>
                <c:pt idx="215">
                  <c:v>38225385</c:v>
                </c:pt>
                <c:pt idx="216">
                  <c:v>87703002</c:v>
                </c:pt>
                <c:pt idx="217">
                  <c:v>27381095</c:v>
                </c:pt>
                <c:pt idx="218">
                  <c:v>37399048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67-4319-8D81-34AEBFEA77AC}"/>
            </c:ext>
          </c:extLst>
        </c:ser>
        <c:ser>
          <c:idx val="1"/>
          <c:order val="1"/>
          <c:tx>
            <c:strRef>
              <c:f>'Q11'!$C$3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'Q11'!$A$4:$A$223</c:f>
              <c:strCache>
                <c:ptCount val="219"/>
                <c:pt idx="0">
                  <c:v>5-27-2017</c:v>
                </c:pt>
                <c:pt idx="1">
                  <c:v>11-7-2017</c:v>
                </c:pt>
                <c:pt idx="2">
                  <c:v>11-8-2017</c:v>
                </c:pt>
                <c:pt idx="3">
                  <c:v>11-9-2017</c:v>
                </c:pt>
                <c:pt idx="4">
                  <c:v>11-10-2017</c:v>
                </c:pt>
                <c:pt idx="5">
                  <c:v>11-11-2017</c:v>
                </c:pt>
                <c:pt idx="6">
                  <c:v>11-12-2017</c:v>
                </c:pt>
                <c:pt idx="7">
                  <c:v>11-13-2017</c:v>
                </c:pt>
                <c:pt idx="8">
                  <c:v>11-14-2017</c:v>
                </c:pt>
                <c:pt idx="9">
                  <c:v>11-15-2017</c:v>
                </c:pt>
                <c:pt idx="10">
                  <c:v>11-16-2017</c:v>
                </c:pt>
                <c:pt idx="11">
                  <c:v>11-17-2017</c:v>
                </c:pt>
                <c:pt idx="12">
                  <c:v>11-18-2017</c:v>
                </c:pt>
                <c:pt idx="13">
                  <c:v>11-19-2017</c:v>
                </c:pt>
                <c:pt idx="14">
                  <c:v>11-20-2017</c:v>
                </c:pt>
                <c:pt idx="15">
                  <c:v>11-21-2017</c:v>
                </c:pt>
                <c:pt idx="16">
                  <c:v>11-22-2017</c:v>
                </c:pt>
                <c:pt idx="17">
                  <c:v>11-23-2017</c:v>
                </c:pt>
                <c:pt idx="18">
                  <c:v>11-24-2017</c:v>
                </c:pt>
                <c:pt idx="19">
                  <c:v>11-25-2017</c:v>
                </c:pt>
                <c:pt idx="20">
                  <c:v>11-26-2017</c:v>
                </c:pt>
                <c:pt idx="21">
                  <c:v>11-27-2017</c:v>
                </c:pt>
                <c:pt idx="22">
                  <c:v>11-28-2017</c:v>
                </c:pt>
                <c:pt idx="23">
                  <c:v>11-29-2017</c:v>
                </c:pt>
                <c:pt idx="24">
                  <c:v>11-30-2017</c:v>
                </c:pt>
                <c:pt idx="25">
                  <c:v>12-1-2017</c:v>
                </c:pt>
                <c:pt idx="26">
                  <c:v>12-2-2017</c:v>
                </c:pt>
                <c:pt idx="27">
                  <c:v>12-3-2017</c:v>
                </c:pt>
                <c:pt idx="28">
                  <c:v>12-4-2017</c:v>
                </c:pt>
                <c:pt idx="29">
                  <c:v>12-5-2017</c:v>
                </c:pt>
                <c:pt idx="30">
                  <c:v>12-6-2017</c:v>
                </c:pt>
                <c:pt idx="31">
                  <c:v>12-7-2017</c:v>
                </c:pt>
                <c:pt idx="32">
                  <c:v>12-8-2017</c:v>
                </c:pt>
                <c:pt idx="33">
                  <c:v>12-9-2017</c:v>
                </c:pt>
                <c:pt idx="34">
                  <c:v>12-10-2017</c:v>
                </c:pt>
                <c:pt idx="35">
                  <c:v>12-11-2017</c:v>
                </c:pt>
                <c:pt idx="36">
                  <c:v>12-12-2017</c:v>
                </c:pt>
                <c:pt idx="37">
                  <c:v>12-13-2017</c:v>
                </c:pt>
                <c:pt idx="38">
                  <c:v>12-14-2017</c:v>
                </c:pt>
                <c:pt idx="39">
                  <c:v>12-15-2017</c:v>
                </c:pt>
                <c:pt idx="40">
                  <c:v>12-16-2017</c:v>
                </c:pt>
                <c:pt idx="41">
                  <c:v>12-17-2017</c:v>
                </c:pt>
                <c:pt idx="42">
                  <c:v>12-18-2017</c:v>
                </c:pt>
                <c:pt idx="43">
                  <c:v>12-19-2017</c:v>
                </c:pt>
                <c:pt idx="44">
                  <c:v>12-20-2017</c:v>
                </c:pt>
                <c:pt idx="45">
                  <c:v>12-21-2017</c:v>
                </c:pt>
                <c:pt idx="46">
                  <c:v>12-22-2017</c:v>
                </c:pt>
                <c:pt idx="47">
                  <c:v>12-23-2017</c:v>
                </c:pt>
                <c:pt idx="48">
                  <c:v>12-24-2017</c:v>
                </c:pt>
                <c:pt idx="49">
                  <c:v>12-25-2017</c:v>
                </c:pt>
                <c:pt idx="50">
                  <c:v>12-26-2017</c:v>
                </c:pt>
                <c:pt idx="51">
                  <c:v>12-27-2017</c:v>
                </c:pt>
                <c:pt idx="52">
                  <c:v>12-28-2017</c:v>
                </c:pt>
                <c:pt idx="53">
                  <c:v>12-29-2017</c:v>
                </c:pt>
                <c:pt idx="54">
                  <c:v>12-30-2017</c:v>
                </c:pt>
                <c:pt idx="55">
                  <c:v>12-31-2017</c:v>
                </c:pt>
                <c:pt idx="56">
                  <c:v>1-1-2018</c:v>
                </c:pt>
                <c:pt idx="57">
                  <c:v>1-2-2018</c:v>
                </c:pt>
                <c:pt idx="58">
                  <c:v>1-3-2018</c:v>
                </c:pt>
                <c:pt idx="59">
                  <c:v>1-4-2018</c:v>
                </c:pt>
                <c:pt idx="60">
                  <c:v>1-5-2018</c:v>
                </c:pt>
                <c:pt idx="61">
                  <c:v>1-6-2018</c:v>
                </c:pt>
                <c:pt idx="62">
                  <c:v>1-7-2018</c:v>
                </c:pt>
                <c:pt idx="63">
                  <c:v>1-8-2018</c:v>
                </c:pt>
                <c:pt idx="64">
                  <c:v>1-9-2018</c:v>
                </c:pt>
                <c:pt idx="65">
                  <c:v>1-10-2018</c:v>
                </c:pt>
                <c:pt idx="66">
                  <c:v>1-11-2018</c:v>
                </c:pt>
                <c:pt idx="67">
                  <c:v>1-12-2018</c:v>
                </c:pt>
                <c:pt idx="68">
                  <c:v>1-13-2018</c:v>
                </c:pt>
                <c:pt idx="69">
                  <c:v>1-14-2018</c:v>
                </c:pt>
                <c:pt idx="70">
                  <c:v>1-15-2018</c:v>
                </c:pt>
                <c:pt idx="71">
                  <c:v>1-16-2018</c:v>
                </c:pt>
                <c:pt idx="72">
                  <c:v>1-17-2018</c:v>
                </c:pt>
                <c:pt idx="73">
                  <c:v>1-18-2018</c:v>
                </c:pt>
                <c:pt idx="74">
                  <c:v>1-19-2018</c:v>
                </c:pt>
                <c:pt idx="75">
                  <c:v>1-20-2018</c:v>
                </c:pt>
                <c:pt idx="76">
                  <c:v>1-21-2018</c:v>
                </c:pt>
                <c:pt idx="77">
                  <c:v>1-22-2018</c:v>
                </c:pt>
                <c:pt idx="78">
                  <c:v>1-23-2018</c:v>
                </c:pt>
                <c:pt idx="79">
                  <c:v>1-24-2018</c:v>
                </c:pt>
                <c:pt idx="80">
                  <c:v>1-25-2018</c:v>
                </c:pt>
                <c:pt idx="81">
                  <c:v>1-26-2018</c:v>
                </c:pt>
                <c:pt idx="82">
                  <c:v>1-27-2018</c:v>
                </c:pt>
                <c:pt idx="83">
                  <c:v>1-28-2018</c:v>
                </c:pt>
                <c:pt idx="84">
                  <c:v>1-29-2018</c:v>
                </c:pt>
                <c:pt idx="85">
                  <c:v>1-30-2018</c:v>
                </c:pt>
                <c:pt idx="86">
                  <c:v>1-31-2018</c:v>
                </c:pt>
                <c:pt idx="87">
                  <c:v>2-1-2018</c:v>
                </c:pt>
                <c:pt idx="88">
                  <c:v>2-2-2018</c:v>
                </c:pt>
                <c:pt idx="89">
                  <c:v>2-3-2018</c:v>
                </c:pt>
                <c:pt idx="90">
                  <c:v>2-4-2018</c:v>
                </c:pt>
                <c:pt idx="91">
                  <c:v>2-5-2018</c:v>
                </c:pt>
                <c:pt idx="92">
                  <c:v>2-6-2018</c:v>
                </c:pt>
                <c:pt idx="93">
                  <c:v>2-7-2018</c:v>
                </c:pt>
                <c:pt idx="94">
                  <c:v>2-8-2018</c:v>
                </c:pt>
                <c:pt idx="95">
                  <c:v>2-9-2018</c:v>
                </c:pt>
                <c:pt idx="96">
                  <c:v>2-10-2018</c:v>
                </c:pt>
                <c:pt idx="97">
                  <c:v>2-11-2018</c:v>
                </c:pt>
                <c:pt idx="98">
                  <c:v>2-12-2018</c:v>
                </c:pt>
                <c:pt idx="99">
                  <c:v>2-13-2018</c:v>
                </c:pt>
                <c:pt idx="100">
                  <c:v>2-14-2018</c:v>
                </c:pt>
                <c:pt idx="101">
                  <c:v>2-15-2018</c:v>
                </c:pt>
                <c:pt idx="102">
                  <c:v>2-16-2018</c:v>
                </c:pt>
                <c:pt idx="103">
                  <c:v>2-17-2018</c:v>
                </c:pt>
                <c:pt idx="104">
                  <c:v>2-18-2018</c:v>
                </c:pt>
                <c:pt idx="105">
                  <c:v>2-19-2018</c:v>
                </c:pt>
                <c:pt idx="106">
                  <c:v>2-20-2018</c:v>
                </c:pt>
                <c:pt idx="107">
                  <c:v>2-21-2018</c:v>
                </c:pt>
                <c:pt idx="108">
                  <c:v>2-22-2018</c:v>
                </c:pt>
                <c:pt idx="109">
                  <c:v>2-23-2018</c:v>
                </c:pt>
                <c:pt idx="110">
                  <c:v>2-24-2018</c:v>
                </c:pt>
                <c:pt idx="111">
                  <c:v>2-25-2018</c:v>
                </c:pt>
                <c:pt idx="112">
                  <c:v>2-26-2018</c:v>
                </c:pt>
                <c:pt idx="113">
                  <c:v>2-27-2018</c:v>
                </c:pt>
                <c:pt idx="114">
                  <c:v>2-28-2018</c:v>
                </c:pt>
                <c:pt idx="115">
                  <c:v>3-1-2018</c:v>
                </c:pt>
                <c:pt idx="116">
                  <c:v>3-2-2018</c:v>
                </c:pt>
                <c:pt idx="117">
                  <c:v>3-3-2018</c:v>
                </c:pt>
                <c:pt idx="118">
                  <c:v>3-4-2018</c:v>
                </c:pt>
                <c:pt idx="119">
                  <c:v>3-5-2018</c:v>
                </c:pt>
                <c:pt idx="120">
                  <c:v>3-6-2018</c:v>
                </c:pt>
                <c:pt idx="121">
                  <c:v>3-7-2018</c:v>
                </c:pt>
                <c:pt idx="122">
                  <c:v>3-8-2018</c:v>
                </c:pt>
                <c:pt idx="123">
                  <c:v>3-9-2018</c:v>
                </c:pt>
                <c:pt idx="124">
                  <c:v>3-10-2018</c:v>
                </c:pt>
                <c:pt idx="125">
                  <c:v>3-11-2018</c:v>
                </c:pt>
                <c:pt idx="126">
                  <c:v>3-12-2018</c:v>
                </c:pt>
                <c:pt idx="127">
                  <c:v>3-13-2018</c:v>
                </c:pt>
                <c:pt idx="128">
                  <c:v>3-14-2018</c:v>
                </c:pt>
                <c:pt idx="129">
                  <c:v>3-15-2018</c:v>
                </c:pt>
                <c:pt idx="130">
                  <c:v>3-16-2018</c:v>
                </c:pt>
                <c:pt idx="131">
                  <c:v>3-17-2018</c:v>
                </c:pt>
                <c:pt idx="132">
                  <c:v>3-18-2018</c:v>
                </c:pt>
                <c:pt idx="133">
                  <c:v>3-19-2018</c:v>
                </c:pt>
                <c:pt idx="134">
                  <c:v>3-20-2018</c:v>
                </c:pt>
                <c:pt idx="135">
                  <c:v>3-21-2018</c:v>
                </c:pt>
                <c:pt idx="136">
                  <c:v>3-22-2018</c:v>
                </c:pt>
                <c:pt idx="137">
                  <c:v>3-23-2018</c:v>
                </c:pt>
                <c:pt idx="138">
                  <c:v>3-24-2018</c:v>
                </c:pt>
                <c:pt idx="139">
                  <c:v>3-25-2018</c:v>
                </c:pt>
                <c:pt idx="140">
                  <c:v>3-26-2018</c:v>
                </c:pt>
                <c:pt idx="141">
                  <c:v>3-27-2018</c:v>
                </c:pt>
                <c:pt idx="142">
                  <c:v>3-28-2018</c:v>
                </c:pt>
                <c:pt idx="143">
                  <c:v>3-29-2018</c:v>
                </c:pt>
                <c:pt idx="144">
                  <c:v>3-30-2018</c:v>
                </c:pt>
                <c:pt idx="145">
                  <c:v>3-31-2018</c:v>
                </c:pt>
                <c:pt idx="146">
                  <c:v>4-1-2018</c:v>
                </c:pt>
                <c:pt idx="147">
                  <c:v>4-2-2018</c:v>
                </c:pt>
                <c:pt idx="148">
                  <c:v>4-3-2018</c:v>
                </c:pt>
                <c:pt idx="149">
                  <c:v>4-4-2018</c:v>
                </c:pt>
                <c:pt idx="150">
                  <c:v>4-5-2018</c:v>
                </c:pt>
                <c:pt idx="151">
                  <c:v>4-6-2018</c:v>
                </c:pt>
                <c:pt idx="152">
                  <c:v>4-7-2018</c:v>
                </c:pt>
                <c:pt idx="153">
                  <c:v>4-9-2018</c:v>
                </c:pt>
                <c:pt idx="154">
                  <c:v>4-10-2018</c:v>
                </c:pt>
                <c:pt idx="155">
                  <c:v>4-11-2018</c:v>
                </c:pt>
                <c:pt idx="156">
                  <c:v>4-12-2018</c:v>
                </c:pt>
                <c:pt idx="157">
                  <c:v>4-13-2018</c:v>
                </c:pt>
                <c:pt idx="158">
                  <c:v>4-14-2018</c:v>
                </c:pt>
                <c:pt idx="159">
                  <c:v>4-15-2018</c:v>
                </c:pt>
                <c:pt idx="160">
                  <c:v>4-16-2018</c:v>
                </c:pt>
                <c:pt idx="161">
                  <c:v>4-17-2018</c:v>
                </c:pt>
                <c:pt idx="162">
                  <c:v>4-18-2018</c:v>
                </c:pt>
                <c:pt idx="163">
                  <c:v>4-19-2018</c:v>
                </c:pt>
                <c:pt idx="164">
                  <c:v>4-20-2018</c:v>
                </c:pt>
                <c:pt idx="165">
                  <c:v>4-21-2018</c:v>
                </c:pt>
                <c:pt idx="166">
                  <c:v>4-22-2018</c:v>
                </c:pt>
                <c:pt idx="167">
                  <c:v>4-23-2018</c:v>
                </c:pt>
                <c:pt idx="168">
                  <c:v>4-24-2018</c:v>
                </c:pt>
                <c:pt idx="169">
                  <c:v>4-25-2018</c:v>
                </c:pt>
                <c:pt idx="170">
                  <c:v>4-26-2018</c:v>
                </c:pt>
                <c:pt idx="171">
                  <c:v>4-27-2018</c:v>
                </c:pt>
                <c:pt idx="172">
                  <c:v>4-28-2018</c:v>
                </c:pt>
                <c:pt idx="173">
                  <c:v>4-29-2018</c:v>
                </c:pt>
                <c:pt idx="174">
                  <c:v>4-30-2018</c:v>
                </c:pt>
                <c:pt idx="175">
                  <c:v>5-1-2018</c:v>
                </c:pt>
                <c:pt idx="176">
                  <c:v>5-2-2018</c:v>
                </c:pt>
                <c:pt idx="177">
                  <c:v>5-3-2018</c:v>
                </c:pt>
                <c:pt idx="178">
                  <c:v>5-4-2018</c:v>
                </c:pt>
                <c:pt idx="179">
                  <c:v>5-5-2018</c:v>
                </c:pt>
                <c:pt idx="180">
                  <c:v>5-6-2018</c:v>
                </c:pt>
                <c:pt idx="181">
                  <c:v>5-7-2018</c:v>
                </c:pt>
                <c:pt idx="182">
                  <c:v>5-8-2018</c:v>
                </c:pt>
                <c:pt idx="183">
                  <c:v>5-9-2018</c:v>
                </c:pt>
                <c:pt idx="184">
                  <c:v>5-10-2018</c:v>
                </c:pt>
                <c:pt idx="185">
                  <c:v>5-11-2018</c:v>
                </c:pt>
                <c:pt idx="186">
                  <c:v>5-12-2018</c:v>
                </c:pt>
                <c:pt idx="187">
                  <c:v>5-13-2018</c:v>
                </c:pt>
                <c:pt idx="188">
                  <c:v>5-14-2018</c:v>
                </c:pt>
                <c:pt idx="189">
                  <c:v>5-15-2018</c:v>
                </c:pt>
                <c:pt idx="190">
                  <c:v>5-16-2018</c:v>
                </c:pt>
                <c:pt idx="191">
                  <c:v>5-17-2018</c:v>
                </c:pt>
                <c:pt idx="192">
                  <c:v>5-18-2018</c:v>
                </c:pt>
                <c:pt idx="193">
                  <c:v>5-19-2018</c:v>
                </c:pt>
                <c:pt idx="194">
                  <c:v>5-20-2018</c:v>
                </c:pt>
                <c:pt idx="195">
                  <c:v>5-21-2018</c:v>
                </c:pt>
                <c:pt idx="196">
                  <c:v>5-22-2018</c:v>
                </c:pt>
                <c:pt idx="197">
                  <c:v>5-23-2018</c:v>
                </c:pt>
                <c:pt idx="198">
                  <c:v>5-24-2018</c:v>
                </c:pt>
                <c:pt idx="199">
                  <c:v>5-25-2018</c:v>
                </c:pt>
                <c:pt idx="200">
                  <c:v>5-26-2018</c:v>
                </c:pt>
                <c:pt idx="201">
                  <c:v>5-27-2018</c:v>
                </c:pt>
                <c:pt idx="202">
                  <c:v>5-28-2018</c:v>
                </c:pt>
                <c:pt idx="203">
                  <c:v>5-29-2018</c:v>
                </c:pt>
                <c:pt idx="204">
                  <c:v>5-30-2018</c:v>
                </c:pt>
                <c:pt idx="205">
                  <c:v>5-31-2018</c:v>
                </c:pt>
                <c:pt idx="206">
                  <c:v>6-1-2018</c:v>
                </c:pt>
                <c:pt idx="207">
                  <c:v>6-2-2018</c:v>
                </c:pt>
                <c:pt idx="208">
                  <c:v>6-3-2018</c:v>
                </c:pt>
                <c:pt idx="209">
                  <c:v>6-4-2018</c:v>
                </c:pt>
                <c:pt idx="210">
                  <c:v>6-5-2018</c:v>
                </c:pt>
                <c:pt idx="211">
                  <c:v>6-6-2018</c:v>
                </c:pt>
                <c:pt idx="212">
                  <c:v>6-7-2018</c:v>
                </c:pt>
                <c:pt idx="213">
                  <c:v>6-8-2018</c:v>
                </c:pt>
                <c:pt idx="214">
                  <c:v>6-9-2018</c:v>
                </c:pt>
                <c:pt idx="215">
                  <c:v>6-10-2018</c:v>
                </c:pt>
                <c:pt idx="216">
                  <c:v>6-11-2018</c:v>
                </c:pt>
                <c:pt idx="217">
                  <c:v>6-12-2018</c:v>
                </c:pt>
                <c:pt idx="218">
                  <c:v>6-13-2018</c:v>
                </c:pt>
              </c:strCache>
            </c:strRef>
          </c:cat>
          <c:val>
            <c:numRef>
              <c:f>'Q11'!$C$4:$C$223</c:f>
              <c:numCache>
                <c:formatCode>General</c:formatCode>
                <c:ptCount val="219"/>
                <c:pt idx="0">
                  <c:v>57</c:v>
                </c:pt>
                <c:pt idx="1">
                  <c:v>865914</c:v>
                </c:pt>
                <c:pt idx="2">
                  <c:v>86470</c:v>
                </c:pt>
                <c:pt idx="3">
                  <c:v>1848306</c:v>
                </c:pt>
                <c:pt idx="4">
                  <c:v>477033</c:v>
                </c:pt>
                <c:pt idx="5">
                  <c:v>600666</c:v>
                </c:pt>
                <c:pt idx="6">
                  <c:v>497972</c:v>
                </c:pt>
                <c:pt idx="7">
                  <c:v>494618</c:v>
                </c:pt>
                <c:pt idx="8">
                  <c:v>740833</c:v>
                </c:pt>
                <c:pt idx="9">
                  <c:v>829109</c:v>
                </c:pt>
                <c:pt idx="10">
                  <c:v>1246400</c:v>
                </c:pt>
                <c:pt idx="11">
                  <c:v>1121174</c:v>
                </c:pt>
                <c:pt idx="12">
                  <c:v>1049598</c:v>
                </c:pt>
                <c:pt idx="13">
                  <c:v>345588</c:v>
                </c:pt>
                <c:pt idx="14">
                  <c:v>942511</c:v>
                </c:pt>
                <c:pt idx="15">
                  <c:v>1334504</c:v>
                </c:pt>
                <c:pt idx="16">
                  <c:v>405774</c:v>
                </c:pt>
                <c:pt idx="17">
                  <c:v>654477</c:v>
                </c:pt>
                <c:pt idx="18">
                  <c:v>648911</c:v>
                </c:pt>
                <c:pt idx="19">
                  <c:v>557094</c:v>
                </c:pt>
                <c:pt idx="20">
                  <c:v>864080</c:v>
                </c:pt>
                <c:pt idx="21">
                  <c:v>570376</c:v>
                </c:pt>
                <c:pt idx="22">
                  <c:v>542526</c:v>
                </c:pt>
                <c:pt idx="23">
                  <c:v>3148416</c:v>
                </c:pt>
                <c:pt idx="24">
                  <c:v>980446</c:v>
                </c:pt>
                <c:pt idx="25">
                  <c:v>798036</c:v>
                </c:pt>
                <c:pt idx="26">
                  <c:v>1413357</c:v>
                </c:pt>
                <c:pt idx="27">
                  <c:v>622458</c:v>
                </c:pt>
                <c:pt idx="28">
                  <c:v>397159</c:v>
                </c:pt>
                <c:pt idx="29">
                  <c:v>493559</c:v>
                </c:pt>
                <c:pt idx="30">
                  <c:v>3514655</c:v>
                </c:pt>
                <c:pt idx="31">
                  <c:v>1703803</c:v>
                </c:pt>
                <c:pt idx="32">
                  <c:v>1475406</c:v>
                </c:pt>
                <c:pt idx="33">
                  <c:v>635507</c:v>
                </c:pt>
                <c:pt idx="34">
                  <c:v>1653444</c:v>
                </c:pt>
                <c:pt idx="35">
                  <c:v>926989</c:v>
                </c:pt>
                <c:pt idx="36">
                  <c:v>845528</c:v>
                </c:pt>
                <c:pt idx="37">
                  <c:v>1073141</c:v>
                </c:pt>
                <c:pt idx="38">
                  <c:v>1575442</c:v>
                </c:pt>
                <c:pt idx="39">
                  <c:v>1618846</c:v>
                </c:pt>
                <c:pt idx="40">
                  <c:v>1690488</c:v>
                </c:pt>
                <c:pt idx="41">
                  <c:v>431595</c:v>
                </c:pt>
                <c:pt idx="42">
                  <c:v>549921</c:v>
                </c:pt>
                <c:pt idx="43">
                  <c:v>1792282</c:v>
                </c:pt>
                <c:pt idx="44">
                  <c:v>1862188</c:v>
                </c:pt>
                <c:pt idx="45">
                  <c:v>962498</c:v>
                </c:pt>
                <c:pt idx="46">
                  <c:v>1049705</c:v>
                </c:pt>
                <c:pt idx="47">
                  <c:v>1778763</c:v>
                </c:pt>
                <c:pt idx="48">
                  <c:v>530648</c:v>
                </c:pt>
                <c:pt idx="49">
                  <c:v>1068954</c:v>
                </c:pt>
                <c:pt idx="50">
                  <c:v>1695341</c:v>
                </c:pt>
                <c:pt idx="51">
                  <c:v>1048172</c:v>
                </c:pt>
                <c:pt idx="52">
                  <c:v>1242088</c:v>
                </c:pt>
                <c:pt idx="53">
                  <c:v>1467503</c:v>
                </c:pt>
                <c:pt idx="54">
                  <c:v>1378050</c:v>
                </c:pt>
                <c:pt idx="55">
                  <c:v>915550</c:v>
                </c:pt>
                <c:pt idx="56">
                  <c:v>969133</c:v>
                </c:pt>
                <c:pt idx="57">
                  <c:v>1104059</c:v>
                </c:pt>
                <c:pt idx="58">
                  <c:v>589746</c:v>
                </c:pt>
                <c:pt idx="59">
                  <c:v>596029</c:v>
                </c:pt>
                <c:pt idx="60">
                  <c:v>800777</c:v>
                </c:pt>
                <c:pt idx="61">
                  <c:v>983273</c:v>
                </c:pt>
                <c:pt idx="62">
                  <c:v>365921</c:v>
                </c:pt>
                <c:pt idx="63">
                  <c:v>1559127</c:v>
                </c:pt>
                <c:pt idx="64">
                  <c:v>387856</c:v>
                </c:pt>
                <c:pt idx="65">
                  <c:v>953600</c:v>
                </c:pt>
                <c:pt idx="66">
                  <c:v>1317429</c:v>
                </c:pt>
                <c:pt idx="67">
                  <c:v>2807185</c:v>
                </c:pt>
                <c:pt idx="68">
                  <c:v>1498791</c:v>
                </c:pt>
                <c:pt idx="69">
                  <c:v>506615</c:v>
                </c:pt>
                <c:pt idx="70">
                  <c:v>463008</c:v>
                </c:pt>
                <c:pt idx="71">
                  <c:v>725250</c:v>
                </c:pt>
                <c:pt idx="72">
                  <c:v>1187305</c:v>
                </c:pt>
                <c:pt idx="73">
                  <c:v>1534882</c:v>
                </c:pt>
                <c:pt idx="74">
                  <c:v>827704</c:v>
                </c:pt>
                <c:pt idx="75">
                  <c:v>568605</c:v>
                </c:pt>
                <c:pt idx="76">
                  <c:v>312652</c:v>
                </c:pt>
                <c:pt idx="77">
                  <c:v>2327979</c:v>
                </c:pt>
                <c:pt idx="78">
                  <c:v>1409777</c:v>
                </c:pt>
                <c:pt idx="79">
                  <c:v>1023066</c:v>
                </c:pt>
                <c:pt idx="80">
                  <c:v>1067974</c:v>
                </c:pt>
                <c:pt idx="81">
                  <c:v>1316808</c:v>
                </c:pt>
                <c:pt idx="82">
                  <c:v>1467926</c:v>
                </c:pt>
                <c:pt idx="83">
                  <c:v>593732</c:v>
                </c:pt>
                <c:pt idx="84">
                  <c:v>1351674</c:v>
                </c:pt>
                <c:pt idx="85">
                  <c:v>1115783</c:v>
                </c:pt>
                <c:pt idx="86">
                  <c:v>235330</c:v>
                </c:pt>
                <c:pt idx="87">
                  <c:v>489049</c:v>
                </c:pt>
                <c:pt idx="88">
                  <c:v>604249</c:v>
                </c:pt>
                <c:pt idx="89">
                  <c:v>1615489</c:v>
                </c:pt>
                <c:pt idx="90">
                  <c:v>558583</c:v>
                </c:pt>
                <c:pt idx="91">
                  <c:v>1590932</c:v>
                </c:pt>
                <c:pt idx="92">
                  <c:v>921967</c:v>
                </c:pt>
                <c:pt idx="93">
                  <c:v>1357879</c:v>
                </c:pt>
                <c:pt idx="94">
                  <c:v>913924</c:v>
                </c:pt>
                <c:pt idx="95">
                  <c:v>1391936</c:v>
                </c:pt>
                <c:pt idx="96">
                  <c:v>636967</c:v>
                </c:pt>
                <c:pt idx="97">
                  <c:v>672774</c:v>
                </c:pt>
                <c:pt idx="98">
                  <c:v>1730232</c:v>
                </c:pt>
                <c:pt idx="99">
                  <c:v>1475720</c:v>
                </c:pt>
                <c:pt idx="100">
                  <c:v>1599262</c:v>
                </c:pt>
                <c:pt idx="101">
                  <c:v>994727</c:v>
                </c:pt>
                <c:pt idx="102">
                  <c:v>1296818</c:v>
                </c:pt>
                <c:pt idx="103">
                  <c:v>731771</c:v>
                </c:pt>
                <c:pt idx="104">
                  <c:v>281786</c:v>
                </c:pt>
                <c:pt idx="105">
                  <c:v>1622115</c:v>
                </c:pt>
                <c:pt idx="106">
                  <c:v>1218486</c:v>
                </c:pt>
                <c:pt idx="107">
                  <c:v>1732541</c:v>
                </c:pt>
                <c:pt idx="108">
                  <c:v>1002262</c:v>
                </c:pt>
                <c:pt idx="109">
                  <c:v>623845</c:v>
                </c:pt>
                <c:pt idx="110">
                  <c:v>649003</c:v>
                </c:pt>
                <c:pt idx="111">
                  <c:v>840767</c:v>
                </c:pt>
                <c:pt idx="112">
                  <c:v>633784</c:v>
                </c:pt>
                <c:pt idx="113">
                  <c:v>567667</c:v>
                </c:pt>
                <c:pt idx="114">
                  <c:v>464079</c:v>
                </c:pt>
                <c:pt idx="115">
                  <c:v>1964874</c:v>
                </c:pt>
                <c:pt idx="116">
                  <c:v>825480</c:v>
                </c:pt>
                <c:pt idx="117">
                  <c:v>675767</c:v>
                </c:pt>
                <c:pt idx="118">
                  <c:v>537716</c:v>
                </c:pt>
                <c:pt idx="119">
                  <c:v>2173648</c:v>
                </c:pt>
                <c:pt idx="120">
                  <c:v>1200261</c:v>
                </c:pt>
                <c:pt idx="121">
                  <c:v>1141905</c:v>
                </c:pt>
                <c:pt idx="122">
                  <c:v>793103</c:v>
                </c:pt>
                <c:pt idx="123">
                  <c:v>888558</c:v>
                </c:pt>
                <c:pt idx="124">
                  <c:v>748366</c:v>
                </c:pt>
                <c:pt idx="125">
                  <c:v>479566</c:v>
                </c:pt>
                <c:pt idx="126">
                  <c:v>2311358</c:v>
                </c:pt>
                <c:pt idx="127">
                  <c:v>1179343</c:v>
                </c:pt>
                <c:pt idx="128">
                  <c:v>1023789</c:v>
                </c:pt>
                <c:pt idx="129">
                  <c:v>698425</c:v>
                </c:pt>
                <c:pt idx="130">
                  <c:v>2532600</c:v>
                </c:pt>
                <c:pt idx="131">
                  <c:v>912693</c:v>
                </c:pt>
                <c:pt idx="132">
                  <c:v>903168</c:v>
                </c:pt>
                <c:pt idx="133">
                  <c:v>875442</c:v>
                </c:pt>
                <c:pt idx="134">
                  <c:v>673781</c:v>
                </c:pt>
                <c:pt idx="135">
                  <c:v>704598</c:v>
                </c:pt>
                <c:pt idx="136">
                  <c:v>1130523</c:v>
                </c:pt>
                <c:pt idx="137">
                  <c:v>521729</c:v>
                </c:pt>
                <c:pt idx="138">
                  <c:v>603914</c:v>
                </c:pt>
                <c:pt idx="139">
                  <c:v>1607597</c:v>
                </c:pt>
                <c:pt idx="140">
                  <c:v>1364606</c:v>
                </c:pt>
                <c:pt idx="141">
                  <c:v>1489324</c:v>
                </c:pt>
                <c:pt idx="142">
                  <c:v>694353</c:v>
                </c:pt>
                <c:pt idx="143">
                  <c:v>717975</c:v>
                </c:pt>
                <c:pt idx="144">
                  <c:v>571267</c:v>
                </c:pt>
                <c:pt idx="145">
                  <c:v>1453220</c:v>
                </c:pt>
                <c:pt idx="146">
                  <c:v>934601</c:v>
                </c:pt>
                <c:pt idx="147">
                  <c:v>875867</c:v>
                </c:pt>
                <c:pt idx="148">
                  <c:v>830779</c:v>
                </c:pt>
                <c:pt idx="149">
                  <c:v>675619</c:v>
                </c:pt>
                <c:pt idx="150">
                  <c:v>885021</c:v>
                </c:pt>
                <c:pt idx="151">
                  <c:v>464232</c:v>
                </c:pt>
                <c:pt idx="152">
                  <c:v>16944</c:v>
                </c:pt>
                <c:pt idx="153">
                  <c:v>1316545</c:v>
                </c:pt>
                <c:pt idx="154">
                  <c:v>504140</c:v>
                </c:pt>
                <c:pt idx="155">
                  <c:v>209291</c:v>
                </c:pt>
                <c:pt idx="156">
                  <c:v>3285192</c:v>
                </c:pt>
                <c:pt idx="157">
                  <c:v>1678585</c:v>
                </c:pt>
                <c:pt idx="158">
                  <c:v>970154</c:v>
                </c:pt>
                <c:pt idx="159">
                  <c:v>309625</c:v>
                </c:pt>
                <c:pt idx="160">
                  <c:v>715650</c:v>
                </c:pt>
                <c:pt idx="161">
                  <c:v>1203698</c:v>
                </c:pt>
                <c:pt idx="162">
                  <c:v>1137353</c:v>
                </c:pt>
                <c:pt idx="163">
                  <c:v>1202329</c:v>
                </c:pt>
                <c:pt idx="164">
                  <c:v>996159</c:v>
                </c:pt>
                <c:pt idx="165">
                  <c:v>1627698</c:v>
                </c:pt>
                <c:pt idx="166">
                  <c:v>504741</c:v>
                </c:pt>
                <c:pt idx="167">
                  <c:v>2085883</c:v>
                </c:pt>
                <c:pt idx="168">
                  <c:v>2959135</c:v>
                </c:pt>
                <c:pt idx="169">
                  <c:v>638797</c:v>
                </c:pt>
                <c:pt idx="170">
                  <c:v>1248182</c:v>
                </c:pt>
                <c:pt idx="171">
                  <c:v>2022108</c:v>
                </c:pt>
                <c:pt idx="172">
                  <c:v>728303</c:v>
                </c:pt>
                <c:pt idx="173">
                  <c:v>512446</c:v>
                </c:pt>
                <c:pt idx="174">
                  <c:v>1260842</c:v>
                </c:pt>
                <c:pt idx="175">
                  <c:v>1517275</c:v>
                </c:pt>
                <c:pt idx="176">
                  <c:v>1496569</c:v>
                </c:pt>
                <c:pt idx="177">
                  <c:v>1198090</c:v>
                </c:pt>
                <c:pt idx="178">
                  <c:v>798754</c:v>
                </c:pt>
                <c:pt idx="179">
                  <c:v>661942</c:v>
                </c:pt>
                <c:pt idx="180">
                  <c:v>874406</c:v>
                </c:pt>
                <c:pt idx="181">
                  <c:v>1598589</c:v>
                </c:pt>
                <c:pt idx="182">
                  <c:v>722532</c:v>
                </c:pt>
                <c:pt idx="183">
                  <c:v>680209</c:v>
                </c:pt>
                <c:pt idx="184">
                  <c:v>1586396</c:v>
                </c:pt>
                <c:pt idx="185">
                  <c:v>1333561</c:v>
                </c:pt>
                <c:pt idx="186">
                  <c:v>501460</c:v>
                </c:pt>
                <c:pt idx="187">
                  <c:v>722087</c:v>
                </c:pt>
                <c:pt idx="188">
                  <c:v>366567</c:v>
                </c:pt>
                <c:pt idx="189">
                  <c:v>1566022</c:v>
                </c:pt>
                <c:pt idx="190">
                  <c:v>922410</c:v>
                </c:pt>
                <c:pt idx="191">
                  <c:v>1505917</c:v>
                </c:pt>
                <c:pt idx="192">
                  <c:v>951240</c:v>
                </c:pt>
                <c:pt idx="193">
                  <c:v>624013</c:v>
                </c:pt>
                <c:pt idx="194">
                  <c:v>536218</c:v>
                </c:pt>
                <c:pt idx="195">
                  <c:v>2105236</c:v>
                </c:pt>
                <c:pt idx="196">
                  <c:v>895768</c:v>
                </c:pt>
                <c:pt idx="197">
                  <c:v>981428</c:v>
                </c:pt>
                <c:pt idx="198">
                  <c:v>1022310</c:v>
                </c:pt>
                <c:pt idx="199">
                  <c:v>832854</c:v>
                </c:pt>
                <c:pt idx="200">
                  <c:v>549528</c:v>
                </c:pt>
                <c:pt idx="201">
                  <c:v>625352</c:v>
                </c:pt>
                <c:pt idx="202">
                  <c:v>803264</c:v>
                </c:pt>
                <c:pt idx="203">
                  <c:v>615952</c:v>
                </c:pt>
                <c:pt idx="204">
                  <c:v>2028792</c:v>
                </c:pt>
                <c:pt idx="205">
                  <c:v>701786</c:v>
                </c:pt>
                <c:pt idx="206">
                  <c:v>1364865</c:v>
                </c:pt>
                <c:pt idx="207">
                  <c:v>1254115</c:v>
                </c:pt>
                <c:pt idx="208">
                  <c:v>755130</c:v>
                </c:pt>
                <c:pt idx="209">
                  <c:v>1536383</c:v>
                </c:pt>
                <c:pt idx="210">
                  <c:v>3153913</c:v>
                </c:pt>
                <c:pt idx="211">
                  <c:v>2994332</c:v>
                </c:pt>
                <c:pt idx="212">
                  <c:v>1452366</c:v>
                </c:pt>
                <c:pt idx="213">
                  <c:v>1015497</c:v>
                </c:pt>
                <c:pt idx="214">
                  <c:v>819250</c:v>
                </c:pt>
                <c:pt idx="215">
                  <c:v>777579</c:v>
                </c:pt>
                <c:pt idx="216">
                  <c:v>2094842</c:v>
                </c:pt>
                <c:pt idx="217">
                  <c:v>948017</c:v>
                </c:pt>
                <c:pt idx="218">
                  <c:v>1530603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67-4319-8D81-34AEBFEA77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4395295"/>
        <c:axId val="795959727"/>
      </c:lineChart>
      <c:catAx>
        <c:axId val="58439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959727"/>
        <c:crosses val="autoZero"/>
        <c:auto val="1"/>
        <c:lblAlgn val="ctr"/>
        <c:lblOffset val="100"/>
        <c:noMultiLvlLbl val="0"/>
      </c:catAx>
      <c:valAx>
        <c:axId val="79595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9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data.xlsx]Q12!PivotTable9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'Q12'!$A$4:$A$21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'Q12'!$B$4:$B$21</c:f>
              <c:numCache>
                <c:formatCode>General</c:formatCode>
                <c:ptCount val="17"/>
                <c:pt idx="0">
                  <c:v>941674037</c:v>
                </c:pt>
                <c:pt idx="1">
                  <c:v>11331023</c:v>
                </c:pt>
                <c:pt idx="2">
                  <c:v>2447689197</c:v>
                </c:pt>
                <c:pt idx="3">
                  <c:v>2490776</c:v>
                </c:pt>
                <c:pt idx="4">
                  <c:v>478635632</c:v>
                </c:pt>
                <c:pt idx="5">
                  <c:v>771631</c:v>
                </c:pt>
                <c:pt idx="6">
                  <c:v>68728039</c:v>
                </c:pt>
                <c:pt idx="7">
                  <c:v>554921583</c:v>
                </c:pt>
                <c:pt idx="8">
                  <c:v>798799040</c:v>
                </c:pt>
                <c:pt idx="9">
                  <c:v>4337761090</c:v>
                </c:pt>
                <c:pt idx="10">
                  <c:v>744883343</c:v>
                </c:pt>
                <c:pt idx="11">
                  <c:v>395218494</c:v>
                </c:pt>
                <c:pt idx="12">
                  <c:v>73816757</c:v>
                </c:pt>
                <c:pt idx="13">
                  <c:v>199386704</c:v>
                </c:pt>
                <c:pt idx="14">
                  <c:v>3929208</c:v>
                </c:pt>
                <c:pt idx="15">
                  <c:v>7724380</c:v>
                </c:pt>
                <c:pt idx="16">
                  <c:v>78556290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45-41EF-8668-5C3EE7870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6658319"/>
        <c:axId val="807595007"/>
      </c:barChart>
      <c:catAx>
        <c:axId val="79665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95007"/>
        <c:crosses val="autoZero"/>
        <c:auto val="1"/>
        <c:lblAlgn val="ctr"/>
        <c:lblOffset val="100"/>
        <c:noMultiLvlLbl val="0"/>
      </c:catAx>
      <c:valAx>
        <c:axId val="80759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658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data.xlsx]Q13!PivotTable10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'Q13'!$A$4:$A$21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'Q13'!$B$4:$B$21</c:f>
              <c:numCache>
                <c:formatCode>General</c:formatCode>
                <c:ptCount val="17"/>
                <c:pt idx="0">
                  <c:v>523</c:v>
                </c:pt>
                <c:pt idx="1">
                  <c:v>34</c:v>
                </c:pt>
                <c:pt idx="2">
                  <c:v>1213</c:v>
                </c:pt>
                <c:pt idx="3">
                  <c:v>1</c:v>
                </c:pt>
                <c:pt idx="4">
                  <c:v>347</c:v>
                </c:pt>
                <c:pt idx="5">
                  <c:v>4</c:v>
                </c:pt>
                <c:pt idx="6">
                  <c:v>20</c:v>
                </c:pt>
                <c:pt idx="7">
                  <c:v>1232</c:v>
                </c:pt>
                <c:pt idx="8">
                  <c:v>1114</c:v>
                </c:pt>
                <c:pt idx="9">
                  <c:v>7547</c:v>
                </c:pt>
                <c:pt idx="10">
                  <c:v>2505</c:v>
                </c:pt>
                <c:pt idx="11">
                  <c:v>478</c:v>
                </c:pt>
                <c:pt idx="12">
                  <c:v>797</c:v>
                </c:pt>
                <c:pt idx="13">
                  <c:v>300</c:v>
                </c:pt>
                <c:pt idx="14">
                  <c:v>69</c:v>
                </c:pt>
                <c:pt idx="15">
                  <c:v>2</c:v>
                </c:pt>
                <c:pt idx="16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DB-40E6-B9CA-11DA32FD0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796656879"/>
        <c:axId val="582821839"/>
      </c:barChart>
      <c:catAx>
        <c:axId val="796656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821839"/>
        <c:crosses val="autoZero"/>
        <c:auto val="1"/>
        <c:lblAlgn val="ctr"/>
        <c:lblOffset val="100"/>
        <c:noMultiLvlLbl val="0"/>
      </c:catAx>
      <c:valAx>
        <c:axId val="5828218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96656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data.xlsx]Q14!PivotTable11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'Q14'!$A$4:$A$21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'Q14'!$B$4:$B$21</c:f>
              <c:numCache>
                <c:formatCode>General</c:formatCode>
                <c:ptCount val="17"/>
                <c:pt idx="0">
                  <c:v>941674037</c:v>
                </c:pt>
                <c:pt idx="1">
                  <c:v>11331023</c:v>
                </c:pt>
                <c:pt idx="2">
                  <c:v>2447689197</c:v>
                </c:pt>
                <c:pt idx="3">
                  <c:v>2490776</c:v>
                </c:pt>
                <c:pt idx="4">
                  <c:v>478635632</c:v>
                </c:pt>
                <c:pt idx="5">
                  <c:v>771631</c:v>
                </c:pt>
                <c:pt idx="6">
                  <c:v>68728039</c:v>
                </c:pt>
                <c:pt idx="7">
                  <c:v>554921583</c:v>
                </c:pt>
                <c:pt idx="8">
                  <c:v>798799040</c:v>
                </c:pt>
                <c:pt idx="9">
                  <c:v>4337761090</c:v>
                </c:pt>
                <c:pt idx="10">
                  <c:v>744883343</c:v>
                </c:pt>
                <c:pt idx="11">
                  <c:v>395218494</c:v>
                </c:pt>
                <c:pt idx="12">
                  <c:v>73816757</c:v>
                </c:pt>
                <c:pt idx="13">
                  <c:v>199386704</c:v>
                </c:pt>
                <c:pt idx="14">
                  <c:v>3929208</c:v>
                </c:pt>
                <c:pt idx="15">
                  <c:v>7724380</c:v>
                </c:pt>
                <c:pt idx="16">
                  <c:v>78556290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D-48DC-A3D3-6700793CF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7931631"/>
        <c:axId val="769385311"/>
      </c:barChart>
      <c:catAx>
        <c:axId val="72793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385311"/>
        <c:crosses val="autoZero"/>
        <c:auto val="1"/>
        <c:lblAlgn val="ctr"/>
        <c:lblOffset val="100"/>
        <c:noMultiLvlLbl val="0"/>
      </c:catAx>
      <c:valAx>
        <c:axId val="76938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931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data.xlsx]Q15!PivotTable13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'Q15'!$B$3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'Q15'!$A$4:$A$21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'Q15'!$B$4:$B$21</c:f>
              <c:numCache>
                <c:formatCode>General</c:formatCode>
                <c:ptCount val="17"/>
                <c:pt idx="0">
                  <c:v>14308758</c:v>
                </c:pt>
                <c:pt idx="1">
                  <c:v>189163</c:v>
                </c:pt>
                <c:pt idx="2">
                  <c:v>54100112</c:v>
                </c:pt>
                <c:pt idx="3">
                  <c:v>186307</c:v>
                </c:pt>
                <c:pt idx="4">
                  <c:v>9389714</c:v>
                </c:pt>
                <c:pt idx="5">
                  <c:v>13048</c:v>
                </c:pt>
                <c:pt idx="6">
                  <c:v>1988458</c:v>
                </c:pt>
                <c:pt idx="7">
                  <c:v>8841134</c:v>
                </c:pt>
                <c:pt idx="8">
                  <c:v>38804398</c:v>
                </c:pt>
                <c:pt idx="9">
                  <c:v>83836195</c:v>
                </c:pt>
                <c:pt idx="10">
                  <c:v>5762909</c:v>
                </c:pt>
                <c:pt idx="11">
                  <c:v>4322796</c:v>
                </c:pt>
                <c:pt idx="12">
                  <c:v>3529171</c:v>
                </c:pt>
                <c:pt idx="13">
                  <c:v>9566636</c:v>
                </c:pt>
                <c:pt idx="14">
                  <c:v>127654</c:v>
                </c:pt>
                <c:pt idx="15">
                  <c:v>80026</c:v>
                </c:pt>
                <c:pt idx="16">
                  <c:v>427347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F-48F4-9308-8DE3EBC0D587}"/>
            </c:ext>
          </c:extLst>
        </c:ser>
        <c:ser>
          <c:idx val="1"/>
          <c:order val="1"/>
          <c:tx>
            <c:strRef>
              <c:f>'Q15'!$C$3</c:f>
              <c:strCache>
                <c:ptCount val="1"/>
                <c:pt idx="0">
                  <c:v>Sum of dislikes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'Q15'!$A$4:$A$21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'Q15'!$C$4:$C$21</c:f>
              <c:numCache>
                <c:formatCode>General</c:formatCode>
                <c:ptCount val="17"/>
                <c:pt idx="0">
                  <c:v>934036</c:v>
                </c:pt>
                <c:pt idx="1">
                  <c:v>9158</c:v>
                </c:pt>
                <c:pt idx="2">
                  <c:v>3116666</c:v>
                </c:pt>
                <c:pt idx="3">
                  <c:v>3322</c:v>
                </c:pt>
                <c:pt idx="4">
                  <c:v>408669</c:v>
                </c:pt>
                <c:pt idx="5">
                  <c:v>387</c:v>
                </c:pt>
                <c:pt idx="6">
                  <c:v>79523</c:v>
                </c:pt>
                <c:pt idx="7">
                  <c:v>697899</c:v>
                </c:pt>
                <c:pt idx="8">
                  <c:v>1609766</c:v>
                </c:pt>
                <c:pt idx="9">
                  <c:v>6681076</c:v>
                </c:pt>
                <c:pt idx="10">
                  <c:v>981590</c:v>
                </c:pt>
                <c:pt idx="11">
                  <c:v>429296</c:v>
                </c:pt>
                <c:pt idx="12">
                  <c:v>118993</c:v>
                </c:pt>
                <c:pt idx="13">
                  <c:v>396381</c:v>
                </c:pt>
                <c:pt idx="14">
                  <c:v>4730</c:v>
                </c:pt>
                <c:pt idx="15">
                  <c:v>4984</c:v>
                </c:pt>
                <c:pt idx="16">
                  <c:v>132310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CF-48F4-9308-8DE3EBC0D587}"/>
            </c:ext>
          </c:extLst>
        </c:ser>
        <c:ser>
          <c:idx val="2"/>
          <c:order val="2"/>
          <c:tx>
            <c:strRef>
              <c:f>'Q15'!$D$3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'Q15'!$A$4:$A$21</c:f>
              <c:strCache>
                <c:ptCount val="17"/>
                <c:pt idx="0">
                  <c:v>1</c:v>
                </c:pt>
                <c:pt idx="1">
                  <c:v>2</c:v>
                </c:pt>
                <c:pt idx="2">
                  <c:v>10</c:v>
                </c:pt>
                <c:pt idx="3">
                  <c:v>15</c:v>
                </c:pt>
                <c:pt idx="4">
                  <c:v>17</c:v>
                </c:pt>
                <c:pt idx="5">
                  <c:v>19</c:v>
                </c:pt>
                <c:pt idx="6">
                  <c:v>20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43</c:v>
                </c:pt>
              </c:strCache>
            </c:strRef>
          </c:cat>
          <c:val>
            <c:numRef>
              <c:f>'Q15'!$D$4:$D$21</c:f>
              <c:numCache>
                <c:formatCode>General</c:formatCode>
                <c:ptCount val="17"/>
                <c:pt idx="0">
                  <c:v>1196090</c:v>
                </c:pt>
                <c:pt idx="1">
                  <c:v>26945</c:v>
                </c:pt>
                <c:pt idx="2">
                  <c:v>3450605</c:v>
                </c:pt>
                <c:pt idx="3">
                  <c:v>21384</c:v>
                </c:pt>
                <c:pt idx="4">
                  <c:v>786327</c:v>
                </c:pt>
                <c:pt idx="5">
                  <c:v>2236</c:v>
                </c:pt>
                <c:pt idx="6">
                  <c:v>178580</c:v>
                </c:pt>
                <c:pt idx="7">
                  <c:v>1032463</c:v>
                </c:pt>
                <c:pt idx="8">
                  <c:v>3117473</c:v>
                </c:pt>
                <c:pt idx="9">
                  <c:v>8969633</c:v>
                </c:pt>
                <c:pt idx="10">
                  <c:v>1056430</c:v>
                </c:pt>
                <c:pt idx="11">
                  <c:v>411823</c:v>
                </c:pt>
                <c:pt idx="12">
                  <c:v>455965</c:v>
                </c:pt>
                <c:pt idx="13">
                  <c:v>3381982</c:v>
                </c:pt>
                <c:pt idx="14">
                  <c:v>7014</c:v>
                </c:pt>
                <c:pt idx="15">
                  <c:v>4617</c:v>
                </c:pt>
                <c:pt idx="16">
                  <c:v>64106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CF-48F4-9308-8DE3EBC0D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7526719"/>
        <c:axId val="769382831"/>
      </c:barChart>
      <c:catAx>
        <c:axId val="77752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382831"/>
        <c:crosses val="autoZero"/>
        <c:auto val="1"/>
        <c:lblAlgn val="ctr"/>
        <c:lblOffset val="100"/>
        <c:noMultiLvlLbl val="0"/>
      </c:catAx>
      <c:valAx>
        <c:axId val="76938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526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data.xlsx]Q16-20!PivotTable14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'Q16-20'!$B$3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'Q16-20'!$A$4:$A$40</c:f>
              <c:strCache>
                <c:ptCount val="36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Dadra and Nagar Haveli and Daman and Diu</c:v>
                </c:pt>
                <c:pt idx="8">
                  <c:v>Delhi</c:v>
                </c:pt>
                <c:pt idx="9">
                  <c:v>Goa</c:v>
                </c:pt>
                <c:pt idx="10">
                  <c:v>Gujarat</c:v>
                </c:pt>
                <c:pt idx="11">
                  <c:v>Haryana</c:v>
                </c:pt>
                <c:pt idx="12">
                  <c:v>Himachal Pradesh</c:v>
                </c:pt>
                <c:pt idx="13">
                  <c:v>Jammu and Kashmir</c:v>
                </c:pt>
                <c:pt idx="14">
                  <c:v>Jharkhand</c:v>
                </c:pt>
                <c:pt idx="15">
                  <c:v>Karnataka</c:v>
                </c:pt>
                <c:pt idx="16">
                  <c:v>Kerala</c:v>
                </c:pt>
                <c:pt idx="17">
                  <c:v>Ladakh</c:v>
                </c:pt>
                <c:pt idx="18">
                  <c:v>Lakshadweep</c:v>
                </c:pt>
                <c:pt idx="19">
                  <c:v>Madhya Pradesh</c:v>
                </c:pt>
                <c:pt idx="20">
                  <c:v>Maharashtra</c:v>
                </c:pt>
                <c:pt idx="21">
                  <c:v>Manipur</c:v>
                </c:pt>
                <c:pt idx="22">
                  <c:v>Meghalaya</c:v>
                </c:pt>
                <c:pt idx="23">
                  <c:v>Mizoram</c:v>
                </c:pt>
                <c:pt idx="24">
                  <c:v>Nagaland</c:v>
                </c:pt>
                <c:pt idx="25">
                  <c:v>Odisha</c:v>
                </c:pt>
                <c:pt idx="26">
                  <c:v>Puducherry</c:v>
                </c:pt>
                <c:pt idx="27">
                  <c:v>Punjab</c:v>
                </c:pt>
                <c:pt idx="28">
                  <c:v>Rajasthan</c:v>
                </c:pt>
                <c:pt idx="29">
                  <c:v>Sikkim</c:v>
                </c:pt>
                <c:pt idx="30">
                  <c:v>Tamil Nadu</c:v>
                </c:pt>
                <c:pt idx="31">
                  <c:v>Telangana</c:v>
                </c:pt>
                <c:pt idx="32">
                  <c:v>Tripura</c:v>
                </c:pt>
                <c:pt idx="33">
                  <c:v>Uttar Pradesh</c:v>
                </c:pt>
                <c:pt idx="34">
                  <c:v>Uttarakhand</c:v>
                </c:pt>
                <c:pt idx="35">
                  <c:v>West Bengal</c:v>
                </c:pt>
              </c:strCache>
            </c:strRef>
          </c:cat>
          <c:val>
            <c:numRef>
              <c:f>'Q16-20'!$B$4:$B$40</c:f>
              <c:numCache>
                <c:formatCode>General</c:formatCode>
                <c:ptCount val="36"/>
                <c:pt idx="0">
                  <c:v>156945877</c:v>
                </c:pt>
                <c:pt idx="1">
                  <c:v>566642758</c:v>
                </c:pt>
                <c:pt idx="2">
                  <c:v>145746282</c:v>
                </c:pt>
                <c:pt idx="3">
                  <c:v>179709601</c:v>
                </c:pt>
                <c:pt idx="4">
                  <c:v>520981398</c:v>
                </c:pt>
                <c:pt idx="5">
                  <c:v>267108304</c:v>
                </c:pt>
                <c:pt idx="6">
                  <c:v>246464427</c:v>
                </c:pt>
                <c:pt idx="7">
                  <c:v>184758231</c:v>
                </c:pt>
                <c:pt idx="8">
                  <c:v>187652005</c:v>
                </c:pt>
                <c:pt idx="9">
                  <c:v>283300525</c:v>
                </c:pt>
                <c:pt idx="10">
                  <c:v>262203504</c:v>
                </c:pt>
                <c:pt idx="11">
                  <c:v>454749240</c:v>
                </c:pt>
                <c:pt idx="12">
                  <c:v>314960455</c:v>
                </c:pt>
                <c:pt idx="13">
                  <c:v>229603221</c:v>
                </c:pt>
                <c:pt idx="14">
                  <c:v>244936427</c:v>
                </c:pt>
                <c:pt idx="15">
                  <c:v>541416281</c:v>
                </c:pt>
                <c:pt idx="16">
                  <c:v>434723853</c:v>
                </c:pt>
                <c:pt idx="17">
                  <c:v>268905182</c:v>
                </c:pt>
                <c:pt idx="18">
                  <c:v>227046261</c:v>
                </c:pt>
                <c:pt idx="19">
                  <c:v>216093176</c:v>
                </c:pt>
                <c:pt idx="20">
                  <c:v>315862320</c:v>
                </c:pt>
                <c:pt idx="21">
                  <c:v>232069498</c:v>
                </c:pt>
                <c:pt idx="22">
                  <c:v>264914167</c:v>
                </c:pt>
                <c:pt idx="23">
                  <c:v>163648123</c:v>
                </c:pt>
                <c:pt idx="24">
                  <c:v>213080462</c:v>
                </c:pt>
                <c:pt idx="25">
                  <c:v>480868063</c:v>
                </c:pt>
                <c:pt idx="26">
                  <c:v>197983558</c:v>
                </c:pt>
                <c:pt idx="27">
                  <c:v>474397107</c:v>
                </c:pt>
                <c:pt idx="28">
                  <c:v>395081559</c:v>
                </c:pt>
                <c:pt idx="29">
                  <c:v>144731453</c:v>
                </c:pt>
                <c:pt idx="30">
                  <c:v>193305634</c:v>
                </c:pt>
                <c:pt idx="31">
                  <c:v>482710424</c:v>
                </c:pt>
                <c:pt idx="32">
                  <c:v>318572064</c:v>
                </c:pt>
                <c:pt idx="33">
                  <c:v>587259021</c:v>
                </c:pt>
                <c:pt idx="34">
                  <c:v>262948597</c:v>
                </c:pt>
                <c:pt idx="35">
                  <c:v>484938166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B-44F0-81B3-2E9141734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0987663"/>
        <c:axId val="752386335"/>
      </c:barChart>
      <c:catAx>
        <c:axId val="73098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2386335"/>
        <c:crosses val="autoZero"/>
        <c:auto val="1"/>
        <c:lblAlgn val="ctr"/>
        <c:lblOffset val="100"/>
        <c:noMultiLvlLbl val="0"/>
      </c:catAx>
      <c:valAx>
        <c:axId val="75238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98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data.xlsx]Q16-20!PivotTable15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'Q16-20'!$J$4</c:f>
              <c:strCache>
                <c:ptCount val="1"/>
                <c:pt idx="0">
                  <c:v>Sum of likes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'Q16-20'!$I$5:$I$8</c:f>
              <c:multiLvlStrCache>
                <c:ptCount val="2"/>
                <c:lvl>
                  <c:pt idx="0">
                    <c:v>2017</c:v>
                  </c:pt>
                  <c:pt idx="1">
                    <c:v>2018</c:v>
                  </c:pt>
                </c:lvl>
                <c:lvl>
                  <c:pt idx="0">
                    <c:v>1 Minutes news</c:v>
                  </c:pt>
                </c:lvl>
              </c:multiLvlStrCache>
            </c:multiLvlStrRef>
          </c:cat>
          <c:val>
            <c:numRef>
              <c:f>'Q16-20'!$J$5:$J$8</c:f>
              <c:numCache>
                <c:formatCode>General</c:formatCode>
                <c:ptCount val="2"/>
                <c:pt idx="0">
                  <c:v>932</c:v>
                </c:pt>
                <c:pt idx="1">
                  <c:v>1535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3-4C3A-A7E2-E9EE71252B7D}"/>
            </c:ext>
          </c:extLst>
        </c:ser>
        <c:ser>
          <c:idx val="1"/>
          <c:order val="1"/>
          <c:tx>
            <c:strRef>
              <c:f>'Q16-20'!$K$4</c:f>
              <c:strCache>
                <c:ptCount val="1"/>
                <c:pt idx="0">
                  <c:v>Sum of dislikes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'Q16-20'!$I$5:$I$8</c:f>
              <c:multiLvlStrCache>
                <c:ptCount val="2"/>
                <c:lvl>
                  <c:pt idx="0">
                    <c:v>2017</c:v>
                  </c:pt>
                  <c:pt idx="1">
                    <c:v>2018</c:v>
                  </c:pt>
                </c:lvl>
                <c:lvl>
                  <c:pt idx="0">
                    <c:v>1 Minutes news</c:v>
                  </c:pt>
                </c:lvl>
              </c:multiLvlStrCache>
            </c:multiLvlStrRef>
          </c:cat>
          <c:val>
            <c:numRef>
              <c:f>'Q16-20'!$K$5:$K$8</c:f>
              <c:numCache>
                <c:formatCode>General</c:formatCode>
                <c:ptCount val="2"/>
                <c:pt idx="0">
                  <c:v>402</c:v>
                </c:pt>
                <c:pt idx="1">
                  <c:v>3359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23-4C3A-A7E2-E9EE71252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9205775"/>
        <c:axId val="716350063"/>
      </c:barChart>
      <c:catAx>
        <c:axId val="72920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350063"/>
        <c:crosses val="autoZero"/>
        <c:auto val="1"/>
        <c:lblAlgn val="ctr"/>
        <c:lblOffset val="100"/>
        <c:noMultiLvlLbl val="0"/>
      </c:catAx>
      <c:valAx>
        <c:axId val="71635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20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data.xlsx]Q16-20!PivotTable16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'Q16-20'!$P$4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'Q16-20'!$O$5:$O$8</c:f>
              <c:strCache>
                <c:ptCount val="3"/>
                <c:pt idx="0">
                  <c:v>Qtr1</c:v>
                </c:pt>
                <c:pt idx="1">
                  <c:v>Qtr2</c:v>
                </c:pt>
                <c:pt idx="2">
                  <c:v>Qtr4</c:v>
                </c:pt>
              </c:strCache>
            </c:strRef>
          </c:cat>
          <c:val>
            <c:numRef>
              <c:f>'Q16-20'!$P$5:$P$8</c:f>
              <c:numCache>
                <c:formatCode>General</c:formatCode>
                <c:ptCount val="3"/>
                <c:pt idx="0">
                  <c:v>93465627</c:v>
                </c:pt>
                <c:pt idx="1">
                  <c:v>82810198</c:v>
                </c:pt>
                <c:pt idx="2">
                  <c:v>59031354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A4-497B-A5BA-54765FAA3019}"/>
            </c:ext>
          </c:extLst>
        </c:ser>
        <c:ser>
          <c:idx val="1"/>
          <c:order val="1"/>
          <c:tx>
            <c:strRef>
              <c:f>'Q16-20'!$Q$4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'Q16-20'!$O$5:$O$8</c:f>
              <c:strCache>
                <c:ptCount val="3"/>
                <c:pt idx="0">
                  <c:v>Qtr1</c:v>
                </c:pt>
                <c:pt idx="1">
                  <c:v>Qtr2</c:v>
                </c:pt>
                <c:pt idx="2">
                  <c:v>Qtr4</c:v>
                </c:pt>
              </c:strCache>
            </c:strRef>
          </c:cat>
          <c:val>
            <c:numRef>
              <c:f>'Q16-20'!$Q$5:$Q$8</c:f>
              <c:numCache>
                <c:formatCode>General</c:formatCode>
                <c:ptCount val="3"/>
                <c:pt idx="0">
                  <c:v>4713908739</c:v>
                </c:pt>
                <c:pt idx="1">
                  <c:v>3713029444</c:v>
                </c:pt>
                <c:pt idx="2">
                  <c:v>2694040098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A4-497B-A5BA-54765FAA3019}"/>
            </c:ext>
          </c:extLst>
        </c:ser>
        <c:ser>
          <c:idx val="2"/>
          <c:order val="2"/>
          <c:tx>
            <c:strRef>
              <c:f>'Q16-20'!$R$4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'Q16-20'!$O$5:$O$8</c:f>
              <c:strCache>
                <c:ptCount val="3"/>
                <c:pt idx="0">
                  <c:v>Qtr1</c:v>
                </c:pt>
                <c:pt idx="1">
                  <c:v>Qtr2</c:v>
                </c:pt>
                <c:pt idx="2">
                  <c:v>Qtr4</c:v>
                </c:pt>
              </c:strCache>
            </c:strRef>
          </c:cat>
          <c:val>
            <c:numRef>
              <c:f>'Q16-20'!$R$5:$R$8</c:f>
              <c:numCache>
                <c:formatCode>General</c:formatCode>
                <c:ptCount val="3"/>
                <c:pt idx="0">
                  <c:v>9111749</c:v>
                </c:pt>
                <c:pt idx="1">
                  <c:v>8616170</c:v>
                </c:pt>
                <c:pt idx="2">
                  <c:v>6415547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A4-497B-A5BA-54765FAA30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4212079"/>
        <c:axId val="716350559"/>
      </c:lineChart>
      <c:catAx>
        <c:axId val="86421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6350559"/>
        <c:crosses val="autoZero"/>
        <c:auto val="1"/>
        <c:lblAlgn val="ctr"/>
        <c:lblOffset val="100"/>
        <c:noMultiLvlLbl val="0"/>
      </c:catAx>
      <c:valAx>
        <c:axId val="716350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212079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'Q9'!$A$2:$B$593</cx:f>
        <cx:lvl ptCount="10">
          <cx:pt idx="0">5-5-2018</cx:pt>
          <cx:pt idx="1">5-19-2018</cx:pt>
          <cx:pt idx="2">5-10-2018</cx:pt>
          <cx:pt idx="3">6-3-2018</cx:pt>
          <cx:pt idx="4">4-14-2018</cx:pt>
          <cx:pt idx="5">4-11-2018</cx:pt>
          <cx:pt idx="6">3-12-2018</cx:pt>
          <cx:pt idx="7">1-19-2018</cx:pt>
          <cx:pt idx="8">1-6-2018</cx:pt>
          <cx:pt idx="9">11-13-2017</cx:pt>
        </cx:lvl>
        <cx:lvl ptCount="10">
          <cx:pt idx="0">6Q0AazVu1Tc</cx:pt>
          <cx:pt idx="1">PTQMog9u2Zo</cx:pt>
          <cx:pt idx="2">ogfYd705cRs</cx:pt>
          <cx:pt idx="3">T2YJYVYYhfI</cx:pt>
          <cx:pt idx="4">Q3jege0p0dQ</cx:pt>
          <cx:pt idx="5">rucOLpxX6WE</cx:pt>
          <cx:pt idx="6">45Nkhoa72gY</cx:pt>
          <cx:pt idx="7">XYviM5xevC8</cx:pt>
          <cx:pt idx="8">yTjmwsla5Vs</cx:pt>
          <cx:pt idx="9">zUZ1z7FwLc8</cx:pt>
        </cx:lvl>
      </cx:strDim>
      <cx:numDim type="val">
        <cx:f>'Q9'!$C$2:$C$593</cx:f>
        <cx:lvl ptCount="10" formatCode="General">
          <cx:pt idx="0">5423477</cx:pt>
          <cx:pt idx="1">2682056</cx:pt>
          <cx:pt idx="2">2281355</cx:pt>
          <cx:pt idx="3">2291019</cx:pt>
          <cx:pt idx="4">6983042</cx:pt>
          <cx:pt idx="5">2769089</cx:pt>
          <cx:pt idx="6">3283995</cx:pt>
          <cx:pt idx="7">2903560</cx:pt>
          <cx:pt idx="8">2164560</cx:pt>
          <cx:pt idx="9">2735945</cx:pt>
        </cx:lvl>
      </cx:numDim>
    </cx:data>
  </cx:chartData>
  <cx:chart>
    <cx:title pos="t" align="ctr" overlay="0"/>
    <cx:plotArea>
      <cx:plotAreaRegion>
        <cx:series layoutId="clusteredColumn" uniqueId="{058857A3-79DC-4264-9ED4-F23B8F597078}">
          <cx:tx>
            <cx:txData>
              <cx:f>'Q9'!$C$1</cx:f>
              <cx:v>views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45FA2000-1517-4906-86AA-0E4A03AD85EE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E1574-1BBE-48A9-89EA-4FF3211BC80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36941-9F6D-4B2F-A15E-BCE0B9B83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0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36941-9F6D-4B2F-A15E-BCE0B9B839C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1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36941-9F6D-4B2F-A15E-BCE0B9B839C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9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36941-9F6D-4B2F-A15E-BCE0B9B839C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86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36941-9F6D-4B2F-A15E-BCE0B9B839C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36941-9F6D-4B2F-A15E-BCE0B9B839C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1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36941-9F6D-4B2F-A15E-BCE0B9B839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36941-9F6D-4B2F-A15E-BCE0B9B839C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2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11EF-194F-74C2-4492-2592213D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7F94F-4136-CFEA-7A07-91CB0D3C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280C4-9E3F-3823-5AE1-E9EED7CC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FDEE9-0955-AEE3-5FBA-339045F8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AFF5-C042-CAE5-B0A6-2C352CCA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965CDFE4-71C8-4004-2BE2-33493057E93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19434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2D76-CEB2-537A-BEC2-D5A3378F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85E98-249E-84CB-F04A-13B6F1B5F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D7B0-BB6F-D672-5FB5-27A0A3A2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ADB0-F9CB-C1D7-63BE-3C6AACF0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38DE-DEBF-3C1C-0DF0-7D940304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1ED3E0AD-60D3-04FA-42BC-E3B3A526A91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116838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FB2C8-5889-2D30-32B4-463A5F31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0F5FB-2B57-AF61-C8FC-F909CD70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CEA4-64E6-0518-9704-4296186E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C40D-5D5D-6C10-1B18-675C5DFA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CB1D6-1B8F-1F03-3B6C-7921CAD2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FE11D8ED-B96C-E14A-D793-A87BE01F97C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962339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F73C-09A6-CC33-FF5F-959932F5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B2A8-38D4-1DD9-4F67-6C0A95FD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155C-F1D8-5354-CB23-32DD9510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3377-5A1E-508E-A403-87F93813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52BC-11CA-55BB-191B-60BD8B9A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5355BBF4-21B5-0FB9-6C3C-17EEE2F4913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394171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3D37-5B1F-66BF-A238-0F5AC0C9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9B4D-9EE6-C0C2-1231-B800CFC5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1B4C-878C-6B3D-F090-CC699B35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49EBD-CE73-A648-ED3A-51AF6D74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BFF0-D036-D46E-823E-8229D503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06CEF28E-86E1-BA62-08BD-B09F7B1D6B3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055772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A65D-91C7-7FD1-A73C-53D2906A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A908-46B8-EF29-DCE8-14CF08947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A0F4A-A179-E09D-D349-52E1E668C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74D6D-5513-2649-3655-15EDDD25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B1B0D-9B28-B2C1-AA17-C36D672F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FAAB-414E-61A5-93CC-E9075A28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CB21DC16-9E45-0046-4DEE-A719502ED71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0333775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3FF1-859F-8754-9E55-A49442A6F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556FD-1E80-72FF-EBEE-FDDDF1AE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0037A-924D-4F96-4E9A-FAC3859A7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BB686-4931-BBBB-A2CB-A15CDA9CC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199D0-2562-04A7-BCF7-730EC725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D4D9F-8386-5FDE-16E6-711CC771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81EAD-4F0A-8C00-AA17-54630BFF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AA063-3AE8-3D7B-FE45-09B74082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43503DEA-F69C-0E6B-70BC-8FD165DEFCE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18832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755E-E41F-913F-E114-D04B1546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BB920-5054-1456-A7B1-C464D2EC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D6BEC-3839-76A1-6FE8-39400E4E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A9CA-780D-04B7-EB88-176ADDBA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815D4562-7EEF-223A-D097-09D88A3A70F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941931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75D7B-748C-0971-33E7-C95F28E2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B8052-FC19-4035-21BA-9499D910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EB6E9-E847-2BE7-AD3F-E87D2B44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0A89630B-492B-1025-95BA-742451E194D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532009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3834-1575-1523-1F8C-42A31E2D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5C0D-FB19-54DA-4C16-F137C788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E0AB8-435C-AECC-DC22-482FB2C5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7B2-AD01-2B28-FAA4-C0D73DF5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3357A-C9BD-6C5A-B3D4-A87B8822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8AF09-D156-0D38-64D9-6B74A9CE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4AFB884B-1B38-E88A-12CC-FCE2F641646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381606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9715-D0DA-6DB1-ED02-5B0EAE9D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E646-B49F-4829-90DF-BBAF853AB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1DDA7-8E6E-D302-54D3-433CDB55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6E0A-4D12-070E-3938-5E732D57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0203F-4433-0762-9B17-7816698C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A54E-4312-80AF-986F-DC82FC8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95A6F671-3133-23E6-9C47-C3B977BB492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896441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CC961-8DA0-AC8C-49FC-C2038773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C601D-49E1-FEB4-CB9A-AA121694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C791-F4D2-B205-4D8E-CE61DDC13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2FE51E-987C-44AD-B66A-99CCA3925C0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1833-C8FD-1527-8381-839436B9E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0898-40CD-5FF2-2AC3-DC7B5CD8A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3BA34-55D7-48B6-AA1E-22617B0FF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8.xml"/><Relationship Id="rId7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4E3A-855F-DEF9-CA61-58B4C707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800" cy="904875"/>
          </a:xfrm>
        </p:spPr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8BDDB-3D43-46E7-DBDD-8B1D4DA35B18}"/>
              </a:ext>
            </a:extLst>
          </p:cNvPr>
          <p:cNvSpPr txBox="1"/>
          <p:nvPr/>
        </p:nvSpPr>
        <p:spPr>
          <a:xfrm>
            <a:off x="162560" y="1270000"/>
            <a:ext cx="77622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 remove the duplicates from the row we have to select the requires column and click on remove duplicates option.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 see the remove duplicates in data tab and go to data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And now duplicates get deleted.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As we can see there are no duplicates in the data set according to </a:t>
            </a:r>
            <a:r>
              <a:rPr lang="en-IN" sz="2400" dirty="0" err="1"/>
              <a:t>video_id</a:t>
            </a:r>
            <a:r>
              <a:rPr lang="en-I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 remove missing or null values I want to fill it up with mean of the data.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1E4A6-08DD-9389-00E8-7FC435CC4985}"/>
              </a:ext>
            </a:extLst>
          </p:cNvPr>
          <p:cNvSpPr txBox="1"/>
          <p:nvPr/>
        </p:nvSpPr>
        <p:spPr>
          <a:xfrm>
            <a:off x="8595360" y="1361440"/>
            <a:ext cx="335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FORMULA</a:t>
            </a:r>
          </a:p>
          <a:p>
            <a:r>
              <a:rPr lang="pt-BR" sz="2000" dirty="0"/>
              <a:t>=IF('Q1'!H2=0,AVERAGE('Q1'!$H$2:$H$593),'Q1'!H2)</a:t>
            </a:r>
          </a:p>
          <a:p>
            <a:r>
              <a:rPr lang="nn-NO" sz="2000" dirty="0"/>
              <a:t>=IF(I2=0,AVERAGE($I$2:$I$593),I2)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333362-7250-696A-ECF2-5ABFA828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17660"/>
              </p:ext>
            </p:extLst>
          </p:nvPr>
        </p:nvGraphicFramePr>
        <p:xfrm>
          <a:off x="8595360" y="3034506"/>
          <a:ext cx="3088640" cy="3680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4320">
                  <a:extLst>
                    <a:ext uri="{9D8B030D-6E8A-4147-A177-3AD203B41FA5}">
                      <a16:colId xmlns:a16="http://schemas.microsoft.com/office/drawing/2014/main" val="1228161679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1032569277"/>
                    </a:ext>
                  </a:extLst>
                </a:gridCol>
              </a:tblGrid>
              <a:tr h="1783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likes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u="none" strike="noStrike">
                          <a:effectLst/>
                        </a:rPr>
                        <a:t>dislikes</a:t>
                      </a:r>
                      <a:endParaRPr lang="en-IN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422769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15665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414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3914534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2001.03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5765086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2004.422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0860147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8374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2668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2791805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1996.998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8773060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2000.4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1490203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280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210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6838405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2006.761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2407958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2010.197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2216834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2013.645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7878791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2017.105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8527330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2020.577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194585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2024.06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1791167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2027.556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0275850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2031.064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751828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2034.584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439.5912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9197633"/>
                  </a:ext>
                </a:extLst>
              </a:tr>
              <a:tr h="171492"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effectLst/>
                        </a:rPr>
                        <a:t>2038.116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effectLst/>
                        </a:rPr>
                        <a:t>439.5912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2957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5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99B1D-A731-4F74-CD9A-D5D70CA5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D283-16C6-A6DE-B8AD-3D8C62A7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Q10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02F739E-DA68-00AE-0275-1A259D3FEC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280170"/>
              </p:ext>
            </p:extLst>
          </p:nvPr>
        </p:nvGraphicFramePr>
        <p:xfrm>
          <a:off x="5925185" y="1895474"/>
          <a:ext cx="5428615" cy="3448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6E85BC-D8AA-FCB3-7B5D-0EC83569AFDB}"/>
              </a:ext>
            </a:extLst>
          </p:cNvPr>
          <p:cNvSpPr txBox="1"/>
          <p:nvPr/>
        </p:nvSpPr>
        <p:spPr>
          <a:xfrm>
            <a:off x="731520" y="1895474"/>
            <a:ext cx="450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Clearly there is increase in views from 2017 to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Same with the 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Same as with comments</a:t>
            </a:r>
          </a:p>
        </p:txBody>
      </p:sp>
    </p:spTree>
    <p:extLst>
      <p:ext uri="{BB962C8B-B14F-4D97-AF65-F5344CB8AC3E}">
        <p14:creationId xmlns:p14="http://schemas.microsoft.com/office/powerpoint/2010/main" val="345956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305F7-AEC3-5586-FCD5-69C4FABC7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BC0BE-368D-291A-5606-F40429A4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Q11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D37B4A-9CD8-7AE4-B369-142FF5336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925990"/>
              </p:ext>
            </p:extLst>
          </p:nvPr>
        </p:nvGraphicFramePr>
        <p:xfrm>
          <a:off x="320040" y="3124200"/>
          <a:ext cx="11548872" cy="3102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7B5F326-8332-1C3A-5B1B-D00F58618786}"/>
              </a:ext>
            </a:extLst>
          </p:cNvPr>
          <p:cNvSpPr txBox="1"/>
          <p:nvPr/>
        </p:nvSpPr>
        <p:spPr>
          <a:xfrm>
            <a:off x="638881" y="2362200"/>
            <a:ext cx="1099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Compare sum of likes and views based on dates</a:t>
            </a:r>
          </a:p>
        </p:txBody>
      </p:sp>
    </p:spTree>
    <p:extLst>
      <p:ext uri="{BB962C8B-B14F-4D97-AF65-F5344CB8AC3E}">
        <p14:creationId xmlns:p14="http://schemas.microsoft.com/office/powerpoint/2010/main" val="54406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430AD-2A6D-7DB4-7E03-0B343F33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B1115-7526-406D-573D-6989BC81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29BC7A5-14D8-4AD2-9B54-FC7244F19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283608"/>
              </p:ext>
            </p:extLst>
          </p:nvPr>
        </p:nvGraphicFramePr>
        <p:xfrm>
          <a:off x="320040" y="3124200"/>
          <a:ext cx="11548872" cy="3102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8EBB4D-F3C2-70A9-2FA0-62262A2034E8}"/>
              </a:ext>
            </a:extLst>
          </p:cNvPr>
          <p:cNvSpPr txBox="1"/>
          <p:nvPr/>
        </p:nvSpPr>
        <p:spPr>
          <a:xfrm>
            <a:off x="772160" y="257048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Views based on category id we have to same with revenue</a:t>
            </a:r>
          </a:p>
        </p:txBody>
      </p:sp>
    </p:spTree>
    <p:extLst>
      <p:ext uri="{BB962C8B-B14F-4D97-AF65-F5344CB8AC3E}">
        <p14:creationId xmlns:p14="http://schemas.microsoft.com/office/powerpoint/2010/main" val="92112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FB3830-FBC6-9C2F-5564-67B71C000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48B94-773A-0E8A-0BE2-C2CF1898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Q13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3AFA8-7FAE-D30B-C81C-F210B5AF9D3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Insights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Take pivot table and take category id in rows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Comments count in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We can easily anlyze by seeing the plot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8EEB0A-156E-376A-6158-21FB17CE1B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686382"/>
              </p:ext>
            </p:extLst>
          </p:nvPr>
        </p:nvGraphicFramePr>
        <p:xfrm>
          <a:off x="4654296" y="640080"/>
          <a:ext cx="6903720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0068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34D047-1DA5-8304-F99A-6E96787E1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41A00-FC8D-AD5B-61CC-E8096589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Q14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5E69-F7EC-D110-CC00-A81C1D882E2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Insights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We take category id on rows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And take views on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And we can easily compare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E32D0C9-43E3-F7C8-9C9A-0CBA6346E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581001"/>
              </p:ext>
            </p:extLst>
          </p:nvPr>
        </p:nvGraphicFramePr>
        <p:xfrm>
          <a:off x="4654296" y="640080"/>
          <a:ext cx="6903720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961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A80A9-AD6C-4D2F-99BA-703CAE979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A2F9A-EA76-BDB7-1CF5-85CDFEED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Q15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02617-9937-4805-4173-5976258A462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Insights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Take pivot table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Take likes,dislikes,comments on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And take category id on rows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Analyse the correlation between the likes,dislikes,comments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340C2CF-D3D3-2D1E-F47A-7C4CCAF8E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6547508"/>
              </p:ext>
            </p:extLst>
          </p:nvPr>
        </p:nvGraphicFramePr>
        <p:xfrm>
          <a:off x="4654296" y="640080"/>
          <a:ext cx="6903720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350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B93-68EE-D685-74AC-C781197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BD3-1C47-975D-5315-DBADDDC5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" cy="244475"/>
          </a:xfrm>
        </p:spPr>
        <p:txBody>
          <a:bodyPr>
            <a:noAutofit/>
          </a:bodyPr>
          <a:lstStyle/>
          <a:p>
            <a:r>
              <a:rPr lang="en-IN" sz="2000" dirty="0"/>
              <a:t>Q16-20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A154758-97EA-BCE0-F6E3-AA7C00A11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531210"/>
              </p:ext>
            </p:extLst>
          </p:nvPr>
        </p:nvGraphicFramePr>
        <p:xfrm>
          <a:off x="185296" y="724101"/>
          <a:ext cx="4772784" cy="358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A2DF36-8DEE-008D-51FB-E04D3E2565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357307"/>
              </p:ext>
            </p:extLst>
          </p:nvPr>
        </p:nvGraphicFramePr>
        <p:xfrm>
          <a:off x="4761327" y="1277284"/>
          <a:ext cx="3681633" cy="273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C7D6D1-41E8-82C8-E06E-31A57AA5F8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67662"/>
              </p:ext>
            </p:extLst>
          </p:nvPr>
        </p:nvGraphicFramePr>
        <p:xfrm>
          <a:off x="1018293" y="4181328"/>
          <a:ext cx="3767830" cy="22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9DDFE9-F7C9-A09A-2E2E-EC1A701BC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7191"/>
              </p:ext>
            </p:extLst>
          </p:nvPr>
        </p:nvGraphicFramePr>
        <p:xfrm>
          <a:off x="8556212" y="1430082"/>
          <a:ext cx="3330988" cy="2583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2A2CF6-6D1C-0047-FEE4-DDBD08EBB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535547"/>
              </p:ext>
            </p:extLst>
          </p:nvPr>
        </p:nvGraphicFramePr>
        <p:xfrm>
          <a:off x="5913115" y="4181328"/>
          <a:ext cx="5730245" cy="247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20640B8D-0A70-00D6-9113-5BC2490874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3492" y="4541115"/>
            <a:ext cx="1249623" cy="15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8EC2-58FC-7F61-7530-C45A2B4E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800" cy="762635"/>
          </a:xfrm>
        </p:spPr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8DC56-CF22-9402-209D-C9FB7EEE0EC6}"/>
              </a:ext>
            </a:extLst>
          </p:cNvPr>
          <p:cNvSpPr txBox="1"/>
          <p:nvPr/>
        </p:nvSpPr>
        <p:spPr>
          <a:xfrm>
            <a:off x="467360" y="1371600"/>
            <a:ext cx="49682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0000"/>
                </a:solidFill>
              </a:rPr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Now to get difference between the trending date and the publish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So we have to directly separate trending from publish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And then to get average we have directly apply the average function to difference of dates.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5BD48-1AEA-A34E-3FB6-69B5223F49A3}"/>
              </a:ext>
            </a:extLst>
          </p:cNvPr>
          <p:cNvSpPr txBox="1"/>
          <p:nvPr/>
        </p:nvSpPr>
        <p:spPr>
          <a:xfrm>
            <a:off x="802640" y="5110480"/>
            <a:ext cx="429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FORMULA</a:t>
            </a:r>
          </a:p>
          <a:p>
            <a:r>
              <a:rPr lang="en-IN" sz="2400" dirty="0"/>
              <a:t>=B2-A2(DIFFERENCE OF DATES)</a:t>
            </a:r>
          </a:p>
          <a:p>
            <a:r>
              <a:rPr lang="en-IN" sz="2400" dirty="0"/>
              <a:t>=AVERAGE(C2:C593</a:t>
            </a:r>
            <a:r>
              <a:rPr lang="en-IN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ABDCD5-2576-CB7F-58C4-5C8973A05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7310"/>
              </p:ext>
            </p:extLst>
          </p:nvPr>
        </p:nvGraphicFramePr>
        <p:xfrm>
          <a:off x="7640320" y="2407920"/>
          <a:ext cx="1727200" cy="138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47721357"/>
                    </a:ext>
                  </a:extLst>
                </a:gridCol>
              </a:tblGrid>
              <a:tr h="706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4000" u="none" strike="noStrike" dirty="0">
                          <a:effectLst/>
                        </a:rPr>
                        <a:t>average</a:t>
                      </a:r>
                      <a:endParaRPr lang="en-IN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2635952"/>
                  </a:ext>
                </a:extLst>
              </a:tr>
              <a:tr h="679512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</a:rPr>
                        <a:t>2.221284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177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24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91654-7E72-840F-7CC5-7C10F032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FDB9B-981D-2D46-E1C1-066D97C9B737}"/>
              </a:ext>
            </a:extLst>
          </p:cNvPr>
          <p:cNvSpPr txBox="1"/>
          <p:nvPr/>
        </p:nvSpPr>
        <p:spPr>
          <a:xfrm>
            <a:off x="630936" y="2773680"/>
            <a:ext cx="3737864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INSIGHTS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By using pivot table we can easily get total average views.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can also get the sum of average likes and comments.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can drag category id into rows and </a:t>
            </a:r>
            <a:r>
              <a:rPr lang="en-US" sz="2400" dirty="0" err="1"/>
              <a:t>views,comment,likes</a:t>
            </a:r>
            <a:r>
              <a:rPr lang="en-US" sz="2400" dirty="0"/>
              <a:t> into values.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have to change them into average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A4C89F-960F-CB39-0F91-AC7787C21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29272"/>
              </p:ext>
            </p:extLst>
          </p:nvPr>
        </p:nvGraphicFramePr>
        <p:xfrm>
          <a:off x="4654296" y="954764"/>
          <a:ext cx="6903720" cy="49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741">
                  <a:extLst>
                    <a:ext uri="{9D8B030D-6E8A-4147-A177-3AD203B41FA5}">
                      <a16:colId xmlns:a16="http://schemas.microsoft.com/office/drawing/2014/main" val="2711148651"/>
                    </a:ext>
                  </a:extLst>
                </a:gridCol>
                <a:gridCol w="1684233">
                  <a:extLst>
                    <a:ext uri="{9D8B030D-6E8A-4147-A177-3AD203B41FA5}">
                      <a16:colId xmlns:a16="http://schemas.microsoft.com/office/drawing/2014/main" val="2887492293"/>
                    </a:ext>
                  </a:extLst>
                </a:gridCol>
                <a:gridCol w="1684233">
                  <a:extLst>
                    <a:ext uri="{9D8B030D-6E8A-4147-A177-3AD203B41FA5}">
                      <a16:colId xmlns:a16="http://schemas.microsoft.com/office/drawing/2014/main" val="2577962266"/>
                    </a:ext>
                  </a:extLst>
                </a:gridCol>
                <a:gridCol w="2011513">
                  <a:extLst>
                    <a:ext uri="{9D8B030D-6E8A-4147-A177-3AD203B41FA5}">
                      <a16:colId xmlns:a16="http://schemas.microsoft.com/office/drawing/2014/main" val="2946399573"/>
                    </a:ext>
                  </a:extLst>
                </a:gridCol>
              </a:tblGrid>
              <a:tr h="68930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category_id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Average of views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Average of likes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Average of </a:t>
                      </a:r>
                      <a:r>
                        <a:rPr lang="en-IN" sz="2000" u="none" strike="noStrike" dirty="0" err="1">
                          <a:effectLst/>
                        </a:rPr>
                        <a:t>comment_count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1792187398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1500201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27351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214000275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1198848.292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3872.916667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294295335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862396.75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13399.75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883951722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847732.6667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838.6666667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3176203689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488661.25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3059.5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3607922619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469426.5464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3614.391753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913458900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435653.5278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1267.027778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692136723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357043.4615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2126.923077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2586248453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235320.9756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550.3414634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3171533808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60538.92857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1181.02381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3635962957"/>
                  </a:ext>
                </a:extLst>
              </a:tr>
              <a:tr h="387198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40741.76724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188.4224138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88" marR="12588" marT="12588" marB="0" anchor="b"/>
                </a:tc>
                <a:extLst>
                  <a:ext uri="{0D108BD9-81ED-4DB2-BD59-A6C34878D82A}">
                    <a16:rowId xmlns:a16="http://schemas.microsoft.com/office/drawing/2014/main" val="318665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22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A58D-55DE-F80E-F6AE-9FFC7CA7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0120" cy="1067435"/>
          </a:xfrm>
        </p:spPr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94ADC-DFA1-BFE2-6C9D-163CAF68F8E3}"/>
              </a:ext>
            </a:extLst>
          </p:cNvPr>
          <p:cNvSpPr txBox="1"/>
          <p:nvPr/>
        </p:nvSpPr>
        <p:spPr>
          <a:xfrm>
            <a:off x="838200" y="1583174"/>
            <a:ext cx="485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have to take new column as category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By taking reference from category sheet and using </a:t>
            </a:r>
            <a:r>
              <a:rPr lang="en-IN" sz="2400" dirty="0" err="1"/>
              <a:t>xlookup</a:t>
            </a:r>
            <a:r>
              <a:rPr lang="en-IN" sz="2400" dirty="0"/>
              <a:t> we can fill the category names.</a:t>
            </a:r>
          </a:p>
          <a:p>
            <a:r>
              <a:rPr lang="en-IN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89FFF-4DC1-F845-B26C-B5E9BD0D06C6}"/>
              </a:ext>
            </a:extLst>
          </p:cNvPr>
          <p:cNvSpPr txBox="1"/>
          <p:nvPr/>
        </p:nvSpPr>
        <p:spPr>
          <a:xfrm>
            <a:off x="838200" y="3934390"/>
            <a:ext cx="35001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FORMULA</a:t>
            </a:r>
          </a:p>
          <a:p>
            <a:r>
              <a:rPr lang="en-IN" sz="2400" dirty="0"/>
              <a:t>=XLOOKUP(E2,Category!$A$2:$A$33,Category!$B$2:$B$33)</a:t>
            </a:r>
          </a:p>
          <a:p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C37F3-408A-B4DD-6E8D-0C96724C9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10072"/>
              </p:ext>
            </p:extLst>
          </p:nvPr>
        </p:nvGraphicFramePr>
        <p:xfrm>
          <a:off x="5651500" y="1178560"/>
          <a:ext cx="3401060" cy="449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1060">
                  <a:extLst>
                    <a:ext uri="{9D8B030D-6E8A-4147-A177-3AD203B41FA5}">
                      <a16:colId xmlns:a16="http://schemas.microsoft.com/office/drawing/2014/main" val="227468878"/>
                    </a:ext>
                  </a:extLst>
                </a:gridCol>
              </a:tblGrid>
              <a:tr h="2284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channel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9315174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Entertainment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5259295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Education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644949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Education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1747688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Howto &amp; Style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8981518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Education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6612560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Education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044041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Entertainment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9288323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People &amp; Blogs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392223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Education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7167069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Education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2110523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Education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7260691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Education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0335318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Education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9361937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Education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693503"/>
                  </a:ext>
                </a:extLst>
              </a:tr>
              <a:tr h="21967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Education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90453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787501-1F5B-D4FB-8AFF-F88E4DD1E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68678"/>
              </p:ext>
            </p:extLst>
          </p:nvPr>
        </p:nvGraphicFramePr>
        <p:xfrm>
          <a:off x="9151620" y="936190"/>
          <a:ext cx="1963420" cy="4733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3420">
                  <a:extLst>
                    <a:ext uri="{9D8B030D-6E8A-4147-A177-3AD203B41FA5}">
                      <a16:colId xmlns:a16="http://schemas.microsoft.com/office/drawing/2014/main" val="179117046"/>
                    </a:ext>
                  </a:extLst>
                </a:gridCol>
              </a:tblGrid>
              <a:tr h="5230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category_id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5914714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2502750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3967051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8284170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4229520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3161972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8598652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4318866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87253559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5549595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388541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6647285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5990907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2473314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8226180"/>
                  </a:ext>
                </a:extLst>
              </a:tr>
              <a:tr h="2645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322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0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2D420-55AA-26F5-29D1-97E55BB8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Q5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F30B9B-EC99-3BFF-9D79-ECB7E5074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3136"/>
              </p:ext>
            </p:extLst>
          </p:nvPr>
        </p:nvGraphicFramePr>
        <p:xfrm>
          <a:off x="320040" y="2738245"/>
          <a:ext cx="11548875" cy="337681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76761">
                  <a:extLst>
                    <a:ext uri="{9D8B030D-6E8A-4147-A177-3AD203B41FA5}">
                      <a16:colId xmlns:a16="http://schemas.microsoft.com/office/drawing/2014/main" val="1035063635"/>
                    </a:ext>
                  </a:extLst>
                </a:gridCol>
                <a:gridCol w="965680">
                  <a:extLst>
                    <a:ext uri="{9D8B030D-6E8A-4147-A177-3AD203B41FA5}">
                      <a16:colId xmlns:a16="http://schemas.microsoft.com/office/drawing/2014/main" val="497773797"/>
                    </a:ext>
                  </a:extLst>
                </a:gridCol>
                <a:gridCol w="2589145">
                  <a:extLst>
                    <a:ext uri="{9D8B030D-6E8A-4147-A177-3AD203B41FA5}">
                      <a16:colId xmlns:a16="http://schemas.microsoft.com/office/drawing/2014/main" val="1693585911"/>
                    </a:ext>
                  </a:extLst>
                </a:gridCol>
                <a:gridCol w="1922411">
                  <a:extLst>
                    <a:ext uri="{9D8B030D-6E8A-4147-A177-3AD203B41FA5}">
                      <a16:colId xmlns:a16="http://schemas.microsoft.com/office/drawing/2014/main" val="2246530658"/>
                    </a:ext>
                  </a:extLst>
                </a:gridCol>
                <a:gridCol w="918117">
                  <a:extLst>
                    <a:ext uri="{9D8B030D-6E8A-4147-A177-3AD203B41FA5}">
                      <a16:colId xmlns:a16="http://schemas.microsoft.com/office/drawing/2014/main" val="487658911"/>
                    </a:ext>
                  </a:extLst>
                </a:gridCol>
                <a:gridCol w="2576761">
                  <a:extLst>
                    <a:ext uri="{9D8B030D-6E8A-4147-A177-3AD203B41FA5}">
                      <a16:colId xmlns:a16="http://schemas.microsoft.com/office/drawing/2014/main" val="2285734201"/>
                    </a:ext>
                  </a:extLst>
                </a:gridCol>
              </a:tblGrid>
              <a:tr h="1477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title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channel_title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comment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Concat of title and channel title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text join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 marL="5505" marR="5505" marT="2753" marB="2753"/>
                </a:tc>
                <a:extLst>
                  <a:ext uri="{0D108BD9-81ED-4DB2-BD59-A6C34878D82A}">
                    <a16:rowId xmlns:a16="http://schemas.microsoft.com/office/drawing/2014/main" val="4260427925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‘A Change Is Gonna Come’ for Lifford after he gets a GOLDEN BUZZER! | Auditions | BGT 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Britain's Got Talent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"Engaging and informative presentation!"</a:t>
                      </a:r>
                      <a:endParaRPr lang="en-IN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‘A Change Is Gonna Come’ for Lifford after he gets a GOLDEN BUZZER! | Auditions | BGT 2018Britain's Got Talent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‘A Change Is Gonna Come’ for Lifford after he gets a GOLDEN BUZZER! | Auditions | BGT 2018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5011222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December, 2017  The Hindu Discussion, Data Protection, Child abduction,Padmavati, wild life, FP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only ias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"Great use of visuals to convey your points."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 December, 2017  The Hindu Discussion, Data Protection, Child abduction,Padmavati, wild life, FPonly ias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 December, 2017  The Hindu Discussion, Data Protection, Child abduction,Padmavati, wild life, FP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1922525195"/>
                  </a:ext>
                </a:extLst>
              </a:tr>
              <a:tr h="14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 January, 2018  prelim booster news discussion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only ias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"The presentation flowed smoothly from start to finish."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 January, 2018  prelim booster news discussiononly ias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 January, 2018  prelim booster news discussion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3347253386"/>
                  </a:ext>
                </a:extLst>
              </a:tr>
              <a:tr h="385556">
                <a:tc>
                  <a:txBody>
                    <a:bodyPr/>
                    <a:lstStyle/>
                    <a:p>
                      <a:pPr algn="ctr" fontAlgn="b"/>
                      <a:r>
                        <a:rPr lang="hi-IN" sz="800" u="none" strike="noStrike">
                          <a:effectLst/>
                        </a:rPr>
                        <a:t>1 रात लगाके देखो बालों की लम्बाई इतनी बढ़ेगी बस कटवाते रह जाओगे//</a:t>
                      </a:r>
                      <a:r>
                        <a:rPr lang="en-IN" sz="800" u="none" strike="noStrike">
                          <a:effectLst/>
                        </a:rPr>
                        <a:t>Fastest HAIR GROWTH FORMULA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Ayurved Tips in Hindi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"Clear and concise delivery, well done!"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hi-IN" sz="800" u="none" strike="noStrike">
                          <a:effectLst/>
                        </a:rPr>
                        <a:t>1 रात लगाके देखो बालों की लम्बाई इतनी बढ़ेगी बस कटवाते रह जाओगे//</a:t>
                      </a:r>
                      <a:r>
                        <a:rPr lang="en-IN" sz="800" u="none" strike="noStrike">
                          <a:effectLst/>
                        </a:rPr>
                        <a:t>Fastest HAIR GROWTH FORMULAAyurved Tips in Hindi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i-IN" sz="800" u="none" strike="noStrike">
                          <a:effectLst/>
                        </a:rPr>
                        <a:t>1 रात लगाके देखो बालों की लम्बाई इतनी बढ़ेगी बस कटवाते रह जाओगे//</a:t>
                      </a:r>
                      <a:r>
                        <a:rPr lang="en-IN" sz="800" u="none" strike="noStrike">
                          <a:effectLst/>
                        </a:rPr>
                        <a:t>Fastest HAIR GROWTH FORMULA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1743634142"/>
                  </a:ext>
                </a:extLst>
              </a:tr>
              <a:tr h="14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February, 2018 The Hindu Discussion, FRBM Act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only ias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"I appreciated the depth of research evident in your slides."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 February, 2018 The Hindu Discussion, FRBM Actonly ias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 February, 2018 The Hindu Discussion, FRBM Act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133957898"/>
                  </a:ext>
                </a:extLst>
              </a:tr>
              <a:tr h="1477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 March, 2018 Prelim Booster News Discussion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only ias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"Your presentation style kept me interested throughout."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 March, 2018 Prelim Booster News Discussiononly ias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10 March, 2018 Prelim Booster News Discussion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4067824369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algn="ctr" fontAlgn="b"/>
                      <a:r>
                        <a:rPr lang="te-IN" sz="800" u="none" strike="noStrike">
                          <a:effectLst/>
                        </a:rPr>
                        <a:t>10 రోజుల ముందే శ్రీదేవి చనిపోతుంది తెలుసుకున్న పండితుడు ఏమి చేసాడో తెలుస్తే షాక్ జ్యోతిష్యుడు </a:t>
                      </a:r>
                      <a:r>
                        <a:rPr lang="en-IN" sz="800" u="none" strike="noStrike">
                          <a:effectLst/>
                        </a:rPr>
                        <a:t>Sri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Telugu Mix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"The content was well-organized and easy to follow."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te-IN" sz="800" u="none" strike="noStrike">
                          <a:effectLst/>
                        </a:rPr>
                        <a:t>10 రోజుల ముందే శ్రీదేవి చనిపోతుంది తెలుసుకున్న పండితుడు ఏమి చేసాడో తెలుస్తే షాక్ జ్యోతిష్యుడు </a:t>
                      </a:r>
                      <a:r>
                        <a:rPr lang="en-IN" sz="800" u="none" strike="noStrike">
                          <a:effectLst/>
                        </a:rPr>
                        <a:t>SriTelugu Mix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e-IN" sz="800" u="none" strike="noStrike">
                          <a:effectLst/>
                        </a:rPr>
                        <a:t>10 రోజుల ముందే శ్రీదేవి చనిపోతుంది తెలుసుకున్న పండితుడు ఏమి చేసాడో తెలుస్తే షాక్ జ్యోతిష్యుడు </a:t>
                      </a:r>
                      <a:r>
                        <a:rPr lang="en-IN" sz="800" u="none" strike="noStrike">
                          <a:effectLst/>
                        </a:rPr>
                        <a:t>Sri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210263110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algn="ctr" fontAlgn="b"/>
                      <a:r>
                        <a:rPr lang="te-IN" sz="800" u="none" strike="noStrike">
                          <a:effectLst/>
                        </a:rPr>
                        <a:t>10రోజుల ముందే శ్రీదేవి చనిపోతుందని ఈ జ్యోతిషుడు ఎందుకు చెప్పాడో తెలిస్తేషాక్ అవుతారు || </a:t>
                      </a:r>
                      <a:r>
                        <a:rPr lang="en-IN" sz="800" u="none" strike="noStrike">
                          <a:effectLst/>
                        </a:rPr>
                        <a:t>Sridevi News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We support you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"I liked how you incorporated real-life examples into your presentation."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te-IN" sz="800" u="none" strike="noStrike">
                          <a:effectLst/>
                        </a:rPr>
                        <a:t>10రోజుల ముందే శ్రీదేవి చనిపోతుందని ఈ జ్యోతిషుడు ఎందుకు చెప్పాడో తెలిస్తేషాక్ అవుతారు || </a:t>
                      </a:r>
                      <a:r>
                        <a:rPr lang="en-IN" sz="800" u="none" strike="noStrike">
                          <a:effectLst/>
                        </a:rPr>
                        <a:t>Sridevi NewsWe support you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e-IN" sz="800" u="none" strike="noStrike">
                          <a:effectLst/>
                        </a:rPr>
                        <a:t>10రోజుల ముందే శ్రీదేవి చనిపోతుందని ఈ జ్యోతిషుడు ఎందుకు చెప్పాడో తెలిస్తేషాక్ అవుతారు || </a:t>
                      </a:r>
                      <a:r>
                        <a:rPr lang="en-IN" sz="800" u="none" strike="noStrike">
                          <a:effectLst/>
                        </a:rPr>
                        <a:t>Sridevi News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2611837378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 January, 2018 The Hindu Discussion, National Anthem, Rural Distress,Reservation, Reservation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only ias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"Your enthusiasm for the topic was contagious."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11 January, 2018 The Hindu Discussion, National Anthem, Rural Distress,Reservation, Reservationonly ias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11 January, 2018 The Hindu Discussion, National Anthem, Rural Distress,Reservation, Reservation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3766985307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 December, 2017  Prelim Booster Discussion, Mahanadi, CISF, Vyaas, Horn bill, RIC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only ias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"Excellent job in capturing the audience's attention."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  December, 2017  Prelim Booster Discussion, Mahanadi, CISF, Vyaas, Horn bill, RIConly ias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  December, 2017  Prelim Booster Discussion, Mahanadi, CISF, Vyaas, Horn bill, RIC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3603452714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February, 2018  The Hindu Discussion, Maldives, Bangladesh, Health Index, NHPC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only ias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"I found the key takeaways from your presentation very valuable."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 February, 2018  The Hindu Discussion, Maldives, Bangladesh, Health Index, NHPConly ias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 February, 2018  The Hindu Discussion, Maldives, Bangladesh, Health Index, NHPC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3860784649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January, 2018 Prelim Booster News   Discussion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only ias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"The visuals were eye-catching and enhanced understanding."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 January, 2018 Prelim Booster News   Discussiononly ias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 January, 2018 Prelim Booster News   Discussion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3804668870"/>
                  </a:ext>
                </a:extLst>
              </a:tr>
              <a:tr h="2666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 March, 2018  The Hindu Daily Editorial Discussion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</a:rPr>
                        <a:t>only ias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"Your presentation effectively addressed the audience's questions."</a:t>
                      </a:r>
                      <a:endParaRPr lang="en-US" sz="800" b="0" i="0" u="none" strike="noStrike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 marL="382" marR="382" marT="38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 March, 2018  The Hindu Daily Editorial Discussiononly ias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12 March, 2018  The Hindu Daily Editorial Discussion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2" marR="382" marT="382" marB="0" anchor="b"/>
                </a:tc>
                <a:extLst>
                  <a:ext uri="{0D108BD9-81ED-4DB2-BD59-A6C34878D82A}">
                    <a16:rowId xmlns:a16="http://schemas.microsoft.com/office/drawing/2014/main" val="37842991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48E151-6B1B-488F-56B2-4D5FF2D765E4}"/>
              </a:ext>
            </a:extLst>
          </p:cNvPr>
          <p:cNvSpPr txBox="1"/>
          <p:nvPr/>
        </p:nvSpPr>
        <p:spPr>
          <a:xfrm>
            <a:off x="955040" y="1869440"/>
            <a:ext cx="10593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FORMULA : =CONCATENATE(A2,B2)            =TEXTJOIN(",",TRUE,A2)</a:t>
            </a:r>
          </a:p>
        </p:txBody>
      </p:sp>
    </p:spTree>
    <p:extLst>
      <p:ext uri="{BB962C8B-B14F-4D97-AF65-F5344CB8AC3E}">
        <p14:creationId xmlns:p14="http://schemas.microsoft.com/office/powerpoint/2010/main" val="234863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D291A-4A4B-9A65-19F1-023325A77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6E49-FAD1-F3E0-62CE-00C398E1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8520" cy="803275"/>
          </a:xfrm>
        </p:spPr>
        <p:txBody>
          <a:bodyPr>
            <a:normAutofit fontScale="90000"/>
          </a:bodyPr>
          <a:lstStyle/>
          <a:p>
            <a:r>
              <a:rPr lang="en-IN"/>
              <a:t>Q6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B3665-2336-C841-1F70-0D7FE4801D30}"/>
              </a:ext>
            </a:extLst>
          </p:cNvPr>
          <p:cNvSpPr txBox="1"/>
          <p:nvPr/>
        </p:nvSpPr>
        <p:spPr>
          <a:xfrm>
            <a:off x="670560" y="1440994"/>
            <a:ext cx="513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Take a pivot table and take comments disabled in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Also take them in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/>
              <a:t>Clearly we can say videos with comments abled is 96% and comments disabled is 4%</a:t>
            </a: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B9273D-730A-633A-EE56-1BB8C048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72744"/>
              </p:ext>
            </p:extLst>
          </p:nvPr>
        </p:nvGraphicFramePr>
        <p:xfrm>
          <a:off x="6136640" y="1910080"/>
          <a:ext cx="3999230" cy="1855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933">
                  <a:extLst>
                    <a:ext uri="{9D8B030D-6E8A-4147-A177-3AD203B41FA5}">
                      <a16:colId xmlns:a16="http://schemas.microsoft.com/office/drawing/2014/main" val="1484782305"/>
                    </a:ext>
                  </a:extLst>
                </a:gridCol>
                <a:gridCol w="2672297">
                  <a:extLst>
                    <a:ext uri="{9D8B030D-6E8A-4147-A177-3AD203B41FA5}">
                      <a16:colId xmlns:a16="http://schemas.microsoft.com/office/drawing/2014/main" val="484033948"/>
                    </a:ext>
                  </a:extLst>
                </a:gridCol>
              </a:tblGrid>
              <a:tr h="55858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Row Labels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Count of </a:t>
                      </a:r>
                      <a:r>
                        <a:rPr lang="en-IN" sz="2400" u="none" strike="noStrike" dirty="0" err="1">
                          <a:effectLst/>
                        </a:rPr>
                        <a:t>comments_disabled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7324818"/>
                  </a:ext>
                </a:extLst>
              </a:tr>
              <a:tr h="55858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FALSE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15715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47476872"/>
                  </a:ext>
                </a:extLst>
              </a:tr>
              <a:tr h="55858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TRUE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592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191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65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91B9B-7C01-0D81-64E3-183FA21AF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C6A23-5D29-7AFE-850C-8D57902C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Q7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CB85A-1243-11E7-0445-04713A4EEA16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INSIGHTS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Insert pivot table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Take </a:t>
            </a:r>
            <a:r>
              <a:rPr lang="en-US" sz="2400" dirty="0" err="1"/>
              <a:t>views,likes,comment</a:t>
            </a:r>
            <a:r>
              <a:rPr lang="en-US" sz="2400" dirty="0"/>
              <a:t> count into values and get sum of them.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Insert a slicer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9886226-FEAB-FA49-3AEE-229AF32E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7035" y="2421924"/>
            <a:ext cx="1969511" cy="371114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846CBF-46D3-EEE2-C985-F17357A75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98309"/>
              </p:ext>
            </p:extLst>
          </p:nvPr>
        </p:nvGraphicFramePr>
        <p:xfrm>
          <a:off x="6198394" y="3746880"/>
          <a:ext cx="5167186" cy="106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600">
                  <a:extLst>
                    <a:ext uri="{9D8B030D-6E8A-4147-A177-3AD203B41FA5}">
                      <a16:colId xmlns:a16="http://schemas.microsoft.com/office/drawing/2014/main" val="4070927900"/>
                    </a:ext>
                  </a:extLst>
                </a:gridCol>
                <a:gridCol w="1455598">
                  <a:extLst>
                    <a:ext uri="{9D8B030D-6E8A-4147-A177-3AD203B41FA5}">
                      <a16:colId xmlns:a16="http://schemas.microsoft.com/office/drawing/2014/main" val="1074327052"/>
                    </a:ext>
                  </a:extLst>
                </a:gridCol>
                <a:gridCol w="1982988">
                  <a:extLst>
                    <a:ext uri="{9D8B030D-6E8A-4147-A177-3AD203B41FA5}">
                      <a16:colId xmlns:a16="http://schemas.microsoft.com/office/drawing/2014/main" val="2954184882"/>
                    </a:ext>
                  </a:extLst>
                </a:gridCol>
              </a:tblGrid>
              <a:tr h="67952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Sum of views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9" marR="12409" marT="124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Sum of likes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9" marR="12409" marT="124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Sum of comment_count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9" marR="12409" marT="12409" marB="0" anchor="b"/>
                </a:tc>
                <a:extLst>
                  <a:ext uri="{0D108BD9-81ED-4DB2-BD59-A6C34878D82A}">
                    <a16:rowId xmlns:a16="http://schemas.microsoft.com/office/drawing/2014/main" val="3020913902"/>
                  </a:ext>
                </a:extLst>
              </a:tr>
              <a:tr h="381707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11146317224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9" marR="12409" marT="12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235473826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9" marR="12409" marT="1240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24163673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09" marR="12409" marT="12409" marB="0" anchor="b"/>
                </a:tc>
                <a:extLst>
                  <a:ext uri="{0D108BD9-81ED-4DB2-BD59-A6C34878D82A}">
                    <a16:rowId xmlns:a16="http://schemas.microsoft.com/office/drawing/2014/main" val="133973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34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B565-8193-B704-AB76-56D16C86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39B7-3E7A-8032-A26F-891574F3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2840" cy="1108075"/>
          </a:xfrm>
        </p:spPr>
        <p:txBody>
          <a:bodyPr/>
          <a:lstStyle/>
          <a:p>
            <a:r>
              <a:rPr lang="en-IN" dirty="0"/>
              <a:t>Q8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9E184A-5604-8740-8C1F-B6939F9C7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04317"/>
              </p:ext>
            </p:extLst>
          </p:nvPr>
        </p:nvGraphicFramePr>
        <p:xfrm>
          <a:off x="5270500" y="1625600"/>
          <a:ext cx="2186940" cy="2282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9454">
                  <a:extLst>
                    <a:ext uri="{9D8B030D-6E8A-4147-A177-3AD203B41FA5}">
                      <a16:colId xmlns:a16="http://schemas.microsoft.com/office/drawing/2014/main" val="1536667355"/>
                    </a:ext>
                  </a:extLst>
                </a:gridCol>
                <a:gridCol w="807486">
                  <a:extLst>
                    <a:ext uri="{9D8B030D-6E8A-4147-A177-3AD203B41FA5}">
                      <a16:colId xmlns:a16="http://schemas.microsoft.com/office/drawing/2014/main" val="1058504588"/>
                    </a:ext>
                  </a:extLst>
                </a:gridCol>
              </a:tblGrid>
              <a:tr h="3930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video_id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719860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6Q0AazVu1Tc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5423477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788432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Q3jege0p0dQ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6983042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3460508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rucOLpxX6WE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2769089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3088688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45Nkhoa72gY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3283995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5060262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XYviM5xevC8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2903560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69663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929AE2-8B33-7AD8-7B9D-77B7EEB33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58990"/>
              </p:ext>
            </p:extLst>
          </p:nvPr>
        </p:nvGraphicFramePr>
        <p:xfrm>
          <a:off x="7731760" y="1625600"/>
          <a:ext cx="3048000" cy="2282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714">
                  <a:extLst>
                    <a:ext uri="{9D8B030D-6E8A-4147-A177-3AD203B41FA5}">
                      <a16:colId xmlns:a16="http://schemas.microsoft.com/office/drawing/2014/main" val="27010104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668075222"/>
                    </a:ext>
                  </a:extLst>
                </a:gridCol>
                <a:gridCol w="689429">
                  <a:extLst>
                    <a:ext uri="{9D8B030D-6E8A-4147-A177-3AD203B41FA5}">
                      <a16:colId xmlns:a16="http://schemas.microsoft.com/office/drawing/2014/main" val="415410692"/>
                    </a:ext>
                  </a:extLst>
                </a:gridCol>
              </a:tblGrid>
              <a:tr h="3930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video_id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2854541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6Q0AazVu1Tc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5423477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85639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7810240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PTQMog9u2Zo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2682056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39322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3470440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Q3jege0p0dQ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6983042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177110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191666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gbRijjvIeyk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1229538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51014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9486758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XYviM5xevC8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2903560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64666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1627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D53AF7-CA48-EC62-5E0E-631A89454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7961"/>
              </p:ext>
            </p:extLst>
          </p:nvPr>
        </p:nvGraphicFramePr>
        <p:xfrm>
          <a:off x="6593840" y="4241800"/>
          <a:ext cx="2814319" cy="1981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3656">
                  <a:extLst>
                    <a:ext uri="{9D8B030D-6E8A-4147-A177-3AD203B41FA5}">
                      <a16:colId xmlns:a16="http://schemas.microsoft.com/office/drawing/2014/main" val="626320148"/>
                    </a:ext>
                  </a:extLst>
                </a:gridCol>
                <a:gridCol w="804091">
                  <a:extLst>
                    <a:ext uri="{9D8B030D-6E8A-4147-A177-3AD203B41FA5}">
                      <a16:colId xmlns:a16="http://schemas.microsoft.com/office/drawing/2014/main" val="512233702"/>
                    </a:ext>
                  </a:extLst>
                </a:gridCol>
                <a:gridCol w="636572">
                  <a:extLst>
                    <a:ext uri="{9D8B030D-6E8A-4147-A177-3AD203B41FA5}">
                      <a16:colId xmlns:a16="http://schemas.microsoft.com/office/drawing/2014/main" val="482240052"/>
                    </a:ext>
                  </a:extLst>
                </a:gridCol>
              </a:tblGrid>
              <a:tr h="3411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video_id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3711432"/>
                  </a:ext>
                </a:extLst>
              </a:tr>
              <a:tr h="3280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Q3jege0p0dQ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6983042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177110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3243275"/>
                  </a:ext>
                </a:extLst>
              </a:tr>
              <a:tr h="3280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6Q0AazVu1Tc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5423477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85639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4071821"/>
                  </a:ext>
                </a:extLst>
              </a:tr>
              <a:tr h="3280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45Nkhoa72gY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3283995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10595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1396922"/>
                  </a:ext>
                </a:extLst>
              </a:tr>
              <a:tr h="3280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XYviM5xevC8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2903560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64666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2806975"/>
                  </a:ext>
                </a:extLst>
              </a:tr>
              <a:tr h="32801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rucOLpxX6WE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2769089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39296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C59DC0-D370-1E38-FD82-A8F6B7A711EE}"/>
              </a:ext>
            </a:extLst>
          </p:cNvPr>
          <p:cNvSpPr txBox="1"/>
          <p:nvPr/>
        </p:nvSpPr>
        <p:spPr>
          <a:xfrm>
            <a:off x="660400" y="2092960"/>
            <a:ext cx="416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First top 5 is the video id with respect to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Second one is </a:t>
            </a:r>
            <a:r>
              <a:rPr lang="en-IN" sz="2800" dirty="0" err="1"/>
              <a:t>wrt</a:t>
            </a:r>
            <a:r>
              <a:rPr lang="en-IN" sz="2800" dirty="0"/>
              <a:t> 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Third one is </a:t>
            </a:r>
            <a:r>
              <a:rPr lang="en-IN" sz="2800" dirty="0" err="1"/>
              <a:t>wrt</a:t>
            </a:r>
            <a:r>
              <a:rPr lang="en-IN" sz="2800" dirty="0"/>
              <a:t> custom sort of views and likes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97DF9-50C3-CECE-0B3A-AFBC267D4263}"/>
              </a:ext>
            </a:extLst>
          </p:cNvPr>
          <p:cNvSpPr txBox="1"/>
          <p:nvPr/>
        </p:nvSpPr>
        <p:spPr>
          <a:xfrm>
            <a:off x="6141720" y="879674"/>
            <a:ext cx="90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9535BB-0C55-F94D-161B-7BD8069278D8}"/>
              </a:ext>
            </a:extLst>
          </p:cNvPr>
          <p:cNvSpPr txBox="1"/>
          <p:nvPr/>
        </p:nvSpPr>
        <p:spPr>
          <a:xfrm>
            <a:off x="9123679" y="828279"/>
            <a:ext cx="71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2442-12EA-78C4-779D-B9756429937C}"/>
              </a:ext>
            </a:extLst>
          </p:cNvPr>
          <p:cNvSpPr txBox="1"/>
          <p:nvPr/>
        </p:nvSpPr>
        <p:spPr>
          <a:xfrm>
            <a:off x="6141720" y="4847678"/>
            <a:ext cx="1056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06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88ED2-537E-1E54-D60E-20AF79CE1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06D7-F410-E433-9F13-D96FD6E6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64920" cy="1108075"/>
          </a:xfrm>
        </p:spPr>
        <p:txBody>
          <a:bodyPr/>
          <a:lstStyle/>
          <a:p>
            <a:r>
              <a:rPr lang="en-IN" dirty="0"/>
              <a:t>Q9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D10A82-803F-C4B3-0B40-D8191FF46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29656"/>
              </p:ext>
            </p:extLst>
          </p:nvPr>
        </p:nvGraphicFramePr>
        <p:xfrm>
          <a:off x="6300470" y="576578"/>
          <a:ext cx="4072890" cy="2832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2702">
                  <a:extLst>
                    <a:ext uri="{9D8B030D-6E8A-4147-A177-3AD203B41FA5}">
                      <a16:colId xmlns:a16="http://schemas.microsoft.com/office/drawing/2014/main" val="3673102244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2919309542"/>
                    </a:ext>
                  </a:extLst>
                </a:gridCol>
                <a:gridCol w="1002558">
                  <a:extLst>
                    <a:ext uri="{9D8B030D-6E8A-4147-A177-3AD203B41FA5}">
                      <a16:colId xmlns:a16="http://schemas.microsoft.com/office/drawing/2014/main" val="299565922"/>
                    </a:ext>
                  </a:extLst>
                </a:gridCol>
              </a:tblGrid>
              <a:tr h="2667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video_id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publish_date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1349632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6Q0AazVu1Tc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5-5-2018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5423477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8798812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PTQMog9u2Zo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5-19-2018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2682056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4815898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ogfYd705cRs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5-10-2018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2281355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1887617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T2YJYVYYhfI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6-3-2018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2291019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8838644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Q3jege0p0dQ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4-14-2018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6983042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0574255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rucOLpxX6WE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4-11-2018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2769089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8138790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45Nkhoa72gY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3-12-2018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3283995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6567031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XYviM5xevC8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1-19-2018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2903560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5334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yTjmwsla5Vs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1-6-2018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2164560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2224611"/>
                  </a:ext>
                </a:extLst>
              </a:tr>
              <a:tr h="2565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zUZ1z7FwLc8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11-13-2017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2735945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2157493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FBD022EE-EAE6-E493-15BB-659B1A82D3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4464310"/>
                  </p:ext>
                </p:extLst>
              </p:nvPr>
            </p:nvGraphicFramePr>
            <p:xfrm>
              <a:off x="6300470" y="3533138"/>
              <a:ext cx="4479290" cy="283210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FBD022EE-EAE6-E493-15BB-659B1A82D3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0470" y="3533138"/>
                <a:ext cx="4479290" cy="283210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8954F6F-D413-1F39-D60C-419E3839D7F0}"/>
              </a:ext>
            </a:extLst>
          </p:cNvPr>
          <p:cNvSpPr txBox="1"/>
          <p:nvPr/>
        </p:nvSpPr>
        <p:spPr>
          <a:xfrm>
            <a:off x="1102995" y="2246084"/>
            <a:ext cx="482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 have taken video </a:t>
            </a:r>
            <a:r>
              <a:rPr lang="en-IN" sz="2400" dirty="0" err="1"/>
              <a:t>id,publish</a:t>
            </a:r>
            <a:r>
              <a:rPr lang="en-IN" sz="2400" dirty="0"/>
              <a:t> date and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 applied top 10 of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And got a visualization based on that</a:t>
            </a:r>
          </a:p>
        </p:txBody>
      </p:sp>
    </p:spTree>
    <p:extLst>
      <p:ext uri="{BB962C8B-B14F-4D97-AF65-F5344CB8AC3E}">
        <p14:creationId xmlns:p14="http://schemas.microsoft.com/office/powerpoint/2010/main" val="318247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13d2561e-971f-448c-a870-d84a8df94866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DF055B12-CCAA-48F7-AC05-6B41A479ED89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1516</Words>
  <Application>Microsoft Office PowerPoint</Application>
  <PresentationFormat>Widescreen</PresentationFormat>
  <Paragraphs>377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Microsoft Sans Serif</vt:lpstr>
      <vt:lpstr>Söhne</vt:lpstr>
      <vt:lpstr>Office Theme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Q11</vt:lpstr>
      <vt:lpstr>Q12</vt:lpstr>
      <vt:lpstr>Q13</vt:lpstr>
      <vt:lpstr>Q14</vt:lpstr>
      <vt:lpstr>Q15</vt:lpstr>
      <vt:lpstr>Q16-20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</dc:title>
  <dc:creator>Vinay Varma Rudraraju</dc:creator>
  <cp:keywords>Classification=LV_C0NF1D3NT1AL</cp:keywords>
  <cp:lastModifiedBy>Vinay Varma Rudraraju</cp:lastModifiedBy>
  <cp:revision>2</cp:revision>
  <dcterms:created xsi:type="dcterms:W3CDTF">2024-02-28T07:27:43Z</dcterms:created>
  <dcterms:modified xsi:type="dcterms:W3CDTF">2024-02-28T12:14:23Z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13d2561e-971f-448c-a870-d84a8df94866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