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78"/>
  </p:notesMasterIdLst>
  <p:sldIdLst>
    <p:sldId id="339" r:id="rId3"/>
    <p:sldId id="341" r:id="rId4"/>
    <p:sldId id="340" r:id="rId5"/>
    <p:sldId id="342" r:id="rId6"/>
    <p:sldId id="343" r:id="rId7"/>
    <p:sldId id="344" r:id="rId8"/>
    <p:sldId id="345" r:id="rId9"/>
    <p:sldId id="322" r:id="rId10"/>
    <p:sldId id="263" r:id="rId11"/>
    <p:sldId id="403" r:id="rId12"/>
    <p:sldId id="404" r:id="rId13"/>
    <p:sldId id="323" r:id="rId14"/>
    <p:sldId id="405" r:id="rId15"/>
    <p:sldId id="259" r:id="rId16"/>
    <p:sldId id="260" r:id="rId17"/>
    <p:sldId id="258" r:id="rId18"/>
    <p:sldId id="261" r:id="rId19"/>
    <p:sldId id="262" r:id="rId20"/>
    <p:sldId id="361" r:id="rId21"/>
    <p:sldId id="264" r:id="rId22"/>
    <p:sldId id="362" r:id="rId23"/>
    <p:sldId id="265" r:id="rId24"/>
    <p:sldId id="364" r:id="rId25"/>
    <p:sldId id="363" r:id="rId26"/>
    <p:sldId id="365" r:id="rId27"/>
    <p:sldId id="269" r:id="rId28"/>
    <p:sldId id="366" r:id="rId29"/>
    <p:sldId id="270" r:id="rId30"/>
    <p:sldId id="368" r:id="rId31"/>
    <p:sldId id="369" r:id="rId32"/>
    <p:sldId id="367" r:id="rId33"/>
    <p:sldId id="371" r:id="rId34"/>
    <p:sldId id="372" r:id="rId35"/>
    <p:sldId id="271" r:id="rId36"/>
    <p:sldId id="272" r:id="rId37"/>
    <p:sldId id="273" r:id="rId38"/>
    <p:sldId id="274" r:id="rId39"/>
    <p:sldId id="275" r:id="rId40"/>
    <p:sldId id="373" r:id="rId41"/>
    <p:sldId id="276" r:id="rId42"/>
    <p:sldId id="374" r:id="rId43"/>
    <p:sldId id="375" r:id="rId44"/>
    <p:sldId id="376" r:id="rId45"/>
    <p:sldId id="277" r:id="rId46"/>
    <p:sldId id="377" r:id="rId47"/>
    <p:sldId id="278" r:id="rId48"/>
    <p:sldId id="378" r:id="rId49"/>
    <p:sldId id="279" r:id="rId50"/>
    <p:sldId id="379" r:id="rId51"/>
    <p:sldId id="381" r:id="rId52"/>
    <p:sldId id="380" r:id="rId53"/>
    <p:sldId id="307" r:id="rId54"/>
    <p:sldId id="308" r:id="rId55"/>
    <p:sldId id="309" r:id="rId56"/>
    <p:sldId id="310" r:id="rId57"/>
    <p:sldId id="382" r:id="rId58"/>
    <p:sldId id="383" r:id="rId59"/>
    <p:sldId id="384" r:id="rId60"/>
    <p:sldId id="385" r:id="rId61"/>
    <p:sldId id="386" r:id="rId62"/>
    <p:sldId id="387" r:id="rId63"/>
    <p:sldId id="388" r:id="rId64"/>
    <p:sldId id="389" r:id="rId65"/>
    <p:sldId id="391" r:id="rId66"/>
    <p:sldId id="392" r:id="rId67"/>
    <p:sldId id="393" r:id="rId68"/>
    <p:sldId id="394" r:id="rId69"/>
    <p:sldId id="395" r:id="rId70"/>
    <p:sldId id="396" r:id="rId71"/>
    <p:sldId id="397" r:id="rId72"/>
    <p:sldId id="399" r:id="rId73"/>
    <p:sldId id="398" r:id="rId74"/>
    <p:sldId id="400" r:id="rId75"/>
    <p:sldId id="401" r:id="rId76"/>
    <p:sldId id="402" r:id="rId77"/>
  </p:sldIdLst>
  <p:sldSz cx="10693400" cy="7562850"/>
  <p:notesSz cx="10693400" cy="7562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24" autoAdjust="0"/>
  </p:normalViewPr>
  <p:slideViewPr>
    <p:cSldViewPr>
      <p:cViewPr varScale="1">
        <p:scale>
          <a:sx n="67" d="100"/>
          <a:sy n="67" d="100"/>
        </p:scale>
        <p:origin x="1507"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C127E769-8E77-4FB7-BA1A-382658C1E54A}" type="datetimeFigureOut">
              <a:rPr lang="en-IN" smtClean="0"/>
              <a:t>03-07-2024</a:t>
            </a:fld>
            <a:endParaRPr lang="en-IN"/>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9AFA404C-2E0F-4324-9DF4-CECC34FE77C1}" type="slidenum">
              <a:rPr lang="en-IN" smtClean="0"/>
              <a:t>‹#›</a:t>
            </a:fld>
            <a:endParaRPr lang="en-IN"/>
          </a:p>
        </p:txBody>
      </p:sp>
    </p:spTree>
    <p:extLst>
      <p:ext uri="{BB962C8B-B14F-4D97-AF65-F5344CB8AC3E}">
        <p14:creationId xmlns:p14="http://schemas.microsoft.com/office/powerpoint/2010/main" val="2293166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1247775" y="1143000"/>
            <a:ext cx="43624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145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735171" y="402652"/>
            <a:ext cx="9223058" cy="146180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dt" idx="10"/>
          </p:nvPr>
        </p:nvSpPr>
        <p:spPr>
          <a:xfrm>
            <a:off x="735171" y="7009642"/>
            <a:ext cx="2406015" cy="4026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64" name="Google Shape;64;p9"/>
          <p:cNvSpPr txBox="1">
            <a:spLocks noGrp="1"/>
          </p:cNvSpPr>
          <p:nvPr>
            <p:ph type="ftr" idx="11"/>
          </p:nvPr>
        </p:nvSpPr>
        <p:spPr>
          <a:xfrm>
            <a:off x="3542189" y="7009642"/>
            <a:ext cx="3609023" cy="4026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65" name="Google Shape;65;p9"/>
          <p:cNvSpPr txBox="1">
            <a:spLocks noGrp="1"/>
          </p:cNvSpPr>
          <p:nvPr>
            <p:ph type="sldNum" idx="12"/>
          </p:nvPr>
        </p:nvSpPr>
        <p:spPr>
          <a:xfrm>
            <a:off x="7552214" y="7009642"/>
            <a:ext cx="2406015" cy="4026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3">
                <a:solidFill>
                  <a:srgbClr val="888888"/>
                </a:solidFill>
                <a:latin typeface="Calibri"/>
                <a:ea typeface="Calibri"/>
                <a:cs typeface="Calibri"/>
                <a:sym typeface="Calibri"/>
              </a:defRPr>
            </a:lvl1pPr>
            <a:lvl2pPr marL="0" lvl="1" indent="0" algn="r">
              <a:spcBef>
                <a:spcPts val="0"/>
              </a:spcBef>
              <a:buNone/>
              <a:defRPr sz="1053">
                <a:solidFill>
                  <a:srgbClr val="888888"/>
                </a:solidFill>
                <a:latin typeface="Calibri"/>
                <a:ea typeface="Calibri"/>
                <a:cs typeface="Calibri"/>
                <a:sym typeface="Calibri"/>
              </a:defRPr>
            </a:lvl2pPr>
            <a:lvl3pPr marL="0" lvl="2" indent="0" algn="r">
              <a:spcBef>
                <a:spcPts val="0"/>
              </a:spcBef>
              <a:buNone/>
              <a:defRPr sz="1053">
                <a:solidFill>
                  <a:srgbClr val="888888"/>
                </a:solidFill>
                <a:latin typeface="Calibri"/>
                <a:ea typeface="Calibri"/>
                <a:cs typeface="Calibri"/>
                <a:sym typeface="Calibri"/>
              </a:defRPr>
            </a:lvl3pPr>
            <a:lvl4pPr marL="0" lvl="3" indent="0" algn="r">
              <a:spcBef>
                <a:spcPts val="0"/>
              </a:spcBef>
              <a:buNone/>
              <a:defRPr sz="1053">
                <a:solidFill>
                  <a:srgbClr val="888888"/>
                </a:solidFill>
                <a:latin typeface="Calibri"/>
                <a:ea typeface="Calibri"/>
                <a:cs typeface="Calibri"/>
                <a:sym typeface="Calibri"/>
              </a:defRPr>
            </a:lvl4pPr>
            <a:lvl5pPr marL="0" lvl="4" indent="0" algn="r">
              <a:spcBef>
                <a:spcPts val="0"/>
              </a:spcBef>
              <a:buNone/>
              <a:defRPr sz="1053">
                <a:solidFill>
                  <a:srgbClr val="888888"/>
                </a:solidFill>
                <a:latin typeface="Calibri"/>
                <a:ea typeface="Calibri"/>
                <a:cs typeface="Calibri"/>
                <a:sym typeface="Calibri"/>
              </a:defRPr>
            </a:lvl5pPr>
            <a:lvl6pPr marL="0" lvl="5" indent="0" algn="r">
              <a:spcBef>
                <a:spcPts val="0"/>
              </a:spcBef>
              <a:buNone/>
              <a:defRPr sz="1053">
                <a:solidFill>
                  <a:srgbClr val="888888"/>
                </a:solidFill>
                <a:latin typeface="Calibri"/>
                <a:ea typeface="Calibri"/>
                <a:cs typeface="Calibri"/>
                <a:sym typeface="Calibri"/>
              </a:defRPr>
            </a:lvl6pPr>
            <a:lvl7pPr marL="0" lvl="6" indent="0" algn="r">
              <a:spcBef>
                <a:spcPts val="0"/>
              </a:spcBef>
              <a:buNone/>
              <a:defRPr sz="1053">
                <a:solidFill>
                  <a:srgbClr val="888888"/>
                </a:solidFill>
                <a:latin typeface="Calibri"/>
                <a:ea typeface="Calibri"/>
                <a:cs typeface="Calibri"/>
                <a:sym typeface="Calibri"/>
              </a:defRPr>
            </a:lvl7pPr>
            <a:lvl8pPr marL="0" lvl="7" indent="0" algn="r">
              <a:spcBef>
                <a:spcPts val="0"/>
              </a:spcBef>
              <a:buNone/>
              <a:defRPr sz="1053">
                <a:solidFill>
                  <a:srgbClr val="888888"/>
                </a:solidFill>
                <a:latin typeface="Calibri"/>
                <a:ea typeface="Calibri"/>
                <a:cs typeface="Calibri"/>
                <a:sym typeface="Calibri"/>
              </a:defRPr>
            </a:lvl8pPr>
            <a:lvl9pPr marL="0" lvl="8" indent="0" algn="r">
              <a:spcBef>
                <a:spcPts val="0"/>
              </a:spcBef>
              <a:buNone/>
              <a:defRPr sz="1053">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135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736564" y="504190"/>
            <a:ext cx="3448900" cy="17646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80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4546088" y="1088911"/>
            <a:ext cx="5413534" cy="5374525"/>
          </a:xfrm>
          <a:prstGeom prst="rect">
            <a:avLst/>
          </a:prstGeom>
          <a:noFill/>
          <a:ln>
            <a:noFill/>
          </a:ln>
        </p:spPr>
        <p:txBody>
          <a:bodyPr spcFirstLastPara="1" wrap="square" lIns="91425" tIns="45700" rIns="91425" bIns="45700" anchor="t" anchorCtr="0">
            <a:normAutofit/>
          </a:bodyPr>
          <a:lstStyle>
            <a:lvl1pPr marL="401010" lvl="0" indent="-378732" algn="l">
              <a:lnSpc>
                <a:spcPct val="90000"/>
              </a:lnSpc>
              <a:spcBef>
                <a:spcPts val="877"/>
              </a:spcBef>
              <a:spcAft>
                <a:spcPts val="0"/>
              </a:spcAft>
              <a:buClr>
                <a:schemeClr val="dk1"/>
              </a:buClr>
              <a:buSzPts val="3200"/>
              <a:buChar char="•"/>
              <a:defRPr sz="2807"/>
            </a:lvl1pPr>
            <a:lvl2pPr marL="802020" lvl="1" indent="-356453" algn="l">
              <a:lnSpc>
                <a:spcPct val="90000"/>
              </a:lnSpc>
              <a:spcBef>
                <a:spcPts val="439"/>
              </a:spcBef>
              <a:spcAft>
                <a:spcPts val="0"/>
              </a:spcAft>
              <a:buClr>
                <a:schemeClr val="dk1"/>
              </a:buClr>
              <a:buSzPts val="2800"/>
              <a:buChar char="•"/>
              <a:defRPr sz="2456"/>
            </a:lvl2pPr>
            <a:lvl3pPr marL="1203030" lvl="2" indent="-334175" algn="l">
              <a:lnSpc>
                <a:spcPct val="90000"/>
              </a:lnSpc>
              <a:spcBef>
                <a:spcPts val="439"/>
              </a:spcBef>
              <a:spcAft>
                <a:spcPts val="0"/>
              </a:spcAft>
              <a:buClr>
                <a:schemeClr val="dk1"/>
              </a:buClr>
              <a:buSzPts val="2400"/>
              <a:buChar char="•"/>
              <a:defRPr sz="2105"/>
            </a:lvl3pPr>
            <a:lvl4pPr marL="1604040" lvl="3" indent="-311897" algn="l">
              <a:lnSpc>
                <a:spcPct val="90000"/>
              </a:lnSpc>
              <a:spcBef>
                <a:spcPts val="439"/>
              </a:spcBef>
              <a:spcAft>
                <a:spcPts val="0"/>
              </a:spcAft>
              <a:buClr>
                <a:schemeClr val="dk1"/>
              </a:buClr>
              <a:buSzPts val="2000"/>
              <a:buChar char="•"/>
              <a:defRPr sz="1754"/>
            </a:lvl4pPr>
            <a:lvl5pPr marL="2005051" lvl="4" indent="-311897" algn="l">
              <a:lnSpc>
                <a:spcPct val="90000"/>
              </a:lnSpc>
              <a:spcBef>
                <a:spcPts val="439"/>
              </a:spcBef>
              <a:spcAft>
                <a:spcPts val="0"/>
              </a:spcAft>
              <a:buClr>
                <a:schemeClr val="dk1"/>
              </a:buClr>
              <a:buSzPts val="2000"/>
              <a:buChar char="•"/>
              <a:defRPr sz="1754"/>
            </a:lvl5pPr>
            <a:lvl6pPr marL="2406061" lvl="5" indent="-311897" algn="l">
              <a:lnSpc>
                <a:spcPct val="90000"/>
              </a:lnSpc>
              <a:spcBef>
                <a:spcPts val="439"/>
              </a:spcBef>
              <a:spcAft>
                <a:spcPts val="0"/>
              </a:spcAft>
              <a:buClr>
                <a:schemeClr val="dk1"/>
              </a:buClr>
              <a:buSzPts val="2000"/>
              <a:buChar char="•"/>
              <a:defRPr sz="1754"/>
            </a:lvl6pPr>
            <a:lvl7pPr marL="2807071" lvl="6" indent="-311897" algn="l">
              <a:lnSpc>
                <a:spcPct val="90000"/>
              </a:lnSpc>
              <a:spcBef>
                <a:spcPts val="439"/>
              </a:spcBef>
              <a:spcAft>
                <a:spcPts val="0"/>
              </a:spcAft>
              <a:buClr>
                <a:schemeClr val="dk1"/>
              </a:buClr>
              <a:buSzPts val="2000"/>
              <a:buChar char="•"/>
              <a:defRPr sz="1754"/>
            </a:lvl7pPr>
            <a:lvl8pPr marL="3208081" lvl="7" indent="-311897" algn="l">
              <a:lnSpc>
                <a:spcPct val="90000"/>
              </a:lnSpc>
              <a:spcBef>
                <a:spcPts val="439"/>
              </a:spcBef>
              <a:spcAft>
                <a:spcPts val="0"/>
              </a:spcAft>
              <a:buClr>
                <a:schemeClr val="dk1"/>
              </a:buClr>
              <a:buSzPts val="2000"/>
              <a:buChar char="•"/>
              <a:defRPr sz="1754"/>
            </a:lvl8pPr>
            <a:lvl9pPr marL="3609091" lvl="8" indent="-311897" algn="l">
              <a:lnSpc>
                <a:spcPct val="90000"/>
              </a:lnSpc>
              <a:spcBef>
                <a:spcPts val="439"/>
              </a:spcBef>
              <a:spcAft>
                <a:spcPts val="0"/>
              </a:spcAft>
              <a:buClr>
                <a:schemeClr val="dk1"/>
              </a:buClr>
              <a:buSzPts val="2000"/>
              <a:buChar char="•"/>
              <a:defRPr sz="1754"/>
            </a:lvl9pPr>
          </a:lstStyle>
          <a:p>
            <a:endParaRPr/>
          </a:p>
        </p:txBody>
      </p:sp>
      <p:sp>
        <p:nvSpPr>
          <p:cNvPr id="69" name="Google Shape;69;p10"/>
          <p:cNvSpPr txBox="1">
            <a:spLocks noGrp="1"/>
          </p:cNvSpPr>
          <p:nvPr>
            <p:ph type="body" idx="2"/>
          </p:nvPr>
        </p:nvSpPr>
        <p:spPr>
          <a:xfrm>
            <a:off x="736564" y="2268855"/>
            <a:ext cx="3448900" cy="4203335"/>
          </a:xfrm>
          <a:prstGeom prst="rect">
            <a:avLst/>
          </a:prstGeom>
          <a:noFill/>
          <a:ln>
            <a:noFill/>
          </a:ln>
        </p:spPr>
        <p:txBody>
          <a:bodyPr spcFirstLastPara="1" wrap="square" lIns="91425" tIns="45700" rIns="91425" bIns="45700" anchor="t" anchorCtr="0">
            <a:normAutofit/>
          </a:bodyPr>
          <a:lstStyle>
            <a:lvl1pPr marL="401010" lvl="0" indent="-200505" algn="l">
              <a:lnSpc>
                <a:spcPct val="90000"/>
              </a:lnSpc>
              <a:spcBef>
                <a:spcPts val="877"/>
              </a:spcBef>
              <a:spcAft>
                <a:spcPts val="0"/>
              </a:spcAft>
              <a:buClr>
                <a:schemeClr val="dk1"/>
              </a:buClr>
              <a:buSzPts val="1600"/>
              <a:buNone/>
              <a:defRPr sz="1403"/>
            </a:lvl1pPr>
            <a:lvl2pPr marL="802020" lvl="1" indent="-200505" algn="l">
              <a:lnSpc>
                <a:spcPct val="90000"/>
              </a:lnSpc>
              <a:spcBef>
                <a:spcPts val="439"/>
              </a:spcBef>
              <a:spcAft>
                <a:spcPts val="0"/>
              </a:spcAft>
              <a:buClr>
                <a:schemeClr val="dk1"/>
              </a:buClr>
              <a:buSzPts val="1400"/>
              <a:buNone/>
              <a:defRPr sz="1228"/>
            </a:lvl2pPr>
            <a:lvl3pPr marL="1203030" lvl="2" indent="-200505" algn="l">
              <a:lnSpc>
                <a:spcPct val="90000"/>
              </a:lnSpc>
              <a:spcBef>
                <a:spcPts val="439"/>
              </a:spcBef>
              <a:spcAft>
                <a:spcPts val="0"/>
              </a:spcAft>
              <a:buClr>
                <a:schemeClr val="dk1"/>
              </a:buClr>
              <a:buSzPts val="1200"/>
              <a:buNone/>
              <a:defRPr sz="1053"/>
            </a:lvl3pPr>
            <a:lvl4pPr marL="1604040" lvl="3" indent="-200505" algn="l">
              <a:lnSpc>
                <a:spcPct val="90000"/>
              </a:lnSpc>
              <a:spcBef>
                <a:spcPts val="439"/>
              </a:spcBef>
              <a:spcAft>
                <a:spcPts val="0"/>
              </a:spcAft>
              <a:buClr>
                <a:schemeClr val="dk1"/>
              </a:buClr>
              <a:buSzPts val="1000"/>
              <a:buNone/>
              <a:defRPr sz="877"/>
            </a:lvl4pPr>
            <a:lvl5pPr marL="2005051" lvl="4" indent="-200505" algn="l">
              <a:lnSpc>
                <a:spcPct val="90000"/>
              </a:lnSpc>
              <a:spcBef>
                <a:spcPts val="439"/>
              </a:spcBef>
              <a:spcAft>
                <a:spcPts val="0"/>
              </a:spcAft>
              <a:buClr>
                <a:schemeClr val="dk1"/>
              </a:buClr>
              <a:buSzPts val="1000"/>
              <a:buNone/>
              <a:defRPr sz="877"/>
            </a:lvl5pPr>
            <a:lvl6pPr marL="2406061" lvl="5" indent="-200505" algn="l">
              <a:lnSpc>
                <a:spcPct val="90000"/>
              </a:lnSpc>
              <a:spcBef>
                <a:spcPts val="439"/>
              </a:spcBef>
              <a:spcAft>
                <a:spcPts val="0"/>
              </a:spcAft>
              <a:buClr>
                <a:schemeClr val="dk1"/>
              </a:buClr>
              <a:buSzPts val="1000"/>
              <a:buNone/>
              <a:defRPr sz="877"/>
            </a:lvl6pPr>
            <a:lvl7pPr marL="2807071" lvl="6" indent="-200505" algn="l">
              <a:lnSpc>
                <a:spcPct val="90000"/>
              </a:lnSpc>
              <a:spcBef>
                <a:spcPts val="439"/>
              </a:spcBef>
              <a:spcAft>
                <a:spcPts val="0"/>
              </a:spcAft>
              <a:buClr>
                <a:schemeClr val="dk1"/>
              </a:buClr>
              <a:buSzPts val="1000"/>
              <a:buNone/>
              <a:defRPr sz="877"/>
            </a:lvl7pPr>
            <a:lvl8pPr marL="3208081" lvl="7" indent="-200505" algn="l">
              <a:lnSpc>
                <a:spcPct val="90000"/>
              </a:lnSpc>
              <a:spcBef>
                <a:spcPts val="439"/>
              </a:spcBef>
              <a:spcAft>
                <a:spcPts val="0"/>
              </a:spcAft>
              <a:buClr>
                <a:schemeClr val="dk1"/>
              </a:buClr>
              <a:buSzPts val="1000"/>
              <a:buNone/>
              <a:defRPr sz="877"/>
            </a:lvl8pPr>
            <a:lvl9pPr marL="3609091" lvl="8" indent="-200505" algn="l">
              <a:lnSpc>
                <a:spcPct val="90000"/>
              </a:lnSpc>
              <a:spcBef>
                <a:spcPts val="439"/>
              </a:spcBef>
              <a:spcAft>
                <a:spcPts val="0"/>
              </a:spcAft>
              <a:buClr>
                <a:schemeClr val="dk1"/>
              </a:buClr>
              <a:buSzPts val="1000"/>
              <a:buNone/>
              <a:defRPr sz="877"/>
            </a:lvl9pPr>
          </a:lstStyle>
          <a:p>
            <a:endParaRPr/>
          </a:p>
        </p:txBody>
      </p:sp>
      <p:sp>
        <p:nvSpPr>
          <p:cNvPr id="70" name="Google Shape;70;p10"/>
          <p:cNvSpPr txBox="1">
            <a:spLocks noGrp="1"/>
          </p:cNvSpPr>
          <p:nvPr>
            <p:ph type="dt" idx="10"/>
          </p:nvPr>
        </p:nvSpPr>
        <p:spPr>
          <a:xfrm>
            <a:off x="735171" y="7009642"/>
            <a:ext cx="2406015" cy="4026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71" name="Google Shape;71;p10"/>
          <p:cNvSpPr txBox="1">
            <a:spLocks noGrp="1"/>
          </p:cNvSpPr>
          <p:nvPr>
            <p:ph type="ftr" idx="11"/>
          </p:nvPr>
        </p:nvSpPr>
        <p:spPr>
          <a:xfrm>
            <a:off x="3542189" y="7009642"/>
            <a:ext cx="3609023" cy="4026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72" name="Google Shape;72;p10"/>
          <p:cNvSpPr txBox="1">
            <a:spLocks noGrp="1"/>
          </p:cNvSpPr>
          <p:nvPr>
            <p:ph type="sldNum" idx="12"/>
          </p:nvPr>
        </p:nvSpPr>
        <p:spPr>
          <a:xfrm>
            <a:off x="7552214" y="7009642"/>
            <a:ext cx="2406015" cy="4026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3">
                <a:solidFill>
                  <a:srgbClr val="888888"/>
                </a:solidFill>
                <a:latin typeface="Calibri"/>
                <a:ea typeface="Calibri"/>
                <a:cs typeface="Calibri"/>
                <a:sym typeface="Calibri"/>
              </a:defRPr>
            </a:lvl1pPr>
            <a:lvl2pPr marL="0" lvl="1" indent="0" algn="r">
              <a:spcBef>
                <a:spcPts val="0"/>
              </a:spcBef>
              <a:buNone/>
              <a:defRPr sz="1053">
                <a:solidFill>
                  <a:srgbClr val="888888"/>
                </a:solidFill>
                <a:latin typeface="Calibri"/>
                <a:ea typeface="Calibri"/>
                <a:cs typeface="Calibri"/>
                <a:sym typeface="Calibri"/>
              </a:defRPr>
            </a:lvl2pPr>
            <a:lvl3pPr marL="0" lvl="2" indent="0" algn="r">
              <a:spcBef>
                <a:spcPts val="0"/>
              </a:spcBef>
              <a:buNone/>
              <a:defRPr sz="1053">
                <a:solidFill>
                  <a:srgbClr val="888888"/>
                </a:solidFill>
                <a:latin typeface="Calibri"/>
                <a:ea typeface="Calibri"/>
                <a:cs typeface="Calibri"/>
                <a:sym typeface="Calibri"/>
              </a:defRPr>
            </a:lvl3pPr>
            <a:lvl4pPr marL="0" lvl="3" indent="0" algn="r">
              <a:spcBef>
                <a:spcPts val="0"/>
              </a:spcBef>
              <a:buNone/>
              <a:defRPr sz="1053">
                <a:solidFill>
                  <a:srgbClr val="888888"/>
                </a:solidFill>
                <a:latin typeface="Calibri"/>
                <a:ea typeface="Calibri"/>
                <a:cs typeface="Calibri"/>
                <a:sym typeface="Calibri"/>
              </a:defRPr>
            </a:lvl4pPr>
            <a:lvl5pPr marL="0" lvl="4" indent="0" algn="r">
              <a:spcBef>
                <a:spcPts val="0"/>
              </a:spcBef>
              <a:buNone/>
              <a:defRPr sz="1053">
                <a:solidFill>
                  <a:srgbClr val="888888"/>
                </a:solidFill>
                <a:latin typeface="Calibri"/>
                <a:ea typeface="Calibri"/>
                <a:cs typeface="Calibri"/>
                <a:sym typeface="Calibri"/>
              </a:defRPr>
            </a:lvl5pPr>
            <a:lvl6pPr marL="0" lvl="5" indent="0" algn="r">
              <a:spcBef>
                <a:spcPts val="0"/>
              </a:spcBef>
              <a:buNone/>
              <a:defRPr sz="1053">
                <a:solidFill>
                  <a:srgbClr val="888888"/>
                </a:solidFill>
                <a:latin typeface="Calibri"/>
                <a:ea typeface="Calibri"/>
                <a:cs typeface="Calibri"/>
                <a:sym typeface="Calibri"/>
              </a:defRPr>
            </a:lvl6pPr>
            <a:lvl7pPr marL="0" lvl="6" indent="0" algn="r">
              <a:spcBef>
                <a:spcPts val="0"/>
              </a:spcBef>
              <a:buNone/>
              <a:defRPr sz="1053">
                <a:solidFill>
                  <a:srgbClr val="888888"/>
                </a:solidFill>
                <a:latin typeface="Calibri"/>
                <a:ea typeface="Calibri"/>
                <a:cs typeface="Calibri"/>
                <a:sym typeface="Calibri"/>
              </a:defRPr>
            </a:lvl7pPr>
            <a:lvl8pPr marL="0" lvl="7" indent="0" algn="r">
              <a:spcBef>
                <a:spcPts val="0"/>
              </a:spcBef>
              <a:buNone/>
              <a:defRPr sz="1053">
                <a:solidFill>
                  <a:srgbClr val="888888"/>
                </a:solidFill>
                <a:latin typeface="Calibri"/>
                <a:ea typeface="Calibri"/>
                <a:cs typeface="Calibri"/>
                <a:sym typeface="Calibri"/>
              </a:defRPr>
            </a:lvl8pPr>
            <a:lvl9pPr marL="0" lvl="8" indent="0" algn="r">
              <a:spcBef>
                <a:spcPts val="0"/>
              </a:spcBef>
              <a:buNone/>
              <a:defRPr sz="1053">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49686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736564" y="504190"/>
            <a:ext cx="3448900" cy="17646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80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a:spLocks noGrp="1"/>
          </p:cNvSpPr>
          <p:nvPr>
            <p:ph type="pic" idx="2"/>
          </p:nvPr>
        </p:nvSpPr>
        <p:spPr>
          <a:xfrm>
            <a:off x="4546088" y="1088911"/>
            <a:ext cx="5413534" cy="5374525"/>
          </a:xfrm>
          <a:prstGeom prst="rect">
            <a:avLst/>
          </a:prstGeom>
          <a:noFill/>
          <a:ln>
            <a:noFill/>
          </a:ln>
        </p:spPr>
      </p:sp>
      <p:sp>
        <p:nvSpPr>
          <p:cNvPr id="76" name="Google Shape;76;p11"/>
          <p:cNvSpPr txBox="1">
            <a:spLocks noGrp="1"/>
          </p:cNvSpPr>
          <p:nvPr>
            <p:ph type="body" idx="1"/>
          </p:nvPr>
        </p:nvSpPr>
        <p:spPr>
          <a:xfrm>
            <a:off x="736564" y="2268855"/>
            <a:ext cx="3448900" cy="4203335"/>
          </a:xfrm>
          <a:prstGeom prst="rect">
            <a:avLst/>
          </a:prstGeom>
          <a:noFill/>
          <a:ln>
            <a:noFill/>
          </a:ln>
        </p:spPr>
        <p:txBody>
          <a:bodyPr spcFirstLastPara="1" wrap="square" lIns="91425" tIns="45700" rIns="91425" bIns="45700" anchor="t" anchorCtr="0">
            <a:normAutofit/>
          </a:bodyPr>
          <a:lstStyle>
            <a:lvl1pPr marL="401010" lvl="0" indent="-200505" algn="l">
              <a:lnSpc>
                <a:spcPct val="90000"/>
              </a:lnSpc>
              <a:spcBef>
                <a:spcPts val="877"/>
              </a:spcBef>
              <a:spcAft>
                <a:spcPts val="0"/>
              </a:spcAft>
              <a:buClr>
                <a:schemeClr val="dk1"/>
              </a:buClr>
              <a:buSzPts val="1600"/>
              <a:buNone/>
              <a:defRPr sz="1403"/>
            </a:lvl1pPr>
            <a:lvl2pPr marL="802020" lvl="1" indent="-200505" algn="l">
              <a:lnSpc>
                <a:spcPct val="90000"/>
              </a:lnSpc>
              <a:spcBef>
                <a:spcPts val="439"/>
              </a:spcBef>
              <a:spcAft>
                <a:spcPts val="0"/>
              </a:spcAft>
              <a:buClr>
                <a:schemeClr val="dk1"/>
              </a:buClr>
              <a:buSzPts val="1400"/>
              <a:buNone/>
              <a:defRPr sz="1228"/>
            </a:lvl2pPr>
            <a:lvl3pPr marL="1203030" lvl="2" indent="-200505" algn="l">
              <a:lnSpc>
                <a:spcPct val="90000"/>
              </a:lnSpc>
              <a:spcBef>
                <a:spcPts val="439"/>
              </a:spcBef>
              <a:spcAft>
                <a:spcPts val="0"/>
              </a:spcAft>
              <a:buClr>
                <a:schemeClr val="dk1"/>
              </a:buClr>
              <a:buSzPts val="1200"/>
              <a:buNone/>
              <a:defRPr sz="1053"/>
            </a:lvl3pPr>
            <a:lvl4pPr marL="1604040" lvl="3" indent="-200505" algn="l">
              <a:lnSpc>
                <a:spcPct val="90000"/>
              </a:lnSpc>
              <a:spcBef>
                <a:spcPts val="439"/>
              </a:spcBef>
              <a:spcAft>
                <a:spcPts val="0"/>
              </a:spcAft>
              <a:buClr>
                <a:schemeClr val="dk1"/>
              </a:buClr>
              <a:buSzPts val="1000"/>
              <a:buNone/>
              <a:defRPr sz="877"/>
            </a:lvl4pPr>
            <a:lvl5pPr marL="2005051" lvl="4" indent="-200505" algn="l">
              <a:lnSpc>
                <a:spcPct val="90000"/>
              </a:lnSpc>
              <a:spcBef>
                <a:spcPts val="439"/>
              </a:spcBef>
              <a:spcAft>
                <a:spcPts val="0"/>
              </a:spcAft>
              <a:buClr>
                <a:schemeClr val="dk1"/>
              </a:buClr>
              <a:buSzPts val="1000"/>
              <a:buNone/>
              <a:defRPr sz="877"/>
            </a:lvl5pPr>
            <a:lvl6pPr marL="2406061" lvl="5" indent="-200505" algn="l">
              <a:lnSpc>
                <a:spcPct val="90000"/>
              </a:lnSpc>
              <a:spcBef>
                <a:spcPts val="439"/>
              </a:spcBef>
              <a:spcAft>
                <a:spcPts val="0"/>
              </a:spcAft>
              <a:buClr>
                <a:schemeClr val="dk1"/>
              </a:buClr>
              <a:buSzPts val="1000"/>
              <a:buNone/>
              <a:defRPr sz="877"/>
            </a:lvl6pPr>
            <a:lvl7pPr marL="2807071" lvl="6" indent="-200505" algn="l">
              <a:lnSpc>
                <a:spcPct val="90000"/>
              </a:lnSpc>
              <a:spcBef>
                <a:spcPts val="439"/>
              </a:spcBef>
              <a:spcAft>
                <a:spcPts val="0"/>
              </a:spcAft>
              <a:buClr>
                <a:schemeClr val="dk1"/>
              </a:buClr>
              <a:buSzPts val="1000"/>
              <a:buNone/>
              <a:defRPr sz="877"/>
            </a:lvl7pPr>
            <a:lvl8pPr marL="3208081" lvl="7" indent="-200505" algn="l">
              <a:lnSpc>
                <a:spcPct val="90000"/>
              </a:lnSpc>
              <a:spcBef>
                <a:spcPts val="439"/>
              </a:spcBef>
              <a:spcAft>
                <a:spcPts val="0"/>
              </a:spcAft>
              <a:buClr>
                <a:schemeClr val="dk1"/>
              </a:buClr>
              <a:buSzPts val="1000"/>
              <a:buNone/>
              <a:defRPr sz="877"/>
            </a:lvl8pPr>
            <a:lvl9pPr marL="3609091" lvl="8" indent="-200505" algn="l">
              <a:lnSpc>
                <a:spcPct val="90000"/>
              </a:lnSpc>
              <a:spcBef>
                <a:spcPts val="439"/>
              </a:spcBef>
              <a:spcAft>
                <a:spcPts val="0"/>
              </a:spcAft>
              <a:buClr>
                <a:schemeClr val="dk1"/>
              </a:buClr>
              <a:buSzPts val="1000"/>
              <a:buNone/>
              <a:defRPr sz="877"/>
            </a:lvl9pPr>
          </a:lstStyle>
          <a:p>
            <a:endParaRPr/>
          </a:p>
        </p:txBody>
      </p:sp>
      <p:sp>
        <p:nvSpPr>
          <p:cNvPr id="77" name="Google Shape;77;p11"/>
          <p:cNvSpPr txBox="1">
            <a:spLocks noGrp="1"/>
          </p:cNvSpPr>
          <p:nvPr>
            <p:ph type="dt" idx="10"/>
          </p:nvPr>
        </p:nvSpPr>
        <p:spPr>
          <a:xfrm>
            <a:off x="735171" y="7009642"/>
            <a:ext cx="2406015" cy="4026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78" name="Google Shape;78;p11"/>
          <p:cNvSpPr txBox="1">
            <a:spLocks noGrp="1"/>
          </p:cNvSpPr>
          <p:nvPr>
            <p:ph type="ftr" idx="11"/>
          </p:nvPr>
        </p:nvSpPr>
        <p:spPr>
          <a:xfrm>
            <a:off x="3542189" y="7009642"/>
            <a:ext cx="3609023" cy="4026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79" name="Google Shape;79;p11"/>
          <p:cNvSpPr txBox="1">
            <a:spLocks noGrp="1"/>
          </p:cNvSpPr>
          <p:nvPr>
            <p:ph type="sldNum" idx="12"/>
          </p:nvPr>
        </p:nvSpPr>
        <p:spPr>
          <a:xfrm>
            <a:off x="7552214" y="7009642"/>
            <a:ext cx="2406015" cy="4026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3">
                <a:solidFill>
                  <a:srgbClr val="888888"/>
                </a:solidFill>
                <a:latin typeface="Calibri"/>
                <a:ea typeface="Calibri"/>
                <a:cs typeface="Calibri"/>
                <a:sym typeface="Calibri"/>
              </a:defRPr>
            </a:lvl1pPr>
            <a:lvl2pPr marL="0" lvl="1" indent="0" algn="r">
              <a:spcBef>
                <a:spcPts val="0"/>
              </a:spcBef>
              <a:buNone/>
              <a:defRPr sz="1053">
                <a:solidFill>
                  <a:srgbClr val="888888"/>
                </a:solidFill>
                <a:latin typeface="Calibri"/>
                <a:ea typeface="Calibri"/>
                <a:cs typeface="Calibri"/>
                <a:sym typeface="Calibri"/>
              </a:defRPr>
            </a:lvl2pPr>
            <a:lvl3pPr marL="0" lvl="2" indent="0" algn="r">
              <a:spcBef>
                <a:spcPts val="0"/>
              </a:spcBef>
              <a:buNone/>
              <a:defRPr sz="1053">
                <a:solidFill>
                  <a:srgbClr val="888888"/>
                </a:solidFill>
                <a:latin typeface="Calibri"/>
                <a:ea typeface="Calibri"/>
                <a:cs typeface="Calibri"/>
                <a:sym typeface="Calibri"/>
              </a:defRPr>
            </a:lvl3pPr>
            <a:lvl4pPr marL="0" lvl="3" indent="0" algn="r">
              <a:spcBef>
                <a:spcPts val="0"/>
              </a:spcBef>
              <a:buNone/>
              <a:defRPr sz="1053">
                <a:solidFill>
                  <a:srgbClr val="888888"/>
                </a:solidFill>
                <a:latin typeface="Calibri"/>
                <a:ea typeface="Calibri"/>
                <a:cs typeface="Calibri"/>
                <a:sym typeface="Calibri"/>
              </a:defRPr>
            </a:lvl4pPr>
            <a:lvl5pPr marL="0" lvl="4" indent="0" algn="r">
              <a:spcBef>
                <a:spcPts val="0"/>
              </a:spcBef>
              <a:buNone/>
              <a:defRPr sz="1053">
                <a:solidFill>
                  <a:srgbClr val="888888"/>
                </a:solidFill>
                <a:latin typeface="Calibri"/>
                <a:ea typeface="Calibri"/>
                <a:cs typeface="Calibri"/>
                <a:sym typeface="Calibri"/>
              </a:defRPr>
            </a:lvl5pPr>
            <a:lvl6pPr marL="0" lvl="5" indent="0" algn="r">
              <a:spcBef>
                <a:spcPts val="0"/>
              </a:spcBef>
              <a:buNone/>
              <a:defRPr sz="1053">
                <a:solidFill>
                  <a:srgbClr val="888888"/>
                </a:solidFill>
                <a:latin typeface="Calibri"/>
                <a:ea typeface="Calibri"/>
                <a:cs typeface="Calibri"/>
                <a:sym typeface="Calibri"/>
              </a:defRPr>
            </a:lvl6pPr>
            <a:lvl7pPr marL="0" lvl="6" indent="0" algn="r">
              <a:spcBef>
                <a:spcPts val="0"/>
              </a:spcBef>
              <a:buNone/>
              <a:defRPr sz="1053">
                <a:solidFill>
                  <a:srgbClr val="888888"/>
                </a:solidFill>
                <a:latin typeface="Calibri"/>
                <a:ea typeface="Calibri"/>
                <a:cs typeface="Calibri"/>
                <a:sym typeface="Calibri"/>
              </a:defRPr>
            </a:lvl7pPr>
            <a:lvl8pPr marL="0" lvl="7" indent="0" algn="r">
              <a:spcBef>
                <a:spcPts val="0"/>
              </a:spcBef>
              <a:buNone/>
              <a:defRPr sz="1053">
                <a:solidFill>
                  <a:srgbClr val="888888"/>
                </a:solidFill>
                <a:latin typeface="Calibri"/>
                <a:ea typeface="Calibri"/>
                <a:cs typeface="Calibri"/>
                <a:sym typeface="Calibri"/>
              </a:defRPr>
            </a:lvl8pPr>
            <a:lvl9pPr marL="0" lvl="8" indent="0" algn="r">
              <a:spcBef>
                <a:spcPts val="0"/>
              </a:spcBef>
              <a:buNone/>
              <a:defRPr sz="1053">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16052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735171" y="402652"/>
            <a:ext cx="9223058" cy="146180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2947421" y="-198991"/>
            <a:ext cx="4798559" cy="9223058"/>
          </a:xfrm>
          <a:prstGeom prst="rect">
            <a:avLst/>
          </a:prstGeom>
          <a:noFill/>
          <a:ln>
            <a:noFill/>
          </a:ln>
        </p:spPr>
        <p:txBody>
          <a:bodyPr spcFirstLastPara="1" wrap="square" lIns="91425" tIns="45700" rIns="91425" bIns="45700" anchor="t" anchorCtr="0">
            <a:normAutofit/>
          </a:bodyPr>
          <a:lstStyle>
            <a:lvl1pPr marL="401010" lvl="0" indent="-300758" algn="l">
              <a:lnSpc>
                <a:spcPct val="90000"/>
              </a:lnSpc>
              <a:spcBef>
                <a:spcPts val="877"/>
              </a:spcBef>
              <a:spcAft>
                <a:spcPts val="0"/>
              </a:spcAft>
              <a:buClr>
                <a:schemeClr val="dk1"/>
              </a:buClr>
              <a:buSzPts val="1800"/>
              <a:buChar char="•"/>
              <a:defRPr/>
            </a:lvl1pPr>
            <a:lvl2pPr marL="802020" lvl="1" indent="-300758" algn="l">
              <a:lnSpc>
                <a:spcPct val="90000"/>
              </a:lnSpc>
              <a:spcBef>
                <a:spcPts val="439"/>
              </a:spcBef>
              <a:spcAft>
                <a:spcPts val="0"/>
              </a:spcAft>
              <a:buClr>
                <a:schemeClr val="dk1"/>
              </a:buClr>
              <a:buSzPts val="1800"/>
              <a:buChar char="•"/>
              <a:defRPr/>
            </a:lvl2pPr>
            <a:lvl3pPr marL="1203030" lvl="2" indent="-300758" algn="l">
              <a:lnSpc>
                <a:spcPct val="90000"/>
              </a:lnSpc>
              <a:spcBef>
                <a:spcPts val="439"/>
              </a:spcBef>
              <a:spcAft>
                <a:spcPts val="0"/>
              </a:spcAft>
              <a:buClr>
                <a:schemeClr val="dk1"/>
              </a:buClr>
              <a:buSzPts val="1800"/>
              <a:buChar char="•"/>
              <a:defRPr/>
            </a:lvl3pPr>
            <a:lvl4pPr marL="1604040" lvl="3" indent="-300758" algn="l">
              <a:lnSpc>
                <a:spcPct val="90000"/>
              </a:lnSpc>
              <a:spcBef>
                <a:spcPts val="439"/>
              </a:spcBef>
              <a:spcAft>
                <a:spcPts val="0"/>
              </a:spcAft>
              <a:buClr>
                <a:schemeClr val="dk1"/>
              </a:buClr>
              <a:buSzPts val="1800"/>
              <a:buChar char="•"/>
              <a:defRPr/>
            </a:lvl4pPr>
            <a:lvl5pPr marL="2005051" lvl="4" indent="-300758" algn="l">
              <a:lnSpc>
                <a:spcPct val="90000"/>
              </a:lnSpc>
              <a:spcBef>
                <a:spcPts val="439"/>
              </a:spcBef>
              <a:spcAft>
                <a:spcPts val="0"/>
              </a:spcAft>
              <a:buClr>
                <a:schemeClr val="dk1"/>
              </a:buClr>
              <a:buSzPts val="1800"/>
              <a:buChar char="•"/>
              <a:defRPr/>
            </a:lvl5pPr>
            <a:lvl6pPr marL="2406061" lvl="5" indent="-300758" algn="l">
              <a:lnSpc>
                <a:spcPct val="90000"/>
              </a:lnSpc>
              <a:spcBef>
                <a:spcPts val="439"/>
              </a:spcBef>
              <a:spcAft>
                <a:spcPts val="0"/>
              </a:spcAft>
              <a:buClr>
                <a:schemeClr val="dk1"/>
              </a:buClr>
              <a:buSzPts val="1800"/>
              <a:buChar char="•"/>
              <a:defRPr/>
            </a:lvl6pPr>
            <a:lvl7pPr marL="2807071" lvl="6" indent="-300758" algn="l">
              <a:lnSpc>
                <a:spcPct val="90000"/>
              </a:lnSpc>
              <a:spcBef>
                <a:spcPts val="439"/>
              </a:spcBef>
              <a:spcAft>
                <a:spcPts val="0"/>
              </a:spcAft>
              <a:buClr>
                <a:schemeClr val="dk1"/>
              </a:buClr>
              <a:buSzPts val="1800"/>
              <a:buChar char="•"/>
              <a:defRPr/>
            </a:lvl7pPr>
            <a:lvl8pPr marL="3208081" lvl="7" indent="-300758" algn="l">
              <a:lnSpc>
                <a:spcPct val="90000"/>
              </a:lnSpc>
              <a:spcBef>
                <a:spcPts val="439"/>
              </a:spcBef>
              <a:spcAft>
                <a:spcPts val="0"/>
              </a:spcAft>
              <a:buClr>
                <a:schemeClr val="dk1"/>
              </a:buClr>
              <a:buSzPts val="1800"/>
              <a:buChar char="•"/>
              <a:defRPr/>
            </a:lvl8pPr>
            <a:lvl9pPr marL="3609091" lvl="8" indent="-300758" algn="l">
              <a:lnSpc>
                <a:spcPct val="90000"/>
              </a:lnSpc>
              <a:spcBef>
                <a:spcPts val="439"/>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735171" y="7009642"/>
            <a:ext cx="2406015" cy="4026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84" name="Google Shape;84;p12"/>
          <p:cNvSpPr txBox="1">
            <a:spLocks noGrp="1"/>
          </p:cNvSpPr>
          <p:nvPr>
            <p:ph type="ftr" idx="11"/>
          </p:nvPr>
        </p:nvSpPr>
        <p:spPr>
          <a:xfrm>
            <a:off x="3542189" y="7009642"/>
            <a:ext cx="3609023" cy="4026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85" name="Google Shape;85;p12"/>
          <p:cNvSpPr txBox="1">
            <a:spLocks noGrp="1"/>
          </p:cNvSpPr>
          <p:nvPr>
            <p:ph type="sldNum" idx="12"/>
          </p:nvPr>
        </p:nvSpPr>
        <p:spPr>
          <a:xfrm>
            <a:off x="7552214" y="7009642"/>
            <a:ext cx="2406015" cy="4026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3">
                <a:solidFill>
                  <a:srgbClr val="888888"/>
                </a:solidFill>
                <a:latin typeface="Calibri"/>
                <a:ea typeface="Calibri"/>
                <a:cs typeface="Calibri"/>
                <a:sym typeface="Calibri"/>
              </a:defRPr>
            </a:lvl1pPr>
            <a:lvl2pPr marL="0" lvl="1" indent="0" algn="r">
              <a:spcBef>
                <a:spcPts val="0"/>
              </a:spcBef>
              <a:buNone/>
              <a:defRPr sz="1053">
                <a:solidFill>
                  <a:srgbClr val="888888"/>
                </a:solidFill>
                <a:latin typeface="Calibri"/>
                <a:ea typeface="Calibri"/>
                <a:cs typeface="Calibri"/>
                <a:sym typeface="Calibri"/>
              </a:defRPr>
            </a:lvl2pPr>
            <a:lvl3pPr marL="0" lvl="2" indent="0" algn="r">
              <a:spcBef>
                <a:spcPts val="0"/>
              </a:spcBef>
              <a:buNone/>
              <a:defRPr sz="1053">
                <a:solidFill>
                  <a:srgbClr val="888888"/>
                </a:solidFill>
                <a:latin typeface="Calibri"/>
                <a:ea typeface="Calibri"/>
                <a:cs typeface="Calibri"/>
                <a:sym typeface="Calibri"/>
              </a:defRPr>
            </a:lvl3pPr>
            <a:lvl4pPr marL="0" lvl="3" indent="0" algn="r">
              <a:spcBef>
                <a:spcPts val="0"/>
              </a:spcBef>
              <a:buNone/>
              <a:defRPr sz="1053">
                <a:solidFill>
                  <a:srgbClr val="888888"/>
                </a:solidFill>
                <a:latin typeface="Calibri"/>
                <a:ea typeface="Calibri"/>
                <a:cs typeface="Calibri"/>
                <a:sym typeface="Calibri"/>
              </a:defRPr>
            </a:lvl4pPr>
            <a:lvl5pPr marL="0" lvl="4" indent="0" algn="r">
              <a:spcBef>
                <a:spcPts val="0"/>
              </a:spcBef>
              <a:buNone/>
              <a:defRPr sz="1053">
                <a:solidFill>
                  <a:srgbClr val="888888"/>
                </a:solidFill>
                <a:latin typeface="Calibri"/>
                <a:ea typeface="Calibri"/>
                <a:cs typeface="Calibri"/>
                <a:sym typeface="Calibri"/>
              </a:defRPr>
            </a:lvl5pPr>
            <a:lvl6pPr marL="0" lvl="5" indent="0" algn="r">
              <a:spcBef>
                <a:spcPts val="0"/>
              </a:spcBef>
              <a:buNone/>
              <a:defRPr sz="1053">
                <a:solidFill>
                  <a:srgbClr val="888888"/>
                </a:solidFill>
                <a:latin typeface="Calibri"/>
                <a:ea typeface="Calibri"/>
                <a:cs typeface="Calibri"/>
                <a:sym typeface="Calibri"/>
              </a:defRPr>
            </a:lvl6pPr>
            <a:lvl7pPr marL="0" lvl="6" indent="0" algn="r">
              <a:spcBef>
                <a:spcPts val="0"/>
              </a:spcBef>
              <a:buNone/>
              <a:defRPr sz="1053">
                <a:solidFill>
                  <a:srgbClr val="888888"/>
                </a:solidFill>
                <a:latin typeface="Calibri"/>
                <a:ea typeface="Calibri"/>
                <a:cs typeface="Calibri"/>
                <a:sym typeface="Calibri"/>
              </a:defRPr>
            </a:lvl7pPr>
            <a:lvl8pPr marL="0" lvl="7" indent="0" algn="r">
              <a:spcBef>
                <a:spcPts val="0"/>
              </a:spcBef>
              <a:buNone/>
              <a:defRPr sz="1053">
                <a:solidFill>
                  <a:srgbClr val="888888"/>
                </a:solidFill>
                <a:latin typeface="Calibri"/>
                <a:ea typeface="Calibri"/>
                <a:cs typeface="Calibri"/>
                <a:sym typeface="Calibri"/>
              </a:defRPr>
            </a:lvl8pPr>
            <a:lvl9pPr marL="0" lvl="8" indent="0" algn="r">
              <a:spcBef>
                <a:spcPts val="0"/>
              </a:spcBef>
              <a:buNone/>
              <a:defRPr sz="1053">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809883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rot="5400000">
            <a:off x="5600764" y="2454353"/>
            <a:ext cx="6409166" cy="230576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rot="5400000">
            <a:off x="922401" y="215422"/>
            <a:ext cx="6409166" cy="6783626"/>
          </a:xfrm>
          <a:prstGeom prst="rect">
            <a:avLst/>
          </a:prstGeom>
          <a:noFill/>
          <a:ln>
            <a:noFill/>
          </a:ln>
        </p:spPr>
        <p:txBody>
          <a:bodyPr spcFirstLastPara="1" wrap="square" lIns="91425" tIns="45700" rIns="91425" bIns="45700" anchor="t" anchorCtr="0">
            <a:normAutofit/>
          </a:bodyPr>
          <a:lstStyle>
            <a:lvl1pPr marL="401010" lvl="0" indent="-300758" algn="l">
              <a:lnSpc>
                <a:spcPct val="90000"/>
              </a:lnSpc>
              <a:spcBef>
                <a:spcPts val="877"/>
              </a:spcBef>
              <a:spcAft>
                <a:spcPts val="0"/>
              </a:spcAft>
              <a:buClr>
                <a:schemeClr val="dk1"/>
              </a:buClr>
              <a:buSzPts val="1800"/>
              <a:buChar char="•"/>
              <a:defRPr/>
            </a:lvl1pPr>
            <a:lvl2pPr marL="802020" lvl="1" indent="-300758" algn="l">
              <a:lnSpc>
                <a:spcPct val="90000"/>
              </a:lnSpc>
              <a:spcBef>
                <a:spcPts val="439"/>
              </a:spcBef>
              <a:spcAft>
                <a:spcPts val="0"/>
              </a:spcAft>
              <a:buClr>
                <a:schemeClr val="dk1"/>
              </a:buClr>
              <a:buSzPts val="1800"/>
              <a:buChar char="•"/>
              <a:defRPr/>
            </a:lvl2pPr>
            <a:lvl3pPr marL="1203030" lvl="2" indent="-300758" algn="l">
              <a:lnSpc>
                <a:spcPct val="90000"/>
              </a:lnSpc>
              <a:spcBef>
                <a:spcPts val="439"/>
              </a:spcBef>
              <a:spcAft>
                <a:spcPts val="0"/>
              </a:spcAft>
              <a:buClr>
                <a:schemeClr val="dk1"/>
              </a:buClr>
              <a:buSzPts val="1800"/>
              <a:buChar char="•"/>
              <a:defRPr/>
            </a:lvl3pPr>
            <a:lvl4pPr marL="1604040" lvl="3" indent="-300758" algn="l">
              <a:lnSpc>
                <a:spcPct val="90000"/>
              </a:lnSpc>
              <a:spcBef>
                <a:spcPts val="439"/>
              </a:spcBef>
              <a:spcAft>
                <a:spcPts val="0"/>
              </a:spcAft>
              <a:buClr>
                <a:schemeClr val="dk1"/>
              </a:buClr>
              <a:buSzPts val="1800"/>
              <a:buChar char="•"/>
              <a:defRPr/>
            </a:lvl4pPr>
            <a:lvl5pPr marL="2005051" lvl="4" indent="-300758" algn="l">
              <a:lnSpc>
                <a:spcPct val="90000"/>
              </a:lnSpc>
              <a:spcBef>
                <a:spcPts val="439"/>
              </a:spcBef>
              <a:spcAft>
                <a:spcPts val="0"/>
              </a:spcAft>
              <a:buClr>
                <a:schemeClr val="dk1"/>
              </a:buClr>
              <a:buSzPts val="1800"/>
              <a:buChar char="•"/>
              <a:defRPr/>
            </a:lvl5pPr>
            <a:lvl6pPr marL="2406061" lvl="5" indent="-300758" algn="l">
              <a:lnSpc>
                <a:spcPct val="90000"/>
              </a:lnSpc>
              <a:spcBef>
                <a:spcPts val="439"/>
              </a:spcBef>
              <a:spcAft>
                <a:spcPts val="0"/>
              </a:spcAft>
              <a:buClr>
                <a:schemeClr val="dk1"/>
              </a:buClr>
              <a:buSzPts val="1800"/>
              <a:buChar char="•"/>
              <a:defRPr/>
            </a:lvl6pPr>
            <a:lvl7pPr marL="2807071" lvl="6" indent="-300758" algn="l">
              <a:lnSpc>
                <a:spcPct val="90000"/>
              </a:lnSpc>
              <a:spcBef>
                <a:spcPts val="439"/>
              </a:spcBef>
              <a:spcAft>
                <a:spcPts val="0"/>
              </a:spcAft>
              <a:buClr>
                <a:schemeClr val="dk1"/>
              </a:buClr>
              <a:buSzPts val="1800"/>
              <a:buChar char="•"/>
              <a:defRPr/>
            </a:lvl7pPr>
            <a:lvl8pPr marL="3208081" lvl="7" indent="-300758" algn="l">
              <a:lnSpc>
                <a:spcPct val="90000"/>
              </a:lnSpc>
              <a:spcBef>
                <a:spcPts val="439"/>
              </a:spcBef>
              <a:spcAft>
                <a:spcPts val="0"/>
              </a:spcAft>
              <a:buClr>
                <a:schemeClr val="dk1"/>
              </a:buClr>
              <a:buSzPts val="1800"/>
              <a:buChar char="•"/>
              <a:defRPr/>
            </a:lvl8pPr>
            <a:lvl9pPr marL="3609091" lvl="8" indent="-300758" algn="l">
              <a:lnSpc>
                <a:spcPct val="90000"/>
              </a:lnSpc>
              <a:spcBef>
                <a:spcPts val="439"/>
              </a:spcBef>
              <a:spcAft>
                <a:spcPts val="0"/>
              </a:spcAft>
              <a:buClr>
                <a:schemeClr val="dk1"/>
              </a:buClr>
              <a:buSzPts val="1800"/>
              <a:buChar char="•"/>
              <a:defRPr/>
            </a:lvl9pPr>
          </a:lstStyle>
          <a:p>
            <a:endParaRPr/>
          </a:p>
        </p:txBody>
      </p:sp>
      <p:sp>
        <p:nvSpPr>
          <p:cNvPr id="89" name="Google Shape;89;p13"/>
          <p:cNvSpPr txBox="1">
            <a:spLocks noGrp="1"/>
          </p:cNvSpPr>
          <p:nvPr>
            <p:ph type="dt" idx="10"/>
          </p:nvPr>
        </p:nvSpPr>
        <p:spPr>
          <a:xfrm>
            <a:off x="735171" y="7009642"/>
            <a:ext cx="2406015" cy="4026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90" name="Google Shape;90;p13"/>
          <p:cNvSpPr txBox="1">
            <a:spLocks noGrp="1"/>
          </p:cNvSpPr>
          <p:nvPr>
            <p:ph type="ftr" idx="11"/>
          </p:nvPr>
        </p:nvSpPr>
        <p:spPr>
          <a:xfrm>
            <a:off x="3542189" y="7009642"/>
            <a:ext cx="3609023" cy="4026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91" name="Google Shape;91;p13"/>
          <p:cNvSpPr txBox="1">
            <a:spLocks noGrp="1"/>
          </p:cNvSpPr>
          <p:nvPr>
            <p:ph type="sldNum" idx="12"/>
          </p:nvPr>
        </p:nvSpPr>
        <p:spPr>
          <a:xfrm>
            <a:off x="7552214" y="7009642"/>
            <a:ext cx="2406015" cy="4026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3">
                <a:solidFill>
                  <a:srgbClr val="888888"/>
                </a:solidFill>
                <a:latin typeface="Calibri"/>
                <a:ea typeface="Calibri"/>
                <a:cs typeface="Calibri"/>
                <a:sym typeface="Calibri"/>
              </a:defRPr>
            </a:lvl1pPr>
            <a:lvl2pPr marL="0" lvl="1" indent="0" algn="r">
              <a:spcBef>
                <a:spcPts val="0"/>
              </a:spcBef>
              <a:buNone/>
              <a:defRPr sz="1053">
                <a:solidFill>
                  <a:srgbClr val="888888"/>
                </a:solidFill>
                <a:latin typeface="Calibri"/>
                <a:ea typeface="Calibri"/>
                <a:cs typeface="Calibri"/>
                <a:sym typeface="Calibri"/>
              </a:defRPr>
            </a:lvl2pPr>
            <a:lvl3pPr marL="0" lvl="2" indent="0" algn="r">
              <a:spcBef>
                <a:spcPts val="0"/>
              </a:spcBef>
              <a:buNone/>
              <a:defRPr sz="1053">
                <a:solidFill>
                  <a:srgbClr val="888888"/>
                </a:solidFill>
                <a:latin typeface="Calibri"/>
                <a:ea typeface="Calibri"/>
                <a:cs typeface="Calibri"/>
                <a:sym typeface="Calibri"/>
              </a:defRPr>
            </a:lvl3pPr>
            <a:lvl4pPr marL="0" lvl="3" indent="0" algn="r">
              <a:spcBef>
                <a:spcPts val="0"/>
              </a:spcBef>
              <a:buNone/>
              <a:defRPr sz="1053">
                <a:solidFill>
                  <a:srgbClr val="888888"/>
                </a:solidFill>
                <a:latin typeface="Calibri"/>
                <a:ea typeface="Calibri"/>
                <a:cs typeface="Calibri"/>
                <a:sym typeface="Calibri"/>
              </a:defRPr>
            </a:lvl4pPr>
            <a:lvl5pPr marL="0" lvl="4" indent="0" algn="r">
              <a:spcBef>
                <a:spcPts val="0"/>
              </a:spcBef>
              <a:buNone/>
              <a:defRPr sz="1053">
                <a:solidFill>
                  <a:srgbClr val="888888"/>
                </a:solidFill>
                <a:latin typeface="Calibri"/>
                <a:ea typeface="Calibri"/>
                <a:cs typeface="Calibri"/>
                <a:sym typeface="Calibri"/>
              </a:defRPr>
            </a:lvl5pPr>
            <a:lvl6pPr marL="0" lvl="5" indent="0" algn="r">
              <a:spcBef>
                <a:spcPts val="0"/>
              </a:spcBef>
              <a:buNone/>
              <a:defRPr sz="1053">
                <a:solidFill>
                  <a:srgbClr val="888888"/>
                </a:solidFill>
                <a:latin typeface="Calibri"/>
                <a:ea typeface="Calibri"/>
                <a:cs typeface="Calibri"/>
                <a:sym typeface="Calibri"/>
              </a:defRPr>
            </a:lvl6pPr>
            <a:lvl7pPr marL="0" lvl="6" indent="0" algn="r">
              <a:spcBef>
                <a:spcPts val="0"/>
              </a:spcBef>
              <a:buNone/>
              <a:defRPr sz="1053">
                <a:solidFill>
                  <a:srgbClr val="888888"/>
                </a:solidFill>
                <a:latin typeface="Calibri"/>
                <a:ea typeface="Calibri"/>
                <a:cs typeface="Calibri"/>
                <a:sym typeface="Calibri"/>
              </a:defRPr>
            </a:lvl7pPr>
            <a:lvl8pPr marL="0" lvl="7" indent="0" algn="r">
              <a:spcBef>
                <a:spcPts val="0"/>
              </a:spcBef>
              <a:buNone/>
              <a:defRPr sz="1053">
                <a:solidFill>
                  <a:srgbClr val="888888"/>
                </a:solidFill>
                <a:latin typeface="Calibri"/>
                <a:ea typeface="Calibri"/>
                <a:cs typeface="Calibri"/>
                <a:sym typeface="Calibri"/>
              </a:defRPr>
            </a:lvl8pPr>
            <a:lvl9pPr marL="0" lvl="8" indent="0" algn="r">
              <a:spcBef>
                <a:spcPts val="0"/>
              </a:spcBef>
              <a:buNone/>
              <a:defRPr sz="1053">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54925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336675" y="1237717"/>
            <a:ext cx="8020050" cy="263299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526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336675" y="3972247"/>
            <a:ext cx="8020050" cy="182593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877"/>
              </a:spcBef>
              <a:spcAft>
                <a:spcPts val="0"/>
              </a:spcAft>
              <a:buClr>
                <a:schemeClr val="dk1"/>
              </a:buClr>
              <a:buSzPts val="2400"/>
              <a:buNone/>
              <a:defRPr sz="2105"/>
            </a:lvl1pPr>
            <a:lvl2pPr lvl="1" algn="ctr">
              <a:lnSpc>
                <a:spcPct val="90000"/>
              </a:lnSpc>
              <a:spcBef>
                <a:spcPts val="439"/>
              </a:spcBef>
              <a:spcAft>
                <a:spcPts val="0"/>
              </a:spcAft>
              <a:buClr>
                <a:schemeClr val="dk1"/>
              </a:buClr>
              <a:buSzPts val="2000"/>
              <a:buNone/>
              <a:defRPr sz="1754"/>
            </a:lvl2pPr>
            <a:lvl3pPr lvl="2" algn="ctr">
              <a:lnSpc>
                <a:spcPct val="90000"/>
              </a:lnSpc>
              <a:spcBef>
                <a:spcPts val="439"/>
              </a:spcBef>
              <a:spcAft>
                <a:spcPts val="0"/>
              </a:spcAft>
              <a:buClr>
                <a:schemeClr val="dk1"/>
              </a:buClr>
              <a:buSzPts val="1800"/>
              <a:buNone/>
              <a:defRPr sz="1579"/>
            </a:lvl3pPr>
            <a:lvl4pPr lvl="3" algn="ctr">
              <a:lnSpc>
                <a:spcPct val="90000"/>
              </a:lnSpc>
              <a:spcBef>
                <a:spcPts val="439"/>
              </a:spcBef>
              <a:spcAft>
                <a:spcPts val="0"/>
              </a:spcAft>
              <a:buClr>
                <a:schemeClr val="dk1"/>
              </a:buClr>
              <a:buSzPts val="1600"/>
              <a:buNone/>
              <a:defRPr sz="1403"/>
            </a:lvl4pPr>
            <a:lvl5pPr lvl="4" algn="ctr">
              <a:lnSpc>
                <a:spcPct val="90000"/>
              </a:lnSpc>
              <a:spcBef>
                <a:spcPts val="439"/>
              </a:spcBef>
              <a:spcAft>
                <a:spcPts val="0"/>
              </a:spcAft>
              <a:buClr>
                <a:schemeClr val="dk1"/>
              </a:buClr>
              <a:buSzPts val="1600"/>
              <a:buNone/>
              <a:defRPr sz="1403"/>
            </a:lvl5pPr>
            <a:lvl6pPr lvl="5" algn="ctr">
              <a:lnSpc>
                <a:spcPct val="90000"/>
              </a:lnSpc>
              <a:spcBef>
                <a:spcPts val="439"/>
              </a:spcBef>
              <a:spcAft>
                <a:spcPts val="0"/>
              </a:spcAft>
              <a:buClr>
                <a:schemeClr val="dk1"/>
              </a:buClr>
              <a:buSzPts val="1600"/>
              <a:buNone/>
              <a:defRPr sz="1403"/>
            </a:lvl6pPr>
            <a:lvl7pPr lvl="6" algn="ctr">
              <a:lnSpc>
                <a:spcPct val="90000"/>
              </a:lnSpc>
              <a:spcBef>
                <a:spcPts val="439"/>
              </a:spcBef>
              <a:spcAft>
                <a:spcPts val="0"/>
              </a:spcAft>
              <a:buClr>
                <a:schemeClr val="dk1"/>
              </a:buClr>
              <a:buSzPts val="1600"/>
              <a:buNone/>
              <a:defRPr sz="1403"/>
            </a:lvl7pPr>
            <a:lvl8pPr lvl="7" algn="ctr">
              <a:lnSpc>
                <a:spcPct val="90000"/>
              </a:lnSpc>
              <a:spcBef>
                <a:spcPts val="439"/>
              </a:spcBef>
              <a:spcAft>
                <a:spcPts val="0"/>
              </a:spcAft>
              <a:buClr>
                <a:schemeClr val="dk1"/>
              </a:buClr>
              <a:buSzPts val="1600"/>
              <a:buNone/>
              <a:defRPr sz="1403"/>
            </a:lvl8pPr>
            <a:lvl9pPr lvl="8" algn="ctr">
              <a:lnSpc>
                <a:spcPct val="90000"/>
              </a:lnSpc>
              <a:spcBef>
                <a:spcPts val="439"/>
              </a:spcBef>
              <a:spcAft>
                <a:spcPts val="0"/>
              </a:spcAft>
              <a:buClr>
                <a:schemeClr val="dk1"/>
              </a:buClr>
              <a:buSzPts val="1600"/>
              <a:buNone/>
              <a:defRPr sz="1403"/>
            </a:lvl9pPr>
          </a:lstStyle>
          <a:p>
            <a:endParaRPr/>
          </a:p>
        </p:txBody>
      </p:sp>
      <p:sp>
        <p:nvSpPr>
          <p:cNvPr id="19" name="Google Shape;19;p2"/>
          <p:cNvSpPr txBox="1">
            <a:spLocks noGrp="1"/>
          </p:cNvSpPr>
          <p:nvPr>
            <p:ph type="dt" idx="10"/>
          </p:nvPr>
        </p:nvSpPr>
        <p:spPr>
          <a:xfrm>
            <a:off x="735171" y="7009642"/>
            <a:ext cx="2406015" cy="4026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20" name="Google Shape;20;p2"/>
          <p:cNvSpPr txBox="1">
            <a:spLocks noGrp="1"/>
          </p:cNvSpPr>
          <p:nvPr>
            <p:ph type="ftr" idx="11"/>
          </p:nvPr>
        </p:nvSpPr>
        <p:spPr>
          <a:xfrm>
            <a:off x="3542189" y="7009642"/>
            <a:ext cx="3609023" cy="4026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21" name="Google Shape;21;p2"/>
          <p:cNvSpPr txBox="1">
            <a:spLocks noGrp="1"/>
          </p:cNvSpPr>
          <p:nvPr>
            <p:ph type="sldNum" idx="12"/>
          </p:nvPr>
        </p:nvSpPr>
        <p:spPr>
          <a:xfrm>
            <a:off x="7552214" y="7009642"/>
            <a:ext cx="2406015" cy="4026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3" b="0" i="0" u="none" strike="noStrike" cap="none">
                <a:solidFill>
                  <a:srgbClr val="888888"/>
                </a:solidFill>
                <a:latin typeface="Calibri"/>
                <a:ea typeface="Calibri"/>
                <a:cs typeface="Calibri"/>
                <a:sym typeface="Calibri"/>
              </a:defRPr>
            </a:lvl1pPr>
            <a:lvl2pPr marL="0" lvl="1" indent="0" algn="r">
              <a:spcBef>
                <a:spcPts val="0"/>
              </a:spcBef>
              <a:buNone/>
              <a:defRPr sz="1053" b="0" i="0" u="none" strike="noStrike" cap="none">
                <a:solidFill>
                  <a:srgbClr val="888888"/>
                </a:solidFill>
                <a:latin typeface="Calibri"/>
                <a:ea typeface="Calibri"/>
                <a:cs typeface="Calibri"/>
                <a:sym typeface="Calibri"/>
              </a:defRPr>
            </a:lvl2pPr>
            <a:lvl3pPr marL="0" lvl="2" indent="0" algn="r">
              <a:spcBef>
                <a:spcPts val="0"/>
              </a:spcBef>
              <a:buNone/>
              <a:defRPr sz="1053" b="0" i="0" u="none" strike="noStrike" cap="none">
                <a:solidFill>
                  <a:srgbClr val="888888"/>
                </a:solidFill>
                <a:latin typeface="Calibri"/>
                <a:ea typeface="Calibri"/>
                <a:cs typeface="Calibri"/>
                <a:sym typeface="Calibri"/>
              </a:defRPr>
            </a:lvl3pPr>
            <a:lvl4pPr marL="0" lvl="3" indent="0" algn="r">
              <a:spcBef>
                <a:spcPts val="0"/>
              </a:spcBef>
              <a:buNone/>
              <a:defRPr sz="1053" b="0" i="0" u="none" strike="noStrike" cap="none">
                <a:solidFill>
                  <a:srgbClr val="888888"/>
                </a:solidFill>
                <a:latin typeface="Calibri"/>
                <a:ea typeface="Calibri"/>
                <a:cs typeface="Calibri"/>
                <a:sym typeface="Calibri"/>
              </a:defRPr>
            </a:lvl4pPr>
            <a:lvl5pPr marL="0" lvl="4" indent="0" algn="r">
              <a:spcBef>
                <a:spcPts val="0"/>
              </a:spcBef>
              <a:buNone/>
              <a:defRPr sz="1053" b="0" i="0" u="none" strike="noStrike" cap="none">
                <a:solidFill>
                  <a:srgbClr val="888888"/>
                </a:solidFill>
                <a:latin typeface="Calibri"/>
                <a:ea typeface="Calibri"/>
                <a:cs typeface="Calibri"/>
                <a:sym typeface="Calibri"/>
              </a:defRPr>
            </a:lvl5pPr>
            <a:lvl6pPr marL="0" lvl="5" indent="0" algn="r">
              <a:spcBef>
                <a:spcPts val="0"/>
              </a:spcBef>
              <a:buNone/>
              <a:defRPr sz="1053" b="0" i="0" u="none" strike="noStrike" cap="none">
                <a:solidFill>
                  <a:srgbClr val="888888"/>
                </a:solidFill>
                <a:latin typeface="Calibri"/>
                <a:ea typeface="Calibri"/>
                <a:cs typeface="Calibri"/>
                <a:sym typeface="Calibri"/>
              </a:defRPr>
            </a:lvl6pPr>
            <a:lvl7pPr marL="0" lvl="6" indent="0" algn="r">
              <a:spcBef>
                <a:spcPts val="0"/>
              </a:spcBef>
              <a:buNone/>
              <a:defRPr sz="1053" b="0" i="0" u="none" strike="noStrike" cap="none">
                <a:solidFill>
                  <a:srgbClr val="888888"/>
                </a:solidFill>
                <a:latin typeface="Calibri"/>
                <a:ea typeface="Calibri"/>
                <a:cs typeface="Calibri"/>
                <a:sym typeface="Calibri"/>
              </a:defRPr>
            </a:lvl7pPr>
            <a:lvl8pPr marL="0" lvl="7" indent="0" algn="r">
              <a:spcBef>
                <a:spcPts val="0"/>
              </a:spcBef>
              <a:buNone/>
              <a:defRPr sz="1053" b="0" i="0" u="none" strike="noStrike" cap="none">
                <a:solidFill>
                  <a:srgbClr val="888888"/>
                </a:solidFill>
                <a:latin typeface="Calibri"/>
                <a:ea typeface="Calibri"/>
                <a:cs typeface="Calibri"/>
                <a:sym typeface="Calibri"/>
              </a:defRPr>
            </a:lvl8pPr>
            <a:lvl9pPr marL="0" lvl="8" indent="0" algn="r">
              <a:spcBef>
                <a:spcPts val="0"/>
              </a:spcBef>
              <a:buNone/>
              <a:defRPr sz="105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1514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735171" y="402652"/>
            <a:ext cx="9223058" cy="146180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735171" y="2013259"/>
            <a:ext cx="9223058" cy="4798559"/>
          </a:xfrm>
          <a:prstGeom prst="rect">
            <a:avLst/>
          </a:prstGeom>
          <a:noFill/>
          <a:ln>
            <a:noFill/>
          </a:ln>
        </p:spPr>
        <p:txBody>
          <a:bodyPr spcFirstLastPara="1" wrap="square" lIns="91425" tIns="45700" rIns="91425" bIns="45700" anchor="t" anchorCtr="0">
            <a:normAutofit/>
          </a:bodyPr>
          <a:lstStyle>
            <a:lvl1pPr marL="401010" lvl="0" indent="-300758" algn="l">
              <a:lnSpc>
                <a:spcPct val="90000"/>
              </a:lnSpc>
              <a:spcBef>
                <a:spcPts val="877"/>
              </a:spcBef>
              <a:spcAft>
                <a:spcPts val="0"/>
              </a:spcAft>
              <a:buClr>
                <a:schemeClr val="dk1"/>
              </a:buClr>
              <a:buSzPts val="1800"/>
              <a:buChar char="•"/>
              <a:defRPr/>
            </a:lvl1pPr>
            <a:lvl2pPr marL="802020" lvl="1" indent="-300758" algn="l">
              <a:lnSpc>
                <a:spcPct val="90000"/>
              </a:lnSpc>
              <a:spcBef>
                <a:spcPts val="439"/>
              </a:spcBef>
              <a:spcAft>
                <a:spcPts val="0"/>
              </a:spcAft>
              <a:buClr>
                <a:schemeClr val="dk1"/>
              </a:buClr>
              <a:buSzPts val="1800"/>
              <a:buChar char="•"/>
              <a:defRPr/>
            </a:lvl2pPr>
            <a:lvl3pPr marL="1203030" lvl="2" indent="-300758" algn="l">
              <a:lnSpc>
                <a:spcPct val="90000"/>
              </a:lnSpc>
              <a:spcBef>
                <a:spcPts val="439"/>
              </a:spcBef>
              <a:spcAft>
                <a:spcPts val="0"/>
              </a:spcAft>
              <a:buClr>
                <a:schemeClr val="dk1"/>
              </a:buClr>
              <a:buSzPts val="1800"/>
              <a:buChar char="•"/>
              <a:defRPr/>
            </a:lvl3pPr>
            <a:lvl4pPr marL="1604040" lvl="3" indent="-300758" algn="l">
              <a:lnSpc>
                <a:spcPct val="90000"/>
              </a:lnSpc>
              <a:spcBef>
                <a:spcPts val="439"/>
              </a:spcBef>
              <a:spcAft>
                <a:spcPts val="0"/>
              </a:spcAft>
              <a:buClr>
                <a:schemeClr val="dk1"/>
              </a:buClr>
              <a:buSzPts val="1800"/>
              <a:buChar char="•"/>
              <a:defRPr/>
            </a:lvl4pPr>
            <a:lvl5pPr marL="2005051" lvl="4" indent="-300758" algn="l">
              <a:lnSpc>
                <a:spcPct val="90000"/>
              </a:lnSpc>
              <a:spcBef>
                <a:spcPts val="439"/>
              </a:spcBef>
              <a:spcAft>
                <a:spcPts val="0"/>
              </a:spcAft>
              <a:buClr>
                <a:schemeClr val="dk1"/>
              </a:buClr>
              <a:buSzPts val="1800"/>
              <a:buChar char="•"/>
              <a:defRPr/>
            </a:lvl5pPr>
            <a:lvl6pPr marL="2406061" lvl="5" indent="-300758" algn="l">
              <a:lnSpc>
                <a:spcPct val="90000"/>
              </a:lnSpc>
              <a:spcBef>
                <a:spcPts val="439"/>
              </a:spcBef>
              <a:spcAft>
                <a:spcPts val="0"/>
              </a:spcAft>
              <a:buClr>
                <a:schemeClr val="dk1"/>
              </a:buClr>
              <a:buSzPts val="1800"/>
              <a:buChar char="•"/>
              <a:defRPr/>
            </a:lvl6pPr>
            <a:lvl7pPr marL="2807071" lvl="6" indent="-300758" algn="l">
              <a:lnSpc>
                <a:spcPct val="90000"/>
              </a:lnSpc>
              <a:spcBef>
                <a:spcPts val="439"/>
              </a:spcBef>
              <a:spcAft>
                <a:spcPts val="0"/>
              </a:spcAft>
              <a:buClr>
                <a:schemeClr val="dk1"/>
              </a:buClr>
              <a:buSzPts val="1800"/>
              <a:buChar char="•"/>
              <a:defRPr/>
            </a:lvl7pPr>
            <a:lvl8pPr marL="3208081" lvl="7" indent="-300758" algn="l">
              <a:lnSpc>
                <a:spcPct val="90000"/>
              </a:lnSpc>
              <a:spcBef>
                <a:spcPts val="439"/>
              </a:spcBef>
              <a:spcAft>
                <a:spcPts val="0"/>
              </a:spcAft>
              <a:buClr>
                <a:schemeClr val="dk1"/>
              </a:buClr>
              <a:buSzPts val="1800"/>
              <a:buChar char="•"/>
              <a:defRPr/>
            </a:lvl8pPr>
            <a:lvl9pPr marL="3609091" lvl="8" indent="-300758" algn="l">
              <a:lnSpc>
                <a:spcPct val="90000"/>
              </a:lnSpc>
              <a:spcBef>
                <a:spcPts val="439"/>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735171" y="7009642"/>
            <a:ext cx="2406015" cy="4026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26" name="Google Shape;26;p3"/>
          <p:cNvSpPr txBox="1">
            <a:spLocks noGrp="1"/>
          </p:cNvSpPr>
          <p:nvPr>
            <p:ph type="ftr" idx="11"/>
          </p:nvPr>
        </p:nvSpPr>
        <p:spPr>
          <a:xfrm>
            <a:off x="3542189" y="7009642"/>
            <a:ext cx="3609023" cy="4026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27" name="Google Shape;27;p3"/>
          <p:cNvSpPr txBox="1">
            <a:spLocks noGrp="1"/>
          </p:cNvSpPr>
          <p:nvPr>
            <p:ph type="sldNum" idx="12"/>
          </p:nvPr>
        </p:nvSpPr>
        <p:spPr>
          <a:xfrm>
            <a:off x="7552214" y="7009642"/>
            <a:ext cx="2406015" cy="4026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3">
                <a:solidFill>
                  <a:srgbClr val="888888"/>
                </a:solidFill>
                <a:latin typeface="Calibri"/>
                <a:ea typeface="Calibri"/>
                <a:cs typeface="Calibri"/>
                <a:sym typeface="Calibri"/>
              </a:defRPr>
            </a:lvl1pPr>
            <a:lvl2pPr marL="0" lvl="1" indent="0" algn="r">
              <a:spcBef>
                <a:spcPts val="0"/>
              </a:spcBef>
              <a:buNone/>
              <a:defRPr sz="1053">
                <a:solidFill>
                  <a:srgbClr val="888888"/>
                </a:solidFill>
                <a:latin typeface="Calibri"/>
                <a:ea typeface="Calibri"/>
                <a:cs typeface="Calibri"/>
                <a:sym typeface="Calibri"/>
              </a:defRPr>
            </a:lvl2pPr>
            <a:lvl3pPr marL="0" lvl="2" indent="0" algn="r">
              <a:spcBef>
                <a:spcPts val="0"/>
              </a:spcBef>
              <a:buNone/>
              <a:defRPr sz="1053">
                <a:solidFill>
                  <a:srgbClr val="888888"/>
                </a:solidFill>
                <a:latin typeface="Calibri"/>
                <a:ea typeface="Calibri"/>
                <a:cs typeface="Calibri"/>
                <a:sym typeface="Calibri"/>
              </a:defRPr>
            </a:lvl3pPr>
            <a:lvl4pPr marL="0" lvl="3" indent="0" algn="r">
              <a:spcBef>
                <a:spcPts val="0"/>
              </a:spcBef>
              <a:buNone/>
              <a:defRPr sz="1053">
                <a:solidFill>
                  <a:srgbClr val="888888"/>
                </a:solidFill>
                <a:latin typeface="Calibri"/>
                <a:ea typeface="Calibri"/>
                <a:cs typeface="Calibri"/>
                <a:sym typeface="Calibri"/>
              </a:defRPr>
            </a:lvl4pPr>
            <a:lvl5pPr marL="0" lvl="4" indent="0" algn="r">
              <a:spcBef>
                <a:spcPts val="0"/>
              </a:spcBef>
              <a:buNone/>
              <a:defRPr sz="1053">
                <a:solidFill>
                  <a:srgbClr val="888888"/>
                </a:solidFill>
                <a:latin typeface="Calibri"/>
                <a:ea typeface="Calibri"/>
                <a:cs typeface="Calibri"/>
                <a:sym typeface="Calibri"/>
              </a:defRPr>
            </a:lvl5pPr>
            <a:lvl6pPr marL="0" lvl="5" indent="0" algn="r">
              <a:spcBef>
                <a:spcPts val="0"/>
              </a:spcBef>
              <a:buNone/>
              <a:defRPr sz="1053">
                <a:solidFill>
                  <a:srgbClr val="888888"/>
                </a:solidFill>
                <a:latin typeface="Calibri"/>
                <a:ea typeface="Calibri"/>
                <a:cs typeface="Calibri"/>
                <a:sym typeface="Calibri"/>
              </a:defRPr>
            </a:lvl6pPr>
            <a:lvl7pPr marL="0" lvl="6" indent="0" algn="r">
              <a:spcBef>
                <a:spcPts val="0"/>
              </a:spcBef>
              <a:buNone/>
              <a:defRPr sz="1053">
                <a:solidFill>
                  <a:srgbClr val="888888"/>
                </a:solidFill>
                <a:latin typeface="Calibri"/>
                <a:ea typeface="Calibri"/>
                <a:cs typeface="Calibri"/>
                <a:sym typeface="Calibri"/>
              </a:defRPr>
            </a:lvl7pPr>
            <a:lvl8pPr marL="0" lvl="7" indent="0" algn="r">
              <a:spcBef>
                <a:spcPts val="0"/>
              </a:spcBef>
              <a:buNone/>
              <a:defRPr sz="1053">
                <a:solidFill>
                  <a:srgbClr val="888888"/>
                </a:solidFill>
                <a:latin typeface="Calibri"/>
                <a:ea typeface="Calibri"/>
                <a:cs typeface="Calibri"/>
                <a:sym typeface="Calibri"/>
              </a:defRPr>
            </a:lvl8pPr>
            <a:lvl9pPr marL="0" lvl="8" indent="0" algn="r">
              <a:spcBef>
                <a:spcPts val="0"/>
              </a:spcBef>
              <a:buNone/>
              <a:defRPr sz="1053">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94167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4"/>
          <p:cNvSpPr txBox="1">
            <a:spLocks noGrp="1"/>
          </p:cNvSpPr>
          <p:nvPr>
            <p:ph type="dt" idx="10"/>
          </p:nvPr>
        </p:nvSpPr>
        <p:spPr>
          <a:xfrm>
            <a:off x="735171" y="7009642"/>
            <a:ext cx="2406015" cy="4026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30" name="Google Shape;30;p4"/>
          <p:cNvSpPr txBox="1">
            <a:spLocks noGrp="1"/>
          </p:cNvSpPr>
          <p:nvPr>
            <p:ph type="ftr" idx="11"/>
          </p:nvPr>
        </p:nvSpPr>
        <p:spPr>
          <a:xfrm>
            <a:off x="3542189" y="7009642"/>
            <a:ext cx="3609023" cy="4026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31" name="Google Shape;31;p4"/>
          <p:cNvSpPr txBox="1">
            <a:spLocks noGrp="1"/>
          </p:cNvSpPr>
          <p:nvPr>
            <p:ph type="sldNum" idx="12"/>
          </p:nvPr>
        </p:nvSpPr>
        <p:spPr>
          <a:xfrm>
            <a:off x="7552214" y="7009642"/>
            <a:ext cx="2406015" cy="4026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3">
                <a:solidFill>
                  <a:srgbClr val="888888"/>
                </a:solidFill>
                <a:latin typeface="Calibri"/>
                <a:ea typeface="Calibri"/>
                <a:cs typeface="Calibri"/>
                <a:sym typeface="Calibri"/>
              </a:defRPr>
            </a:lvl1pPr>
            <a:lvl2pPr marL="0" lvl="1" indent="0" algn="r">
              <a:spcBef>
                <a:spcPts val="0"/>
              </a:spcBef>
              <a:buNone/>
              <a:defRPr sz="1053">
                <a:solidFill>
                  <a:srgbClr val="888888"/>
                </a:solidFill>
                <a:latin typeface="Calibri"/>
                <a:ea typeface="Calibri"/>
                <a:cs typeface="Calibri"/>
                <a:sym typeface="Calibri"/>
              </a:defRPr>
            </a:lvl2pPr>
            <a:lvl3pPr marL="0" lvl="2" indent="0" algn="r">
              <a:spcBef>
                <a:spcPts val="0"/>
              </a:spcBef>
              <a:buNone/>
              <a:defRPr sz="1053">
                <a:solidFill>
                  <a:srgbClr val="888888"/>
                </a:solidFill>
                <a:latin typeface="Calibri"/>
                <a:ea typeface="Calibri"/>
                <a:cs typeface="Calibri"/>
                <a:sym typeface="Calibri"/>
              </a:defRPr>
            </a:lvl3pPr>
            <a:lvl4pPr marL="0" lvl="3" indent="0" algn="r">
              <a:spcBef>
                <a:spcPts val="0"/>
              </a:spcBef>
              <a:buNone/>
              <a:defRPr sz="1053">
                <a:solidFill>
                  <a:srgbClr val="888888"/>
                </a:solidFill>
                <a:latin typeface="Calibri"/>
                <a:ea typeface="Calibri"/>
                <a:cs typeface="Calibri"/>
                <a:sym typeface="Calibri"/>
              </a:defRPr>
            </a:lvl4pPr>
            <a:lvl5pPr marL="0" lvl="4" indent="0" algn="r">
              <a:spcBef>
                <a:spcPts val="0"/>
              </a:spcBef>
              <a:buNone/>
              <a:defRPr sz="1053">
                <a:solidFill>
                  <a:srgbClr val="888888"/>
                </a:solidFill>
                <a:latin typeface="Calibri"/>
                <a:ea typeface="Calibri"/>
                <a:cs typeface="Calibri"/>
                <a:sym typeface="Calibri"/>
              </a:defRPr>
            </a:lvl5pPr>
            <a:lvl6pPr marL="0" lvl="5" indent="0" algn="r">
              <a:spcBef>
                <a:spcPts val="0"/>
              </a:spcBef>
              <a:buNone/>
              <a:defRPr sz="1053">
                <a:solidFill>
                  <a:srgbClr val="888888"/>
                </a:solidFill>
                <a:latin typeface="Calibri"/>
                <a:ea typeface="Calibri"/>
                <a:cs typeface="Calibri"/>
                <a:sym typeface="Calibri"/>
              </a:defRPr>
            </a:lvl6pPr>
            <a:lvl7pPr marL="0" lvl="6" indent="0" algn="r">
              <a:spcBef>
                <a:spcPts val="0"/>
              </a:spcBef>
              <a:buNone/>
              <a:defRPr sz="1053">
                <a:solidFill>
                  <a:srgbClr val="888888"/>
                </a:solidFill>
                <a:latin typeface="Calibri"/>
                <a:ea typeface="Calibri"/>
                <a:cs typeface="Calibri"/>
                <a:sym typeface="Calibri"/>
              </a:defRPr>
            </a:lvl7pPr>
            <a:lvl8pPr marL="0" lvl="7" indent="0" algn="r">
              <a:spcBef>
                <a:spcPts val="0"/>
              </a:spcBef>
              <a:buNone/>
              <a:defRPr sz="1053">
                <a:solidFill>
                  <a:srgbClr val="888888"/>
                </a:solidFill>
                <a:latin typeface="Calibri"/>
                <a:ea typeface="Calibri"/>
                <a:cs typeface="Calibri"/>
                <a:sym typeface="Calibri"/>
              </a:defRPr>
            </a:lvl8pPr>
            <a:lvl9pPr marL="0" lvl="8" indent="0" algn="r">
              <a:spcBef>
                <a:spcPts val="0"/>
              </a:spcBef>
              <a:buNone/>
              <a:defRPr sz="1053">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699264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735171" y="402652"/>
            <a:ext cx="9223058" cy="146180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body" idx="1"/>
          </p:nvPr>
        </p:nvSpPr>
        <p:spPr>
          <a:xfrm>
            <a:off x="735171" y="2013259"/>
            <a:ext cx="4544695" cy="4798559"/>
          </a:xfrm>
          <a:prstGeom prst="rect">
            <a:avLst/>
          </a:prstGeom>
          <a:noFill/>
          <a:ln>
            <a:noFill/>
          </a:ln>
        </p:spPr>
        <p:txBody>
          <a:bodyPr spcFirstLastPara="1" wrap="square" lIns="91425" tIns="45700" rIns="91425" bIns="45700" anchor="t" anchorCtr="0">
            <a:normAutofit/>
          </a:bodyPr>
          <a:lstStyle>
            <a:lvl1pPr marL="401010" lvl="0" indent="-300758" algn="l">
              <a:lnSpc>
                <a:spcPct val="90000"/>
              </a:lnSpc>
              <a:spcBef>
                <a:spcPts val="877"/>
              </a:spcBef>
              <a:spcAft>
                <a:spcPts val="0"/>
              </a:spcAft>
              <a:buClr>
                <a:schemeClr val="dk1"/>
              </a:buClr>
              <a:buSzPts val="1800"/>
              <a:buChar char="•"/>
              <a:defRPr/>
            </a:lvl1pPr>
            <a:lvl2pPr marL="802020" lvl="1" indent="-300758" algn="l">
              <a:lnSpc>
                <a:spcPct val="90000"/>
              </a:lnSpc>
              <a:spcBef>
                <a:spcPts val="439"/>
              </a:spcBef>
              <a:spcAft>
                <a:spcPts val="0"/>
              </a:spcAft>
              <a:buClr>
                <a:schemeClr val="dk1"/>
              </a:buClr>
              <a:buSzPts val="1800"/>
              <a:buChar char="•"/>
              <a:defRPr/>
            </a:lvl2pPr>
            <a:lvl3pPr marL="1203030" lvl="2" indent="-300758" algn="l">
              <a:lnSpc>
                <a:spcPct val="90000"/>
              </a:lnSpc>
              <a:spcBef>
                <a:spcPts val="439"/>
              </a:spcBef>
              <a:spcAft>
                <a:spcPts val="0"/>
              </a:spcAft>
              <a:buClr>
                <a:schemeClr val="dk1"/>
              </a:buClr>
              <a:buSzPts val="1800"/>
              <a:buChar char="•"/>
              <a:defRPr/>
            </a:lvl3pPr>
            <a:lvl4pPr marL="1604040" lvl="3" indent="-300758" algn="l">
              <a:lnSpc>
                <a:spcPct val="90000"/>
              </a:lnSpc>
              <a:spcBef>
                <a:spcPts val="439"/>
              </a:spcBef>
              <a:spcAft>
                <a:spcPts val="0"/>
              </a:spcAft>
              <a:buClr>
                <a:schemeClr val="dk1"/>
              </a:buClr>
              <a:buSzPts val="1800"/>
              <a:buChar char="•"/>
              <a:defRPr/>
            </a:lvl4pPr>
            <a:lvl5pPr marL="2005051" lvl="4" indent="-300758" algn="l">
              <a:lnSpc>
                <a:spcPct val="90000"/>
              </a:lnSpc>
              <a:spcBef>
                <a:spcPts val="439"/>
              </a:spcBef>
              <a:spcAft>
                <a:spcPts val="0"/>
              </a:spcAft>
              <a:buClr>
                <a:schemeClr val="dk1"/>
              </a:buClr>
              <a:buSzPts val="1800"/>
              <a:buChar char="•"/>
              <a:defRPr/>
            </a:lvl5pPr>
            <a:lvl6pPr marL="2406061" lvl="5" indent="-300758" algn="l">
              <a:lnSpc>
                <a:spcPct val="90000"/>
              </a:lnSpc>
              <a:spcBef>
                <a:spcPts val="439"/>
              </a:spcBef>
              <a:spcAft>
                <a:spcPts val="0"/>
              </a:spcAft>
              <a:buClr>
                <a:schemeClr val="dk1"/>
              </a:buClr>
              <a:buSzPts val="1800"/>
              <a:buChar char="•"/>
              <a:defRPr/>
            </a:lvl6pPr>
            <a:lvl7pPr marL="2807071" lvl="6" indent="-300758" algn="l">
              <a:lnSpc>
                <a:spcPct val="90000"/>
              </a:lnSpc>
              <a:spcBef>
                <a:spcPts val="439"/>
              </a:spcBef>
              <a:spcAft>
                <a:spcPts val="0"/>
              </a:spcAft>
              <a:buClr>
                <a:schemeClr val="dk1"/>
              </a:buClr>
              <a:buSzPts val="1800"/>
              <a:buChar char="•"/>
              <a:defRPr/>
            </a:lvl7pPr>
            <a:lvl8pPr marL="3208081" lvl="7" indent="-300758" algn="l">
              <a:lnSpc>
                <a:spcPct val="90000"/>
              </a:lnSpc>
              <a:spcBef>
                <a:spcPts val="439"/>
              </a:spcBef>
              <a:spcAft>
                <a:spcPts val="0"/>
              </a:spcAft>
              <a:buClr>
                <a:schemeClr val="dk1"/>
              </a:buClr>
              <a:buSzPts val="1800"/>
              <a:buChar char="•"/>
              <a:defRPr/>
            </a:lvl8pPr>
            <a:lvl9pPr marL="3609091" lvl="8" indent="-300758" algn="l">
              <a:lnSpc>
                <a:spcPct val="90000"/>
              </a:lnSpc>
              <a:spcBef>
                <a:spcPts val="439"/>
              </a:spcBef>
              <a:spcAft>
                <a:spcPts val="0"/>
              </a:spcAft>
              <a:buClr>
                <a:schemeClr val="dk1"/>
              </a:buClr>
              <a:buSzPts val="1800"/>
              <a:buChar char="•"/>
              <a:defRPr/>
            </a:lvl9pPr>
          </a:lstStyle>
          <a:p>
            <a:endParaRPr/>
          </a:p>
        </p:txBody>
      </p:sp>
      <p:sp>
        <p:nvSpPr>
          <p:cNvPr id="57" name="Google Shape;57;p8"/>
          <p:cNvSpPr txBox="1">
            <a:spLocks noGrp="1"/>
          </p:cNvSpPr>
          <p:nvPr>
            <p:ph type="body" idx="2"/>
          </p:nvPr>
        </p:nvSpPr>
        <p:spPr>
          <a:xfrm>
            <a:off x="5413534" y="2013259"/>
            <a:ext cx="4544695" cy="4798559"/>
          </a:xfrm>
          <a:prstGeom prst="rect">
            <a:avLst/>
          </a:prstGeom>
          <a:noFill/>
          <a:ln>
            <a:noFill/>
          </a:ln>
        </p:spPr>
        <p:txBody>
          <a:bodyPr spcFirstLastPara="1" wrap="square" lIns="91425" tIns="45700" rIns="91425" bIns="45700" anchor="t" anchorCtr="0">
            <a:normAutofit/>
          </a:bodyPr>
          <a:lstStyle>
            <a:lvl1pPr marL="401010" lvl="0" indent="-300758" algn="l">
              <a:lnSpc>
                <a:spcPct val="90000"/>
              </a:lnSpc>
              <a:spcBef>
                <a:spcPts val="877"/>
              </a:spcBef>
              <a:spcAft>
                <a:spcPts val="0"/>
              </a:spcAft>
              <a:buClr>
                <a:schemeClr val="dk1"/>
              </a:buClr>
              <a:buSzPts val="1800"/>
              <a:buChar char="•"/>
              <a:defRPr/>
            </a:lvl1pPr>
            <a:lvl2pPr marL="802020" lvl="1" indent="-300758" algn="l">
              <a:lnSpc>
                <a:spcPct val="90000"/>
              </a:lnSpc>
              <a:spcBef>
                <a:spcPts val="439"/>
              </a:spcBef>
              <a:spcAft>
                <a:spcPts val="0"/>
              </a:spcAft>
              <a:buClr>
                <a:schemeClr val="dk1"/>
              </a:buClr>
              <a:buSzPts val="1800"/>
              <a:buChar char="•"/>
              <a:defRPr/>
            </a:lvl2pPr>
            <a:lvl3pPr marL="1203030" lvl="2" indent="-300758" algn="l">
              <a:lnSpc>
                <a:spcPct val="90000"/>
              </a:lnSpc>
              <a:spcBef>
                <a:spcPts val="439"/>
              </a:spcBef>
              <a:spcAft>
                <a:spcPts val="0"/>
              </a:spcAft>
              <a:buClr>
                <a:schemeClr val="dk1"/>
              </a:buClr>
              <a:buSzPts val="1800"/>
              <a:buChar char="•"/>
              <a:defRPr/>
            </a:lvl3pPr>
            <a:lvl4pPr marL="1604040" lvl="3" indent="-300758" algn="l">
              <a:lnSpc>
                <a:spcPct val="90000"/>
              </a:lnSpc>
              <a:spcBef>
                <a:spcPts val="439"/>
              </a:spcBef>
              <a:spcAft>
                <a:spcPts val="0"/>
              </a:spcAft>
              <a:buClr>
                <a:schemeClr val="dk1"/>
              </a:buClr>
              <a:buSzPts val="1800"/>
              <a:buChar char="•"/>
              <a:defRPr/>
            </a:lvl4pPr>
            <a:lvl5pPr marL="2005051" lvl="4" indent="-300758" algn="l">
              <a:lnSpc>
                <a:spcPct val="90000"/>
              </a:lnSpc>
              <a:spcBef>
                <a:spcPts val="439"/>
              </a:spcBef>
              <a:spcAft>
                <a:spcPts val="0"/>
              </a:spcAft>
              <a:buClr>
                <a:schemeClr val="dk1"/>
              </a:buClr>
              <a:buSzPts val="1800"/>
              <a:buChar char="•"/>
              <a:defRPr/>
            </a:lvl5pPr>
            <a:lvl6pPr marL="2406061" lvl="5" indent="-300758" algn="l">
              <a:lnSpc>
                <a:spcPct val="90000"/>
              </a:lnSpc>
              <a:spcBef>
                <a:spcPts val="439"/>
              </a:spcBef>
              <a:spcAft>
                <a:spcPts val="0"/>
              </a:spcAft>
              <a:buClr>
                <a:schemeClr val="dk1"/>
              </a:buClr>
              <a:buSzPts val="1800"/>
              <a:buChar char="•"/>
              <a:defRPr/>
            </a:lvl6pPr>
            <a:lvl7pPr marL="2807071" lvl="6" indent="-300758" algn="l">
              <a:lnSpc>
                <a:spcPct val="90000"/>
              </a:lnSpc>
              <a:spcBef>
                <a:spcPts val="439"/>
              </a:spcBef>
              <a:spcAft>
                <a:spcPts val="0"/>
              </a:spcAft>
              <a:buClr>
                <a:schemeClr val="dk1"/>
              </a:buClr>
              <a:buSzPts val="1800"/>
              <a:buChar char="•"/>
              <a:defRPr/>
            </a:lvl7pPr>
            <a:lvl8pPr marL="3208081" lvl="7" indent="-300758" algn="l">
              <a:lnSpc>
                <a:spcPct val="90000"/>
              </a:lnSpc>
              <a:spcBef>
                <a:spcPts val="439"/>
              </a:spcBef>
              <a:spcAft>
                <a:spcPts val="0"/>
              </a:spcAft>
              <a:buClr>
                <a:schemeClr val="dk1"/>
              </a:buClr>
              <a:buSzPts val="1800"/>
              <a:buChar char="•"/>
              <a:defRPr/>
            </a:lvl8pPr>
            <a:lvl9pPr marL="3609091" lvl="8" indent="-300758" algn="l">
              <a:lnSpc>
                <a:spcPct val="90000"/>
              </a:lnSpc>
              <a:spcBef>
                <a:spcPts val="439"/>
              </a:spcBef>
              <a:spcAft>
                <a:spcPts val="0"/>
              </a:spcAft>
              <a:buClr>
                <a:schemeClr val="dk1"/>
              </a:buClr>
              <a:buSzPts val="1800"/>
              <a:buChar char="•"/>
              <a:defRPr/>
            </a:lvl9pPr>
          </a:lstStyle>
          <a:p>
            <a:endParaRPr/>
          </a:p>
        </p:txBody>
      </p:sp>
      <p:sp>
        <p:nvSpPr>
          <p:cNvPr id="58" name="Google Shape;58;p8"/>
          <p:cNvSpPr txBox="1">
            <a:spLocks noGrp="1"/>
          </p:cNvSpPr>
          <p:nvPr>
            <p:ph type="dt" idx="10"/>
          </p:nvPr>
        </p:nvSpPr>
        <p:spPr>
          <a:xfrm>
            <a:off x="735171" y="7009642"/>
            <a:ext cx="2406015" cy="40265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59" name="Google Shape;59;p8"/>
          <p:cNvSpPr txBox="1">
            <a:spLocks noGrp="1"/>
          </p:cNvSpPr>
          <p:nvPr>
            <p:ph type="ftr" idx="11"/>
          </p:nvPr>
        </p:nvSpPr>
        <p:spPr>
          <a:xfrm>
            <a:off x="3542189" y="7009642"/>
            <a:ext cx="3609023" cy="40265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60" name="Google Shape;60;p8"/>
          <p:cNvSpPr txBox="1">
            <a:spLocks noGrp="1"/>
          </p:cNvSpPr>
          <p:nvPr>
            <p:ph type="sldNum" idx="12"/>
          </p:nvPr>
        </p:nvSpPr>
        <p:spPr>
          <a:xfrm>
            <a:off x="7552214" y="7009642"/>
            <a:ext cx="2406015" cy="40265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3">
                <a:solidFill>
                  <a:srgbClr val="888888"/>
                </a:solidFill>
                <a:latin typeface="Calibri"/>
                <a:ea typeface="Calibri"/>
                <a:cs typeface="Calibri"/>
                <a:sym typeface="Calibri"/>
              </a:defRPr>
            </a:lvl1pPr>
            <a:lvl2pPr marL="0" lvl="1" indent="0" algn="r">
              <a:spcBef>
                <a:spcPts val="0"/>
              </a:spcBef>
              <a:buNone/>
              <a:defRPr sz="1053">
                <a:solidFill>
                  <a:srgbClr val="888888"/>
                </a:solidFill>
                <a:latin typeface="Calibri"/>
                <a:ea typeface="Calibri"/>
                <a:cs typeface="Calibri"/>
                <a:sym typeface="Calibri"/>
              </a:defRPr>
            </a:lvl2pPr>
            <a:lvl3pPr marL="0" lvl="2" indent="0" algn="r">
              <a:spcBef>
                <a:spcPts val="0"/>
              </a:spcBef>
              <a:buNone/>
              <a:defRPr sz="1053">
                <a:solidFill>
                  <a:srgbClr val="888888"/>
                </a:solidFill>
                <a:latin typeface="Calibri"/>
                <a:ea typeface="Calibri"/>
                <a:cs typeface="Calibri"/>
                <a:sym typeface="Calibri"/>
              </a:defRPr>
            </a:lvl3pPr>
            <a:lvl4pPr marL="0" lvl="3" indent="0" algn="r">
              <a:spcBef>
                <a:spcPts val="0"/>
              </a:spcBef>
              <a:buNone/>
              <a:defRPr sz="1053">
                <a:solidFill>
                  <a:srgbClr val="888888"/>
                </a:solidFill>
                <a:latin typeface="Calibri"/>
                <a:ea typeface="Calibri"/>
                <a:cs typeface="Calibri"/>
                <a:sym typeface="Calibri"/>
              </a:defRPr>
            </a:lvl4pPr>
            <a:lvl5pPr marL="0" lvl="4" indent="0" algn="r">
              <a:spcBef>
                <a:spcPts val="0"/>
              </a:spcBef>
              <a:buNone/>
              <a:defRPr sz="1053">
                <a:solidFill>
                  <a:srgbClr val="888888"/>
                </a:solidFill>
                <a:latin typeface="Calibri"/>
                <a:ea typeface="Calibri"/>
                <a:cs typeface="Calibri"/>
                <a:sym typeface="Calibri"/>
              </a:defRPr>
            </a:lvl5pPr>
            <a:lvl6pPr marL="0" lvl="5" indent="0" algn="r">
              <a:spcBef>
                <a:spcPts val="0"/>
              </a:spcBef>
              <a:buNone/>
              <a:defRPr sz="1053">
                <a:solidFill>
                  <a:srgbClr val="888888"/>
                </a:solidFill>
                <a:latin typeface="Calibri"/>
                <a:ea typeface="Calibri"/>
                <a:cs typeface="Calibri"/>
                <a:sym typeface="Calibri"/>
              </a:defRPr>
            </a:lvl6pPr>
            <a:lvl7pPr marL="0" lvl="6" indent="0" algn="r">
              <a:spcBef>
                <a:spcPts val="0"/>
              </a:spcBef>
              <a:buNone/>
              <a:defRPr sz="1053">
                <a:solidFill>
                  <a:srgbClr val="888888"/>
                </a:solidFill>
                <a:latin typeface="Calibri"/>
                <a:ea typeface="Calibri"/>
                <a:cs typeface="Calibri"/>
                <a:sym typeface="Calibri"/>
              </a:defRPr>
            </a:lvl7pPr>
            <a:lvl8pPr marL="0" lvl="7" indent="0" algn="r">
              <a:spcBef>
                <a:spcPts val="0"/>
              </a:spcBef>
              <a:buNone/>
              <a:defRPr sz="1053">
                <a:solidFill>
                  <a:srgbClr val="888888"/>
                </a:solidFill>
                <a:latin typeface="Calibri"/>
                <a:ea typeface="Calibri"/>
                <a:cs typeface="Calibri"/>
                <a:sym typeface="Calibri"/>
              </a:defRPr>
            </a:lvl8pPr>
            <a:lvl9pPr marL="0" lvl="8" indent="0" algn="r">
              <a:spcBef>
                <a:spcPts val="0"/>
              </a:spcBef>
              <a:buNone/>
              <a:defRPr sz="1053">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644108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pn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89492" y="314890"/>
            <a:ext cx="6314414" cy="119349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1308518" y="1913689"/>
            <a:ext cx="8072120" cy="4460240"/>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7/3/2024</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735171" y="402652"/>
            <a:ext cx="9223058" cy="146180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735171" y="2013259"/>
            <a:ext cx="9223058" cy="479855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735171" y="7009642"/>
            <a:ext cx="2406015" cy="40265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7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7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7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7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7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7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7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79" b="0" i="0" u="none" strike="noStrike" cap="none">
                <a:solidFill>
                  <a:schemeClr val="dk1"/>
                </a:solidFill>
                <a:latin typeface="Calibri"/>
                <a:ea typeface="Calibri"/>
                <a:cs typeface="Calibri"/>
                <a:sym typeface="Calibri"/>
              </a:defRPr>
            </a:lvl9pPr>
          </a:lstStyle>
          <a:p>
            <a:r>
              <a:rPr lang="en-US"/>
              <a:t>01-08-2023</a:t>
            </a:r>
            <a:endParaRPr/>
          </a:p>
        </p:txBody>
      </p:sp>
      <p:sp>
        <p:nvSpPr>
          <p:cNvPr id="13" name="Google Shape;13;p1"/>
          <p:cNvSpPr txBox="1">
            <a:spLocks noGrp="1"/>
          </p:cNvSpPr>
          <p:nvPr>
            <p:ph type="ftr" idx="11"/>
          </p:nvPr>
        </p:nvSpPr>
        <p:spPr>
          <a:xfrm>
            <a:off x="3542189" y="7009642"/>
            <a:ext cx="3609023" cy="40265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5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57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7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7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7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7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7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7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79" b="0" i="0" u="none" strike="noStrike" cap="none">
                <a:solidFill>
                  <a:schemeClr val="dk1"/>
                </a:solidFill>
                <a:latin typeface="Calibri"/>
                <a:ea typeface="Calibri"/>
                <a:cs typeface="Calibri"/>
                <a:sym typeface="Calibri"/>
              </a:defRPr>
            </a:lvl9pPr>
          </a:lstStyle>
          <a:p>
            <a:r>
              <a:rPr lang="en-US"/>
              <a:t>21CSS201T - Computer Organization and Architecture</a:t>
            </a:r>
            <a:endParaRPr/>
          </a:p>
        </p:txBody>
      </p:sp>
      <p:sp>
        <p:nvSpPr>
          <p:cNvPr id="14" name="Google Shape;14;p1"/>
          <p:cNvSpPr txBox="1">
            <a:spLocks noGrp="1"/>
          </p:cNvSpPr>
          <p:nvPr>
            <p:ph type="sldNum" idx="12"/>
          </p:nvPr>
        </p:nvSpPr>
        <p:spPr>
          <a:xfrm>
            <a:off x="7552214" y="7009642"/>
            <a:ext cx="2406015" cy="40265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3" b="0" i="0" u="none" strike="noStrike" cap="none">
                <a:solidFill>
                  <a:srgbClr val="888888"/>
                </a:solidFill>
                <a:latin typeface="Calibri"/>
                <a:ea typeface="Calibri"/>
                <a:cs typeface="Calibri"/>
                <a:sym typeface="Calibri"/>
              </a:defRPr>
            </a:lvl1pPr>
            <a:lvl2pPr marL="0" marR="0" lvl="1" indent="0" algn="r" rtl="0">
              <a:spcBef>
                <a:spcPts val="0"/>
              </a:spcBef>
              <a:buNone/>
              <a:defRPr sz="1053" b="0" i="0" u="none" strike="noStrike" cap="none">
                <a:solidFill>
                  <a:srgbClr val="888888"/>
                </a:solidFill>
                <a:latin typeface="Calibri"/>
                <a:ea typeface="Calibri"/>
                <a:cs typeface="Calibri"/>
                <a:sym typeface="Calibri"/>
              </a:defRPr>
            </a:lvl2pPr>
            <a:lvl3pPr marL="0" marR="0" lvl="2" indent="0" algn="r" rtl="0">
              <a:spcBef>
                <a:spcPts val="0"/>
              </a:spcBef>
              <a:buNone/>
              <a:defRPr sz="1053" b="0" i="0" u="none" strike="noStrike" cap="none">
                <a:solidFill>
                  <a:srgbClr val="888888"/>
                </a:solidFill>
                <a:latin typeface="Calibri"/>
                <a:ea typeface="Calibri"/>
                <a:cs typeface="Calibri"/>
                <a:sym typeface="Calibri"/>
              </a:defRPr>
            </a:lvl3pPr>
            <a:lvl4pPr marL="0" marR="0" lvl="3" indent="0" algn="r" rtl="0">
              <a:spcBef>
                <a:spcPts val="0"/>
              </a:spcBef>
              <a:buNone/>
              <a:defRPr sz="1053" b="0" i="0" u="none" strike="noStrike" cap="none">
                <a:solidFill>
                  <a:srgbClr val="888888"/>
                </a:solidFill>
                <a:latin typeface="Calibri"/>
                <a:ea typeface="Calibri"/>
                <a:cs typeface="Calibri"/>
                <a:sym typeface="Calibri"/>
              </a:defRPr>
            </a:lvl4pPr>
            <a:lvl5pPr marL="0" marR="0" lvl="4" indent="0" algn="r" rtl="0">
              <a:spcBef>
                <a:spcPts val="0"/>
              </a:spcBef>
              <a:buNone/>
              <a:defRPr sz="1053" b="0" i="0" u="none" strike="noStrike" cap="none">
                <a:solidFill>
                  <a:srgbClr val="888888"/>
                </a:solidFill>
                <a:latin typeface="Calibri"/>
                <a:ea typeface="Calibri"/>
                <a:cs typeface="Calibri"/>
                <a:sym typeface="Calibri"/>
              </a:defRPr>
            </a:lvl5pPr>
            <a:lvl6pPr marL="0" marR="0" lvl="5" indent="0" algn="r" rtl="0">
              <a:spcBef>
                <a:spcPts val="0"/>
              </a:spcBef>
              <a:buNone/>
              <a:defRPr sz="1053" b="0" i="0" u="none" strike="noStrike" cap="none">
                <a:solidFill>
                  <a:srgbClr val="888888"/>
                </a:solidFill>
                <a:latin typeface="Calibri"/>
                <a:ea typeface="Calibri"/>
                <a:cs typeface="Calibri"/>
                <a:sym typeface="Calibri"/>
              </a:defRPr>
            </a:lvl6pPr>
            <a:lvl7pPr marL="0" marR="0" lvl="6" indent="0" algn="r" rtl="0">
              <a:spcBef>
                <a:spcPts val="0"/>
              </a:spcBef>
              <a:buNone/>
              <a:defRPr sz="1053" b="0" i="0" u="none" strike="noStrike" cap="none">
                <a:solidFill>
                  <a:srgbClr val="888888"/>
                </a:solidFill>
                <a:latin typeface="Calibri"/>
                <a:ea typeface="Calibri"/>
                <a:cs typeface="Calibri"/>
                <a:sym typeface="Calibri"/>
              </a:defRPr>
            </a:lvl7pPr>
            <a:lvl8pPr marL="0" marR="0" lvl="7" indent="0" algn="r" rtl="0">
              <a:spcBef>
                <a:spcPts val="0"/>
              </a:spcBef>
              <a:buNone/>
              <a:defRPr sz="1053" b="0" i="0" u="none" strike="noStrike" cap="none">
                <a:solidFill>
                  <a:srgbClr val="888888"/>
                </a:solidFill>
                <a:latin typeface="Calibri"/>
                <a:ea typeface="Calibri"/>
                <a:cs typeface="Calibri"/>
                <a:sym typeface="Calibri"/>
              </a:defRPr>
            </a:lvl8pPr>
            <a:lvl9pPr marL="0" marR="0" lvl="8" indent="0" algn="r" rtl="0">
              <a:spcBef>
                <a:spcPts val="0"/>
              </a:spcBef>
              <a:buNone/>
              <a:defRPr sz="1053"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
        <p:nvSpPr>
          <p:cNvPr id="15" name="Google Shape;15;p1"/>
          <p:cNvSpPr/>
          <p:nvPr/>
        </p:nvSpPr>
        <p:spPr>
          <a:xfrm>
            <a:off x="9213510" y="253847"/>
            <a:ext cx="1080251" cy="761429"/>
          </a:xfrm>
          <a:prstGeom prst="rect">
            <a:avLst/>
          </a:prstGeom>
          <a:blipFill rotWithShape="1">
            <a:blip r:embed="rId11">
              <a:alphaModFix/>
            </a:blip>
            <a:stretch>
              <a:fillRect/>
            </a:stretch>
          </a:blipFill>
          <a:ln>
            <a:noFill/>
          </a:ln>
        </p:spPr>
        <p:txBody>
          <a:bodyPr spcFirstLastPara="1" wrap="square" lIns="80187" tIns="40083" rIns="80187" bIns="40083" anchor="ctr" anchorCtr="0">
            <a:noAutofit/>
          </a:bodyPr>
          <a:lstStyle/>
          <a:p>
            <a:pPr marL="0" marR="0" lvl="0" indent="0" algn="ctr" rtl="0">
              <a:spcBef>
                <a:spcPts val="0"/>
              </a:spcBef>
              <a:spcAft>
                <a:spcPts val="0"/>
              </a:spcAft>
              <a:buNone/>
            </a:pPr>
            <a:endParaRPr sz="1579"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7470794"/>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2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4"/>
          <p:cNvSpPr txBox="1">
            <a:spLocks noGrp="1"/>
          </p:cNvSpPr>
          <p:nvPr>
            <p:ph type="ctrTitle"/>
          </p:nvPr>
        </p:nvSpPr>
        <p:spPr>
          <a:xfrm>
            <a:off x="1399832" y="3655111"/>
            <a:ext cx="8020050" cy="2094124"/>
          </a:xfrm>
          <a:prstGeom prst="rect">
            <a:avLst/>
          </a:prstGeom>
          <a:noFill/>
          <a:ln>
            <a:noFill/>
          </a:ln>
        </p:spPr>
        <p:txBody>
          <a:bodyPr spcFirstLastPara="1" wrap="square" lIns="80187" tIns="40083" rIns="80187" bIns="40083" anchor="b" anchorCtr="0">
            <a:normAutofit fontScale="90000"/>
          </a:bodyPr>
          <a:lstStyle/>
          <a:p>
            <a:pPr>
              <a:buSzPct val="100000"/>
            </a:pPr>
            <a:br>
              <a:rPr lang="en-US" sz="4210" b="1" dirty="0">
                <a:latin typeface="Palatino Linotype"/>
                <a:ea typeface="Palatino Linotype"/>
                <a:cs typeface="Palatino Linotype"/>
                <a:sym typeface="Palatino Linotype"/>
              </a:rPr>
            </a:br>
            <a:br>
              <a:rPr lang="en-US" sz="4210" b="1" dirty="0">
                <a:latin typeface="Palatino Linotype"/>
                <a:ea typeface="Palatino Linotype"/>
                <a:cs typeface="Palatino Linotype"/>
                <a:sym typeface="Palatino Linotype"/>
              </a:rPr>
            </a:br>
            <a:br>
              <a:rPr lang="en-US" sz="4210" b="1" dirty="0">
                <a:latin typeface="Palatino Linotype"/>
                <a:ea typeface="Palatino Linotype"/>
                <a:cs typeface="Palatino Linotype"/>
                <a:sym typeface="Palatino Linotype"/>
              </a:rPr>
            </a:br>
            <a:r>
              <a:rPr lang="en-US" sz="4210" b="1" dirty="0">
                <a:latin typeface="Palatino Linotype"/>
                <a:ea typeface="Palatino Linotype"/>
                <a:cs typeface="Palatino Linotype"/>
                <a:sym typeface="Palatino Linotype"/>
              </a:rPr>
              <a:t>18AIC302J</a:t>
            </a:r>
            <a:br>
              <a:rPr lang="en-US" sz="4210" b="1" dirty="0">
                <a:latin typeface="Palatino Linotype"/>
                <a:ea typeface="Palatino Linotype"/>
                <a:cs typeface="Palatino Linotype"/>
                <a:sym typeface="Palatino Linotype"/>
              </a:rPr>
            </a:br>
            <a:r>
              <a:rPr lang="en-US" sz="4210" b="1" dirty="0">
                <a:latin typeface="Palatino Linotype"/>
                <a:ea typeface="Palatino Linotype"/>
                <a:cs typeface="Palatino Linotype"/>
                <a:sym typeface="Palatino Linotype"/>
              </a:rPr>
              <a:t>Web programming for Artificial Intelligence</a:t>
            </a:r>
            <a:br>
              <a:rPr lang="en-US" sz="4210" b="1" dirty="0">
                <a:latin typeface="Palatino Linotype"/>
                <a:ea typeface="Palatino Linotype"/>
                <a:cs typeface="Palatino Linotype"/>
                <a:sym typeface="Palatino Linotype"/>
              </a:rPr>
            </a:br>
            <a:br>
              <a:rPr lang="en-US" sz="4210" b="1" dirty="0">
                <a:latin typeface="Palatino Linotype"/>
                <a:ea typeface="Palatino Linotype"/>
                <a:cs typeface="Palatino Linotype"/>
                <a:sym typeface="Palatino Linotype"/>
              </a:rPr>
            </a:br>
            <a:r>
              <a:rPr lang="en-US" sz="4210" b="1" dirty="0">
                <a:latin typeface="Palatino Linotype"/>
                <a:ea typeface="Palatino Linotype"/>
                <a:cs typeface="Palatino Linotype"/>
                <a:sym typeface="Palatino Linotype"/>
              </a:rPr>
              <a:t>UNIT-4</a:t>
            </a:r>
            <a:br>
              <a:rPr lang="en-US" sz="4210" b="1" dirty="0">
                <a:latin typeface="Palatino Linotype"/>
                <a:ea typeface="Palatino Linotype"/>
                <a:cs typeface="Palatino Linotype"/>
                <a:sym typeface="Palatino Linotype"/>
              </a:rPr>
            </a:br>
            <a:br>
              <a:rPr lang="en-US" sz="4210" b="1" dirty="0">
                <a:latin typeface="Palatino Linotype"/>
                <a:ea typeface="Palatino Linotype"/>
                <a:cs typeface="Palatino Linotype"/>
                <a:sym typeface="Palatino Linotype"/>
              </a:rPr>
            </a:br>
            <a:r>
              <a:rPr lang="en-US" spc="-10" dirty="0"/>
              <a:t>Django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858F-6F6B-91CD-A216-422A995B96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EFD1BD-55D1-00E8-B1A0-E563032D9C4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4DF69C9-0725-7816-79B0-2887FED93B2A}"/>
              </a:ext>
            </a:extLst>
          </p:cNvPr>
          <p:cNvPicPr>
            <a:picLocks noChangeAspect="1"/>
          </p:cNvPicPr>
          <p:nvPr/>
        </p:nvPicPr>
        <p:blipFill>
          <a:blip r:embed="rId2"/>
          <a:stretch>
            <a:fillRect/>
          </a:stretch>
        </p:blipFill>
        <p:spPr>
          <a:xfrm>
            <a:off x="1709330" y="2455300"/>
            <a:ext cx="7092102" cy="3598919"/>
          </a:xfrm>
          <a:prstGeom prst="rect">
            <a:avLst/>
          </a:prstGeom>
        </p:spPr>
      </p:pic>
    </p:spTree>
    <p:extLst>
      <p:ext uri="{BB962C8B-B14F-4D97-AF65-F5344CB8AC3E}">
        <p14:creationId xmlns:p14="http://schemas.microsoft.com/office/powerpoint/2010/main" val="61826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FDA9-701D-2DB4-45B8-AC865DB491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4292CA-EA8F-ECFA-5AAE-64BA77B81FC6}"/>
              </a:ext>
            </a:extLst>
          </p:cNvPr>
          <p:cNvSpPr>
            <a:spLocks noGrp="1"/>
          </p:cNvSpPr>
          <p:nvPr>
            <p:ph idx="1"/>
          </p:nvPr>
        </p:nvSpPr>
        <p:spPr/>
        <p:txBody>
          <a:bodyPr/>
          <a:lstStyle/>
          <a:p>
            <a:endParaRPr lang="en-IN" dirty="0"/>
          </a:p>
        </p:txBody>
      </p:sp>
      <p:pic>
        <p:nvPicPr>
          <p:cNvPr id="11" name="Picture 10">
            <a:extLst>
              <a:ext uri="{FF2B5EF4-FFF2-40B4-BE49-F238E27FC236}">
                <a16:creationId xmlns:a16="http://schemas.microsoft.com/office/drawing/2014/main" id="{344C6ABF-EC8B-BC24-7BB7-4EEAD87CFF58}"/>
              </a:ext>
            </a:extLst>
          </p:cNvPr>
          <p:cNvPicPr>
            <a:picLocks noChangeAspect="1"/>
          </p:cNvPicPr>
          <p:nvPr/>
        </p:nvPicPr>
        <p:blipFill>
          <a:blip r:embed="rId2"/>
          <a:stretch>
            <a:fillRect/>
          </a:stretch>
        </p:blipFill>
        <p:spPr>
          <a:xfrm>
            <a:off x="1547268" y="2455300"/>
            <a:ext cx="7555133" cy="3598920"/>
          </a:xfrm>
          <a:prstGeom prst="rect">
            <a:avLst/>
          </a:prstGeom>
        </p:spPr>
      </p:pic>
    </p:spTree>
    <p:extLst>
      <p:ext uri="{BB962C8B-B14F-4D97-AF65-F5344CB8AC3E}">
        <p14:creationId xmlns:p14="http://schemas.microsoft.com/office/powerpoint/2010/main" val="2239876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831E-3850-8412-660F-F78067DD6E69}"/>
              </a:ext>
            </a:extLst>
          </p:cNvPr>
          <p:cNvSpPr>
            <a:spLocks noGrp="1"/>
          </p:cNvSpPr>
          <p:nvPr>
            <p:ph type="title"/>
          </p:nvPr>
        </p:nvSpPr>
        <p:spPr/>
        <p:txBody>
          <a:bodyPr/>
          <a:lstStyle/>
          <a:p>
            <a:pPr algn="ctr"/>
            <a:r>
              <a:rPr lang="en-US" b="1" i="0" dirty="0">
                <a:solidFill>
                  <a:srgbClr val="273239"/>
                </a:solidFill>
                <a:effectLst/>
                <a:latin typeface="Nunito" pitchFamily="2" charset="0"/>
              </a:rPr>
              <a:t>Model View Template (MVT) </a:t>
            </a:r>
            <a:endParaRPr lang="en-IN" dirty="0"/>
          </a:p>
        </p:txBody>
      </p:sp>
      <p:sp>
        <p:nvSpPr>
          <p:cNvPr id="3" name="Content Placeholder 2">
            <a:extLst>
              <a:ext uri="{FF2B5EF4-FFF2-40B4-BE49-F238E27FC236}">
                <a16:creationId xmlns:a16="http://schemas.microsoft.com/office/drawing/2014/main" id="{1A6B347E-48B9-60C2-C0FC-DB10595DF6E9}"/>
              </a:ext>
            </a:extLst>
          </p:cNvPr>
          <p:cNvSpPr>
            <a:spLocks noGrp="1"/>
          </p:cNvSpPr>
          <p:nvPr>
            <p:ph idx="1"/>
          </p:nvPr>
        </p:nvSpPr>
        <p:spPr/>
        <p:txBody>
          <a:bodyPr>
            <a:normAutofit fontScale="85000" lnSpcReduction="20000"/>
          </a:bodyPr>
          <a:lstStyle/>
          <a:p>
            <a:pPr algn="just"/>
            <a:r>
              <a:rPr lang="en-US" b="1" i="0" dirty="0">
                <a:solidFill>
                  <a:srgbClr val="273239"/>
                </a:solidFill>
                <a:effectLst/>
                <a:latin typeface="Nunito" pitchFamily="2" charset="0"/>
              </a:rPr>
              <a:t> </a:t>
            </a:r>
            <a:r>
              <a:rPr lang="en-US" b="0" i="0" dirty="0">
                <a:solidFill>
                  <a:srgbClr val="273239"/>
                </a:solidFill>
                <a:effectLst/>
                <a:latin typeface="Nunito" pitchFamily="2" charset="0"/>
              </a:rPr>
              <a:t>This is yet another design pattern similar to MVC. It is also used for implementing web interfaces and applications but in contrast to MVC, the controller part is taken care for us by the framework itself. </a:t>
            </a:r>
          </a:p>
          <a:p>
            <a:pPr algn="just" fontAlgn="base">
              <a:buFont typeface="Arial" panose="020B0604020202020204" pitchFamily="34" charset="0"/>
              <a:buChar char="•"/>
            </a:pPr>
            <a:r>
              <a:rPr lang="en-US" b="0" i="0" dirty="0">
                <a:solidFill>
                  <a:srgbClr val="273239"/>
                </a:solidFill>
                <a:effectLst/>
                <a:latin typeface="Nunito" pitchFamily="2" charset="0"/>
              </a:rPr>
              <a:t>This </a:t>
            </a:r>
            <a:r>
              <a:rPr lang="en-US" b="1" i="0" dirty="0">
                <a:solidFill>
                  <a:srgbClr val="273239"/>
                </a:solidFill>
                <a:effectLst/>
                <a:latin typeface="Nunito" pitchFamily="2" charset="0"/>
              </a:rPr>
              <a:t>Model</a:t>
            </a:r>
            <a:r>
              <a:rPr lang="en-US" b="0" i="0" dirty="0">
                <a:solidFill>
                  <a:srgbClr val="273239"/>
                </a:solidFill>
                <a:effectLst/>
                <a:latin typeface="Nunito" pitchFamily="2" charset="0"/>
              </a:rPr>
              <a:t> similar to MVC acts as an interface for your data and is basically the logical structure behind the entire web application which is represented by a database such as </a:t>
            </a:r>
            <a:r>
              <a:rPr lang="en-US" b="0" i="0" dirty="0" err="1">
                <a:solidFill>
                  <a:srgbClr val="273239"/>
                </a:solidFill>
                <a:effectLst/>
                <a:latin typeface="Nunito" pitchFamily="2" charset="0"/>
              </a:rPr>
              <a:t>MySql</a:t>
            </a:r>
            <a:r>
              <a:rPr lang="en-US" b="0" i="0" dirty="0">
                <a:solidFill>
                  <a:srgbClr val="273239"/>
                </a:solidFill>
                <a:effectLst/>
                <a:latin typeface="Nunito" pitchFamily="2" charset="0"/>
              </a:rPr>
              <a:t>, PostgreSQL.</a:t>
            </a:r>
          </a:p>
          <a:p>
            <a:pPr algn="just" fontAlgn="base">
              <a:buFont typeface="Arial" panose="020B0604020202020204" pitchFamily="34" charset="0"/>
              <a:buChar char="•"/>
            </a:pPr>
            <a:r>
              <a:rPr lang="en-US" b="0" i="0" dirty="0">
                <a:solidFill>
                  <a:srgbClr val="273239"/>
                </a:solidFill>
                <a:effectLst/>
                <a:latin typeface="Nunito" pitchFamily="2" charset="0"/>
              </a:rPr>
              <a:t>The </a:t>
            </a:r>
            <a:r>
              <a:rPr lang="en-US" b="1" i="0" dirty="0">
                <a:solidFill>
                  <a:srgbClr val="273239"/>
                </a:solidFill>
                <a:effectLst/>
                <a:latin typeface="Nunito" pitchFamily="2" charset="0"/>
              </a:rPr>
              <a:t>View</a:t>
            </a:r>
            <a:r>
              <a:rPr lang="en-US" b="0" i="0" dirty="0">
                <a:solidFill>
                  <a:srgbClr val="273239"/>
                </a:solidFill>
                <a:effectLst/>
                <a:latin typeface="Nunito" pitchFamily="2" charset="0"/>
              </a:rPr>
              <a:t> executes the business logic and interacts with the Model and renders the template. It accepts HTTP request and then return HTTP responses.</a:t>
            </a:r>
          </a:p>
          <a:p>
            <a:pPr algn="just" fontAlgn="base">
              <a:buFont typeface="Arial" panose="020B0604020202020204" pitchFamily="34" charset="0"/>
              <a:buChar char="•"/>
            </a:pPr>
            <a:r>
              <a:rPr lang="en-US" b="0" i="0" dirty="0">
                <a:solidFill>
                  <a:srgbClr val="273239"/>
                </a:solidFill>
                <a:effectLst/>
                <a:latin typeface="Nunito" pitchFamily="2" charset="0"/>
              </a:rPr>
              <a:t>The </a:t>
            </a:r>
            <a:r>
              <a:rPr lang="en-US" b="1" i="0" dirty="0">
                <a:solidFill>
                  <a:srgbClr val="273239"/>
                </a:solidFill>
                <a:effectLst/>
                <a:latin typeface="Nunito" pitchFamily="2" charset="0"/>
              </a:rPr>
              <a:t>Template</a:t>
            </a:r>
            <a:r>
              <a:rPr lang="en-US" b="0" i="0" dirty="0">
                <a:solidFill>
                  <a:srgbClr val="273239"/>
                </a:solidFill>
                <a:effectLst/>
                <a:latin typeface="Nunito" pitchFamily="2" charset="0"/>
              </a:rPr>
              <a:t> is the component which makes MVT different from MVC. Templates act as the presentation layer and are basically the HTML code that renders the data. The content in these files can be either static or dynamic.</a:t>
            </a:r>
          </a:p>
          <a:p>
            <a:endParaRPr lang="en-IN" dirty="0"/>
          </a:p>
        </p:txBody>
      </p:sp>
    </p:spTree>
    <p:extLst>
      <p:ext uri="{BB962C8B-B14F-4D97-AF65-F5344CB8AC3E}">
        <p14:creationId xmlns:p14="http://schemas.microsoft.com/office/powerpoint/2010/main" val="264042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70D40-4953-98A6-773F-2A5451AC9232}"/>
              </a:ext>
            </a:extLst>
          </p:cNvPr>
          <p:cNvSpPr>
            <a:spLocks noGrp="1"/>
          </p:cNvSpPr>
          <p:nvPr>
            <p:ph type="title"/>
          </p:nvPr>
        </p:nvSpPr>
        <p:spPr>
          <a:xfrm>
            <a:off x="88900" y="28575"/>
            <a:ext cx="9223058" cy="1461801"/>
          </a:xfrm>
        </p:spPr>
        <p:txBody>
          <a:bodyPr>
            <a:normAutofit fontScale="90000"/>
          </a:bodyPr>
          <a:lstStyle/>
          <a:p>
            <a:r>
              <a:rPr lang="en-US" dirty="0"/>
              <a:t>Difference between MVC and MVT design patterns</a:t>
            </a:r>
            <a:br>
              <a:rPr lang="en-US" dirty="0"/>
            </a:br>
            <a:endParaRPr lang="en-IN" dirty="0"/>
          </a:p>
        </p:txBody>
      </p:sp>
      <p:graphicFrame>
        <p:nvGraphicFramePr>
          <p:cNvPr id="6" name="Content Placeholder 5">
            <a:extLst>
              <a:ext uri="{FF2B5EF4-FFF2-40B4-BE49-F238E27FC236}">
                <a16:creationId xmlns:a16="http://schemas.microsoft.com/office/drawing/2014/main" id="{E4046CA9-2495-94B3-B00D-C8A159A78206}"/>
              </a:ext>
            </a:extLst>
          </p:cNvPr>
          <p:cNvGraphicFramePr>
            <a:graphicFrameLocks noGrp="1"/>
          </p:cNvGraphicFramePr>
          <p:nvPr>
            <p:ph idx="1"/>
            <p:extLst>
              <p:ext uri="{D42A27DB-BD31-4B8C-83A1-F6EECF244321}">
                <p14:modId xmlns:p14="http://schemas.microsoft.com/office/powerpoint/2010/main" val="2113045988"/>
              </p:ext>
            </p:extLst>
          </p:nvPr>
        </p:nvGraphicFramePr>
        <p:xfrm>
          <a:off x="-6350" y="962025"/>
          <a:ext cx="10610850" cy="7037509"/>
        </p:xfrm>
        <a:graphic>
          <a:graphicData uri="http://schemas.openxmlformats.org/drawingml/2006/table">
            <a:tbl>
              <a:tblPr/>
              <a:tblGrid>
                <a:gridCol w="823499">
                  <a:extLst>
                    <a:ext uri="{9D8B030D-6E8A-4147-A177-3AD203B41FA5}">
                      <a16:colId xmlns:a16="http://schemas.microsoft.com/office/drawing/2014/main" val="1353237477"/>
                    </a:ext>
                  </a:extLst>
                </a:gridCol>
                <a:gridCol w="4519591">
                  <a:extLst>
                    <a:ext uri="{9D8B030D-6E8A-4147-A177-3AD203B41FA5}">
                      <a16:colId xmlns:a16="http://schemas.microsoft.com/office/drawing/2014/main" val="1576809218"/>
                    </a:ext>
                  </a:extLst>
                </a:gridCol>
                <a:gridCol w="5267760">
                  <a:extLst>
                    <a:ext uri="{9D8B030D-6E8A-4147-A177-3AD203B41FA5}">
                      <a16:colId xmlns:a16="http://schemas.microsoft.com/office/drawing/2014/main" val="1787353468"/>
                    </a:ext>
                  </a:extLst>
                </a:gridCol>
              </a:tblGrid>
              <a:tr h="590067">
                <a:tc>
                  <a:txBody>
                    <a:bodyPr/>
                    <a:lstStyle/>
                    <a:p>
                      <a:pPr algn="ctr" fontAlgn="base"/>
                      <a:r>
                        <a:rPr lang="en-IN" sz="2000" b="1" dirty="0">
                          <a:effectLst/>
                          <a:latin typeface="Nunito" pitchFamily="2" charset="0"/>
                        </a:rPr>
                        <a:t>S.NO.</a:t>
                      </a:r>
                    </a:p>
                  </a:txBody>
                  <a:tcPr marL="28884" marR="28884" marT="57768" marB="5776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000" b="1" dirty="0">
                          <a:effectLst/>
                          <a:latin typeface="Nunito" pitchFamily="2" charset="0"/>
                        </a:rPr>
                        <a:t>Model View Controller (MVC)</a:t>
                      </a:r>
                    </a:p>
                  </a:txBody>
                  <a:tcPr marL="57768" marR="57768" marT="57768" marB="5776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000" b="1">
                          <a:effectLst/>
                          <a:latin typeface="Nunito" pitchFamily="2" charset="0"/>
                        </a:rPr>
                        <a:t>Model View Template (MVT)</a:t>
                      </a:r>
                    </a:p>
                  </a:txBody>
                  <a:tcPr marL="57768" marR="57768" marT="57768" marB="5776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53882775"/>
                  </a:ext>
                </a:extLst>
              </a:tr>
              <a:tr h="715607">
                <a:tc>
                  <a:txBody>
                    <a:bodyPr/>
                    <a:lstStyle/>
                    <a:p>
                      <a:pPr algn="just" fontAlgn="base"/>
                      <a:r>
                        <a:rPr lang="en-IN" sz="2000" b="0" dirty="0">
                          <a:effectLst/>
                          <a:latin typeface="Nunito" pitchFamily="2" charset="0"/>
                        </a:rPr>
                        <a:t>1.</a:t>
                      </a:r>
                    </a:p>
                  </a:txBody>
                  <a:tcPr marL="28884" marR="28884" marT="57768" marB="5776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2000" b="0" dirty="0">
                          <a:effectLst/>
                          <a:latin typeface="Nunito" pitchFamily="2" charset="0"/>
                        </a:rPr>
                        <a:t>MVC has controller that drives both Model and View.</a:t>
                      </a:r>
                    </a:p>
                  </a:txBody>
                  <a:tcPr marL="57768" marR="57768" marT="57768" marB="5776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2000" b="0">
                          <a:effectLst/>
                          <a:latin typeface="Nunito" pitchFamily="2" charset="0"/>
                        </a:rPr>
                        <a:t>MVT has Views for receiving HTTP request and returning HTTP response.</a:t>
                      </a:r>
                    </a:p>
                  </a:txBody>
                  <a:tcPr marL="57768" marR="57768" marT="57768" marB="5776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83021636"/>
                  </a:ext>
                </a:extLst>
              </a:tr>
              <a:tr h="757149">
                <a:tc>
                  <a:txBody>
                    <a:bodyPr/>
                    <a:lstStyle/>
                    <a:p>
                      <a:pPr algn="just" fontAlgn="ctr"/>
                      <a:r>
                        <a:rPr lang="en-IN" sz="2000" b="0">
                          <a:effectLst/>
                          <a:latin typeface="Nunito" pitchFamily="2" charset="0"/>
                        </a:rPr>
                        <a:t>2.</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2000" b="0" dirty="0">
                          <a:effectLst/>
                          <a:latin typeface="Nunito" pitchFamily="2" charset="0"/>
                        </a:rPr>
                        <a:t>View tells how the user data will be presented.</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2000" b="0">
                          <a:effectLst/>
                          <a:latin typeface="Nunito" pitchFamily="2" charset="0"/>
                        </a:rPr>
                        <a:t>Templates are used in MVT for that purpose.</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28134392"/>
                  </a:ext>
                </a:extLst>
              </a:tr>
              <a:tr h="757149">
                <a:tc>
                  <a:txBody>
                    <a:bodyPr/>
                    <a:lstStyle/>
                    <a:p>
                      <a:pPr algn="just" fontAlgn="ctr"/>
                      <a:r>
                        <a:rPr lang="en-IN" sz="2000" b="0">
                          <a:effectLst/>
                          <a:latin typeface="Nunito" pitchFamily="2" charset="0"/>
                        </a:rPr>
                        <a:t>3.</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2000" b="0" dirty="0">
                          <a:effectLst/>
                          <a:latin typeface="Nunito" pitchFamily="2" charset="0"/>
                        </a:rPr>
                        <a:t>In MVC, we have to write all the control specific code.</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2000" b="0">
                          <a:effectLst/>
                          <a:latin typeface="Nunito" pitchFamily="2" charset="0"/>
                        </a:rPr>
                        <a:t>Controller part is managed by the framework itself.</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7303345"/>
                  </a:ext>
                </a:extLst>
              </a:tr>
              <a:tr h="457960">
                <a:tc>
                  <a:txBody>
                    <a:bodyPr/>
                    <a:lstStyle/>
                    <a:p>
                      <a:pPr algn="just" fontAlgn="ctr"/>
                      <a:r>
                        <a:rPr lang="en-IN" sz="2000" b="0">
                          <a:effectLst/>
                          <a:latin typeface="Nunito" pitchFamily="2" charset="0"/>
                        </a:rPr>
                        <a:t>4.</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IN" sz="2000" b="0" dirty="0">
                          <a:effectLst/>
                          <a:latin typeface="Nunito" pitchFamily="2" charset="0"/>
                        </a:rPr>
                        <a:t>Highly coupled</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IN" sz="2000" b="0">
                          <a:effectLst/>
                          <a:latin typeface="Nunito" pitchFamily="2" charset="0"/>
                        </a:rPr>
                        <a:t>Loosely coupled</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48532108"/>
                  </a:ext>
                </a:extLst>
              </a:tr>
              <a:tr h="457960">
                <a:tc>
                  <a:txBody>
                    <a:bodyPr/>
                    <a:lstStyle/>
                    <a:p>
                      <a:pPr algn="just" fontAlgn="ctr"/>
                      <a:r>
                        <a:rPr lang="en-IN" sz="2000" b="0">
                          <a:effectLst/>
                          <a:latin typeface="Nunito" pitchFamily="2" charset="0"/>
                        </a:rPr>
                        <a:t>5.</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IN" sz="2000" b="0" dirty="0">
                          <a:effectLst/>
                          <a:latin typeface="Nunito" pitchFamily="2" charset="0"/>
                        </a:rPr>
                        <a:t>Modifications are difficult</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IN" sz="2000" b="0">
                          <a:effectLst/>
                          <a:latin typeface="Nunito" pitchFamily="2" charset="0"/>
                        </a:rPr>
                        <a:t>Modifications are easy</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25316761"/>
                  </a:ext>
                </a:extLst>
              </a:tr>
              <a:tr h="1056339">
                <a:tc>
                  <a:txBody>
                    <a:bodyPr/>
                    <a:lstStyle/>
                    <a:p>
                      <a:pPr algn="just" fontAlgn="ctr"/>
                      <a:r>
                        <a:rPr lang="en-IN" sz="2000" b="0">
                          <a:effectLst/>
                          <a:latin typeface="Nunito" pitchFamily="2" charset="0"/>
                        </a:rPr>
                        <a:t>6.</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2000" b="0" dirty="0">
                          <a:effectLst/>
                          <a:latin typeface="Nunito" pitchFamily="2" charset="0"/>
                        </a:rPr>
                        <a:t>Suitable for development of large applications but not for small applications.</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2000" b="0" dirty="0">
                          <a:effectLst/>
                          <a:latin typeface="Nunito" pitchFamily="2" charset="0"/>
                        </a:rPr>
                        <a:t>Suitable both small and large applications.</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789834"/>
                  </a:ext>
                </a:extLst>
              </a:tr>
              <a:tr h="757149">
                <a:tc>
                  <a:txBody>
                    <a:bodyPr/>
                    <a:lstStyle/>
                    <a:p>
                      <a:pPr algn="just" fontAlgn="ctr"/>
                      <a:r>
                        <a:rPr lang="en-IN" sz="2000" b="0">
                          <a:effectLst/>
                          <a:latin typeface="Nunito" pitchFamily="2" charset="0"/>
                        </a:rPr>
                        <a:t>7.</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2000" b="0" dirty="0">
                          <a:effectLst/>
                          <a:latin typeface="Nunito" pitchFamily="2" charset="0"/>
                        </a:rPr>
                        <a:t>Flow is clearly defined thus easy to understand.</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2000" b="0" dirty="0">
                          <a:effectLst/>
                          <a:latin typeface="Nunito" pitchFamily="2" charset="0"/>
                        </a:rPr>
                        <a:t>Flow is sometimes harder to understand as compared to MVC.</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59905674"/>
                  </a:ext>
                </a:extLst>
              </a:tr>
              <a:tr h="627670">
                <a:tc>
                  <a:txBody>
                    <a:bodyPr/>
                    <a:lstStyle/>
                    <a:p>
                      <a:pPr algn="just" fontAlgn="ctr"/>
                      <a:r>
                        <a:rPr lang="en-IN" sz="2000" b="0">
                          <a:effectLst/>
                          <a:latin typeface="Nunito" pitchFamily="2" charset="0"/>
                        </a:rPr>
                        <a:t>8.</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2000" b="0">
                          <a:effectLst/>
                          <a:latin typeface="Nunito" pitchFamily="2" charset="0"/>
                        </a:rPr>
                        <a:t>It doesn’t involve mapping of URLs.</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2000" b="0" dirty="0">
                          <a:effectLst/>
                          <a:latin typeface="Nunito" pitchFamily="2" charset="0"/>
                        </a:rPr>
                        <a:t>URL pattern mapping takes place.</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1491998"/>
                  </a:ext>
                </a:extLst>
              </a:tr>
              <a:tr h="757149">
                <a:tc>
                  <a:txBody>
                    <a:bodyPr/>
                    <a:lstStyle/>
                    <a:p>
                      <a:pPr algn="just" fontAlgn="ctr"/>
                      <a:r>
                        <a:rPr lang="en-IN" sz="2000" b="0">
                          <a:effectLst/>
                          <a:latin typeface="Nunito" pitchFamily="2" charset="0"/>
                        </a:rPr>
                        <a:t>9.</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IN" sz="2000" b="0">
                          <a:effectLst/>
                          <a:latin typeface="Nunito" pitchFamily="2" charset="0"/>
                        </a:rPr>
                        <a:t>Examples are ASP.NET MVC, Spring MVC etc.</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IN" sz="2000" b="0" dirty="0">
                          <a:effectLst/>
                          <a:latin typeface="Nunito" pitchFamily="2" charset="0"/>
                        </a:rPr>
                        <a:t>Django uses MVT pattern.</a:t>
                      </a:r>
                    </a:p>
                  </a:txBody>
                  <a:tcPr marL="57768" marR="57768" marT="80874" marB="8087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07524414"/>
                  </a:ext>
                </a:extLst>
              </a:tr>
            </a:tbl>
          </a:graphicData>
        </a:graphic>
      </p:graphicFrame>
      <p:sp>
        <p:nvSpPr>
          <p:cNvPr id="4" name="Title 1">
            <a:extLst>
              <a:ext uri="{FF2B5EF4-FFF2-40B4-BE49-F238E27FC236}">
                <a16:creationId xmlns:a16="http://schemas.microsoft.com/office/drawing/2014/main" id="{2ECB2464-3E4D-D0D6-0A33-F67E4B5EF253}"/>
              </a:ext>
            </a:extLst>
          </p:cNvPr>
          <p:cNvSpPr txBox="1">
            <a:spLocks/>
          </p:cNvSpPr>
          <p:nvPr/>
        </p:nvSpPr>
        <p:spPr>
          <a:xfrm>
            <a:off x="998061" y="1208760"/>
            <a:ext cx="8697278" cy="1096351"/>
          </a:xfrm>
          <a:prstGeom prst="rect">
            <a:avLst/>
          </a:prstGeom>
        </p:spPr>
        <p:txBody>
          <a:bodyPr vert="horz" lIns="75629" tIns="37814" rIns="75629" bIns="37814"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3639" dirty="0"/>
          </a:p>
        </p:txBody>
      </p:sp>
    </p:spTree>
    <p:extLst>
      <p:ext uri="{BB962C8B-B14F-4D97-AF65-F5344CB8AC3E}">
        <p14:creationId xmlns:p14="http://schemas.microsoft.com/office/powerpoint/2010/main" val="97414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2" y="314890"/>
            <a:ext cx="6314414" cy="857186"/>
          </a:xfrm>
          <a:prstGeom prst="rect">
            <a:avLst/>
          </a:prstGeom>
        </p:spPr>
        <p:txBody>
          <a:bodyPr vert="horz" wrap="square" lIns="0" tIns="239296" rIns="0" bIns="0" rtlCol="0">
            <a:spAutoFit/>
          </a:bodyPr>
          <a:lstStyle/>
          <a:p>
            <a:pPr marL="601980">
              <a:lnSpc>
                <a:spcPct val="100000"/>
              </a:lnSpc>
              <a:spcBef>
                <a:spcPts val="95"/>
              </a:spcBef>
            </a:pPr>
            <a:r>
              <a:rPr lang="en-US" sz="4000" dirty="0"/>
              <a:t>So, What is Going On?</a:t>
            </a:r>
            <a:endParaRPr sz="4000" dirty="0"/>
          </a:p>
        </p:txBody>
      </p:sp>
      <p:sp>
        <p:nvSpPr>
          <p:cNvPr id="3" name="object 3"/>
          <p:cNvSpPr txBox="1"/>
          <p:nvPr/>
        </p:nvSpPr>
        <p:spPr>
          <a:xfrm>
            <a:off x="241300" y="1266825"/>
            <a:ext cx="9906000" cy="5528949"/>
          </a:xfrm>
          <a:prstGeom prst="rect">
            <a:avLst/>
          </a:prstGeom>
        </p:spPr>
        <p:txBody>
          <a:bodyPr vert="horz" wrap="square" lIns="0" tIns="85725" rIns="0" bIns="0" rtlCol="0">
            <a:spAutoFit/>
          </a:bodyPr>
          <a:lstStyle/>
          <a:p>
            <a:pPr marL="355600" marR="7620" indent="-343535" algn="just">
              <a:lnSpc>
                <a:spcPts val="2400"/>
              </a:lnSpc>
              <a:spcBef>
                <a:spcPts val="675"/>
              </a:spcBef>
              <a:buFont typeface="Arial MT"/>
              <a:buChar char="•"/>
              <a:tabLst>
                <a:tab pos="355600" algn="l"/>
              </a:tabLst>
            </a:pPr>
            <a:r>
              <a:rPr lang="en-US" sz="2800" dirty="0">
                <a:latin typeface="Calibri"/>
                <a:cs typeface="Calibri"/>
              </a:rPr>
              <a:t>When you have installed Django and created your first Django web application, and the browser requests the URL, this is basically what happens:</a:t>
            </a:r>
          </a:p>
          <a:p>
            <a:pPr marL="355600" marR="7620" indent="-343535" algn="just">
              <a:lnSpc>
                <a:spcPts val="2400"/>
              </a:lnSpc>
              <a:spcBef>
                <a:spcPts val="675"/>
              </a:spcBef>
              <a:buFont typeface="Arial MT"/>
              <a:buChar char="•"/>
              <a:tabLst>
                <a:tab pos="355600" algn="l"/>
              </a:tabLst>
            </a:pPr>
            <a:endParaRPr lang="en-US" sz="2800" dirty="0">
              <a:latin typeface="Calibri"/>
              <a:cs typeface="Calibri"/>
            </a:endParaRPr>
          </a:p>
          <a:p>
            <a:pPr marL="355600" marR="7620" indent="-343535" algn="just">
              <a:lnSpc>
                <a:spcPts val="2400"/>
              </a:lnSpc>
              <a:spcBef>
                <a:spcPts val="675"/>
              </a:spcBef>
              <a:buFont typeface="Arial MT"/>
              <a:buChar char="•"/>
              <a:tabLst>
                <a:tab pos="355600" algn="l"/>
              </a:tabLst>
            </a:pPr>
            <a:r>
              <a:rPr lang="en-US" sz="2800" dirty="0">
                <a:latin typeface="Calibri"/>
                <a:cs typeface="Calibri"/>
              </a:rPr>
              <a:t>Django receives the URL, checks the urls.py file, and calls the view that matches the URL.</a:t>
            </a:r>
          </a:p>
          <a:p>
            <a:pPr marL="355600" marR="7620" indent="-343535" algn="just">
              <a:lnSpc>
                <a:spcPts val="2400"/>
              </a:lnSpc>
              <a:spcBef>
                <a:spcPts val="675"/>
              </a:spcBef>
              <a:buFont typeface="Arial MT"/>
              <a:buChar char="•"/>
              <a:tabLst>
                <a:tab pos="355600" algn="l"/>
              </a:tabLst>
            </a:pPr>
            <a:endParaRPr lang="en-US" sz="2800" dirty="0">
              <a:latin typeface="Calibri"/>
              <a:cs typeface="Calibri"/>
            </a:endParaRPr>
          </a:p>
          <a:p>
            <a:pPr marL="355600" marR="7620" indent="-343535" algn="just">
              <a:lnSpc>
                <a:spcPts val="2400"/>
              </a:lnSpc>
              <a:spcBef>
                <a:spcPts val="675"/>
              </a:spcBef>
              <a:buFont typeface="Arial MT"/>
              <a:buChar char="•"/>
              <a:tabLst>
                <a:tab pos="355600" algn="l"/>
              </a:tabLst>
            </a:pPr>
            <a:r>
              <a:rPr lang="en-US" sz="2800" dirty="0">
                <a:latin typeface="Calibri"/>
                <a:cs typeface="Calibri"/>
              </a:rPr>
              <a:t>The view, located in views.py, checks for relevant models.</a:t>
            </a:r>
          </a:p>
          <a:p>
            <a:pPr marL="355600" marR="7620" indent="-343535" algn="just">
              <a:lnSpc>
                <a:spcPts val="2400"/>
              </a:lnSpc>
              <a:spcBef>
                <a:spcPts val="675"/>
              </a:spcBef>
              <a:buFont typeface="Arial MT"/>
              <a:buChar char="•"/>
              <a:tabLst>
                <a:tab pos="355600" algn="l"/>
              </a:tabLst>
            </a:pPr>
            <a:r>
              <a:rPr lang="en-US" sz="2800" dirty="0">
                <a:latin typeface="Calibri"/>
                <a:cs typeface="Calibri"/>
              </a:rPr>
              <a:t>The models are imported from the models.py file.</a:t>
            </a:r>
          </a:p>
          <a:p>
            <a:pPr marL="355600" marR="7620" indent="-343535" algn="just">
              <a:lnSpc>
                <a:spcPts val="2400"/>
              </a:lnSpc>
              <a:spcBef>
                <a:spcPts val="675"/>
              </a:spcBef>
              <a:buFont typeface="Arial MT"/>
              <a:buChar char="•"/>
              <a:tabLst>
                <a:tab pos="355600" algn="l"/>
              </a:tabLst>
            </a:pPr>
            <a:endParaRPr lang="en-US" sz="2800" dirty="0">
              <a:latin typeface="Calibri"/>
              <a:cs typeface="Calibri"/>
            </a:endParaRPr>
          </a:p>
          <a:p>
            <a:pPr marL="355600" marR="7620" indent="-343535" algn="just">
              <a:lnSpc>
                <a:spcPts val="2400"/>
              </a:lnSpc>
              <a:spcBef>
                <a:spcPts val="675"/>
              </a:spcBef>
              <a:buFont typeface="Arial MT"/>
              <a:buChar char="•"/>
              <a:tabLst>
                <a:tab pos="355600" algn="l"/>
              </a:tabLst>
            </a:pPr>
            <a:r>
              <a:rPr lang="en-US" sz="2800" dirty="0">
                <a:latin typeface="Calibri"/>
                <a:cs typeface="Calibri"/>
              </a:rPr>
              <a:t>The view then sends the data to a specified template in the template folder.</a:t>
            </a:r>
          </a:p>
          <a:p>
            <a:pPr marL="355600" marR="7620" indent="-343535" algn="just">
              <a:lnSpc>
                <a:spcPts val="2400"/>
              </a:lnSpc>
              <a:spcBef>
                <a:spcPts val="675"/>
              </a:spcBef>
              <a:buFont typeface="Arial MT"/>
              <a:buChar char="•"/>
              <a:tabLst>
                <a:tab pos="355600" algn="l"/>
              </a:tabLst>
            </a:pPr>
            <a:endParaRPr lang="en-US" sz="2800" dirty="0">
              <a:latin typeface="Calibri"/>
              <a:cs typeface="Calibri"/>
            </a:endParaRPr>
          </a:p>
          <a:p>
            <a:pPr marL="355600" marR="7620" indent="-343535" algn="just">
              <a:lnSpc>
                <a:spcPts val="2400"/>
              </a:lnSpc>
              <a:spcBef>
                <a:spcPts val="675"/>
              </a:spcBef>
              <a:buFont typeface="Arial MT"/>
              <a:buChar char="•"/>
              <a:tabLst>
                <a:tab pos="355600" algn="l"/>
              </a:tabLst>
            </a:pPr>
            <a:r>
              <a:rPr lang="en-US" sz="2800" dirty="0">
                <a:latin typeface="Calibri"/>
                <a:cs typeface="Calibri"/>
              </a:rPr>
              <a:t>The template contains HTML and Django tags, and with the data it returns finished HTML content back to the browser.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2" y="314890"/>
            <a:ext cx="6314414" cy="857186"/>
          </a:xfrm>
          <a:prstGeom prst="rect">
            <a:avLst/>
          </a:prstGeom>
        </p:spPr>
        <p:txBody>
          <a:bodyPr vert="horz" wrap="square" lIns="0" tIns="239296" rIns="0" bIns="0" rtlCol="0">
            <a:spAutoFit/>
          </a:bodyPr>
          <a:lstStyle/>
          <a:p>
            <a:pPr marL="1727200">
              <a:lnSpc>
                <a:spcPct val="100000"/>
              </a:lnSpc>
              <a:spcBef>
                <a:spcPts val="95"/>
              </a:spcBef>
            </a:pPr>
            <a:r>
              <a:rPr lang="en-IN" sz="4000" dirty="0"/>
              <a:t>Django History</a:t>
            </a:r>
            <a:endParaRPr sz="4000" dirty="0"/>
          </a:p>
        </p:txBody>
      </p:sp>
      <p:sp>
        <p:nvSpPr>
          <p:cNvPr id="3" name="object 3"/>
          <p:cNvSpPr txBox="1"/>
          <p:nvPr/>
        </p:nvSpPr>
        <p:spPr>
          <a:xfrm>
            <a:off x="393700" y="1190625"/>
            <a:ext cx="10134600" cy="2918747"/>
          </a:xfrm>
          <a:prstGeom prst="rect">
            <a:avLst/>
          </a:prstGeom>
        </p:spPr>
        <p:txBody>
          <a:bodyPr vert="horz" wrap="square" lIns="0" tIns="58419" rIns="0" bIns="0" rtlCol="0">
            <a:spAutoFit/>
          </a:bodyPr>
          <a:lstStyle/>
          <a:p>
            <a:pPr marL="354965" marR="5080" indent="-342900" algn="just">
              <a:lnSpc>
                <a:spcPts val="2920"/>
              </a:lnSpc>
              <a:spcBef>
                <a:spcPts val="459"/>
              </a:spcBef>
              <a:buFont typeface="Arial MT"/>
              <a:buChar char="•"/>
              <a:tabLst>
                <a:tab pos="354965" algn="l"/>
              </a:tabLst>
            </a:pPr>
            <a:r>
              <a:rPr lang="en-US" sz="2700" spc="-30" dirty="0">
                <a:latin typeface="Calibri"/>
                <a:cs typeface="Calibri"/>
              </a:rPr>
              <a:t>Django was invented by Lawrence Journal-World in 2003, to meet the short deadlines in the newspaper and at the same time meeting the demands of experienced web developers.</a:t>
            </a:r>
          </a:p>
          <a:p>
            <a:pPr marL="354965" marR="5080" indent="-342900" algn="just">
              <a:lnSpc>
                <a:spcPts val="2920"/>
              </a:lnSpc>
              <a:spcBef>
                <a:spcPts val="459"/>
              </a:spcBef>
              <a:buFont typeface="Arial MT"/>
              <a:buChar char="•"/>
              <a:tabLst>
                <a:tab pos="354965" algn="l"/>
              </a:tabLst>
            </a:pPr>
            <a:endParaRPr lang="en-US" sz="2700" spc="-30" dirty="0">
              <a:latin typeface="Calibri"/>
              <a:cs typeface="Calibri"/>
            </a:endParaRPr>
          </a:p>
          <a:p>
            <a:pPr marL="354965" marR="5080" indent="-342900" algn="just">
              <a:lnSpc>
                <a:spcPts val="2920"/>
              </a:lnSpc>
              <a:spcBef>
                <a:spcPts val="459"/>
              </a:spcBef>
              <a:buFont typeface="Arial MT"/>
              <a:buChar char="•"/>
              <a:tabLst>
                <a:tab pos="354965" algn="l"/>
              </a:tabLst>
            </a:pPr>
            <a:r>
              <a:rPr lang="en-US" sz="2700" spc="-30" dirty="0">
                <a:latin typeface="Calibri"/>
                <a:cs typeface="Calibri"/>
              </a:rPr>
              <a:t>Initial release to the public was in July 2005.</a:t>
            </a:r>
          </a:p>
          <a:p>
            <a:pPr marL="354965" marR="5080" indent="-342900" algn="just">
              <a:lnSpc>
                <a:spcPts val="2920"/>
              </a:lnSpc>
              <a:spcBef>
                <a:spcPts val="459"/>
              </a:spcBef>
              <a:buFont typeface="Arial MT"/>
              <a:buChar char="•"/>
              <a:tabLst>
                <a:tab pos="354965" algn="l"/>
              </a:tabLst>
            </a:pPr>
            <a:endParaRPr lang="en-US" sz="2700" spc="-30" dirty="0">
              <a:latin typeface="Calibri"/>
              <a:cs typeface="Calibri"/>
            </a:endParaRPr>
          </a:p>
          <a:p>
            <a:pPr marL="354965" marR="5080" indent="-342900" algn="just">
              <a:lnSpc>
                <a:spcPts val="2920"/>
              </a:lnSpc>
              <a:spcBef>
                <a:spcPts val="459"/>
              </a:spcBef>
              <a:buFont typeface="Arial MT"/>
              <a:buChar char="•"/>
              <a:tabLst>
                <a:tab pos="354965" algn="l"/>
              </a:tabLst>
            </a:pPr>
            <a:r>
              <a:rPr lang="en-US" sz="2700" spc="-30" dirty="0">
                <a:latin typeface="Calibri"/>
                <a:cs typeface="Calibri"/>
              </a:rPr>
              <a:t>Latest version of Django is 4.0.3 (March 2022).</a:t>
            </a:r>
            <a:endParaRPr lang="en-US" sz="2700" dirty="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09595" rIns="0" bIns="0" rtlCol="0">
            <a:spAutoFit/>
          </a:bodyPr>
          <a:lstStyle/>
          <a:p>
            <a:pPr marL="1739264">
              <a:lnSpc>
                <a:spcPct val="100000"/>
              </a:lnSpc>
              <a:spcBef>
                <a:spcPts val="100"/>
              </a:spcBef>
            </a:pPr>
            <a:r>
              <a:rPr lang="en-IN" spc="-10" dirty="0"/>
              <a:t>URLs</a:t>
            </a:r>
            <a:endParaRPr spc="-10" dirty="0"/>
          </a:p>
        </p:txBody>
      </p:sp>
      <p:sp>
        <p:nvSpPr>
          <p:cNvPr id="3" name="object 3"/>
          <p:cNvSpPr txBox="1"/>
          <p:nvPr/>
        </p:nvSpPr>
        <p:spPr>
          <a:xfrm>
            <a:off x="1308518" y="1913689"/>
            <a:ext cx="8071484" cy="3193823"/>
          </a:xfrm>
          <a:prstGeom prst="rect">
            <a:avLst/>
          </a:prstGeom>
        </p:spPr>
        <p:txBody>
          <a:bodyPr vert="horz" wrap="square" lIns="0" tIns="64135" rIns="0" bIns="0" rtlCol="0">
            <a:spAutoFit/>
          </a:bodyPr>
          <a:lstStyle/>
          <a:p>
            <a:pPr marL="355600" marR="5715" indent="-343535" algn="just">
              <a:lnSpc>
                <a:spcPts val="3240"/>
              </a:lnSpc>
              <a:spcBef>
                <a:spcPts val="505"/>
              </a:spcBef>
              <a:buFont typeface="Arial MT"/>
              <a:buChar char="•"/>
              <a:tabLst>
                <a:tab pos="355600" algn="l"/>
              </a:tabLst>
            </a:pPr>
            <a:r>
              <a:rPr lang="en-US" sz="3000" dirty="0">
                <a:latin typeface="Calibri"/>
                <a:cs typeface="Calibri"/>
              </a:rPr>
              <a:t>Django also provides a way to navigate around the different pages in a website.</a:t>
            </a:r>
          </a:p>
          <a:p>
            <a:pPr marL="355600" marR="5715" indent="-343535" algn="just">
              <a:lnSpc>
                <a:spcPts val="3240"/>
              </a:lnSpc>
              <a:spcBef>
                <a:spcPts val="505"/>
              </a:spcBef>
              <a:buFont typeface="Arial MT"/>
              <a:buChar char="•"/>
              <a:tabLst>
                <a:tab pos="355600" algn="l"/>
              </a:tabLst>
            </a:pPr>
            <a:endParaRPr lang="en-US" sz="3000" dirty="0">
              <a:latin typeface="Calibri"/>
              <a:cs typeface="Calibri"/>
            </a:endParaRPr>
          </a:p>
          <a:p>
            <a:pPr marL="355600" marR="5715" indent="-343535" algn="just">
              <a:lnSpc>
                <a:spcPts val="3240"/>
              </a:lnSpc>
              <a:spcBef>
                <a:spcPts val="505"/>
              </a:spcBef>
              <a:buFont typeface="Arial MT"/>
              <a:buChar char="•"/>
              <a:tabLst>
                <a:tab pos="355600" algn="l"/>
              </a:tabLst>
            </a:pPr>
            <a:r>
              <a:rPr lang="en-US" sz="3000" dirty="0">
                <a:latin typeface="Calibri"/>
                <a:cs typeface="Calibri"/>
              </a:rPr>
              <a:t>When a user requests a URL, Django decides which view it will send it to.</a:t>
            </a:r>
          </a:p>
          <a:p>
            <a:pPr marL="355600" marR="5715" indent="-343535" algn="just">
              <a:lnSpc>
                <a:spcPts val="3240"/>
              </a:lnSpc>
              <a:spcBef>
                <a:spcPts val="505"/>
              </a:spcBef>
              <a:buFont typeface="Arial MT"/>
              <a:buChar char="•"/>
              <a:tabLst>
                <a:tab pos="355600" algn="l"/>
              </a:tabLst>
            </a:pPr>
            <a:endParaRPr lang="en-US" sz="3000" dirty="0">
              <a:latin typeface="Calibri"/>
              <a:cs typeface="Calibri"/>
            </a:endParaRPr>
          </a:p>
          <a:p>
            <a:pPr marL="355600" marR="5715" indent="-343535" algn="just">
              <a:lnSpc>
                <a:spcPts val="3240"/>
              </a:lnSpc>
              <a:spcBef>
                <a:spcPts val="505"/>
              </a:spcBef>
              <a:buFont typeface="Arial MT"/>
              <a:buChar char="•"/>
              <a:tabLst>
                <a:tab pos="355600" algn="l"/>
              </a:tabLst>
            </a:pPr>
            <a:r>
              <a:rPr lang="en-US" sz="3000" dirty="0">
                <a:latin typeface="Calibri"/>
                <a:cs typeface="Calibri"/>
              </a:rPr>
              <a:t>This is done in a file called urls.py</a:t>
            </a:r>
            <a:endParaRPr sz="3000"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700" y="0"/>
            <a:ext cx="7729206" cy="857186"/>
          </a:xfrm>
          <a:prstGeom prst="rect">
            <a:avLst/>
          </a:prstGeom>
        </p:spPr>
        <p:txBody>
          <a:bodyPr vert="horz" wrap="square" lIns="0" tIns="239296" rIns="0" bIns="0" rtlCol="0">
            <a:spAutoFit/>
          </a:bodyPr>
          <a:lstStyle/>
          <a:p>
            <a:pPr marL="1727200">
              <a:lnSpc>
                <a:spcPct val="100000"/>
              </a:lnSpc>
              <a:spcBef>
                <a:spcPts val="95"/>
              </a:spcBef>
            </a:pPr>
            <a:r>
              <a:rPr lang="en-IN" sz="4000" dirty="0"/>
              <a:t>Django Framework</a:t>
            </a:r>
            <a:endParaRPr sz="4000" dirty="0"/>
          </a:p>
        </p:txBody>
      </p:sp>
      <p:sp>
        <p:nvSpPr>
          <p:cNvPr id="3" name="object 3"/>
          <p:cNvSpPr txBox="1"/>
          <p:nvPr/>
        </p:nvSpPr>
        <p:spPr>
          <a:xfrm>
            <a:off x="622300" y="1266826"/>
            <a:ext cx="9906000" cy="5736442"/>
          </a:xfrm>
          <a:prstGeom prst="rect">
            <a:avLst/>
          </a:prstGeom>
        </p:spPr>
        <p:txBody>
          <a:bodyPr vert="horz" wrap="square" lIns="0" tIns="104140" rIns="0" bIns="0" rtlCol="0">
            <a:spAutoFit/>
          </a:bodyPr>
          <a:lstStyle/>
          <a:p>
            <a:pPr marL="355600" marR="5080" indent="-343535" algn="just">
              <a:lnSpc>
                <a:spcPct val="80000"/>
              </a:lnSpc>
              <a:spcBef>
                <a:spcPts val="820"/>
              </a:spcBef>
              <a:buFont typeface="Arial MT"/>
              <a:buChar char="•"/>
              <a:tabLst>
                <a:tab pos="355600" algn="l"/>
              </a:tabLst>
            </a:pPr>
            <a:r>
              <a:rPr lang="en-US" sz="3000" dirty="0">
                <a:latin typeface="Calibri"/>
                <a:cs typeface="Calibri"/>
              </a:rPr>
              <a:t>Django Requires Python</a:t>
            </a:r>
          </a:p>
          <a:p>
            <a:pPr marL="355600" marR="5080" indent="-343535" algn="just">
              <a:lnSpc>
                <a:spcPct val="80000"/>
              </a:lnSpc>
              <a:spcBef>
                <a:spcPts val="820"/>
              </a:spcBef>
              <a:buFont typeface="Arial MT"/>
              <a:buChar char="•"/>
              <a:tabLst>
                <a:tab pos="355600" algn="l"/>
              </a:tabLst>
            </a:pPr>
            <a:r>
              <a:rPr lang="en-US" sz="3000" dirty="0">
                <a:latin typeface="Calibri"/>
                <a:cs typeface="Calibri"/>
              </a:rPr>
              <a:t>To check if your system has Python installed, run this command in the command prompt:</a:t>
            </a:r>
          </a:p>
          <a:p>
            <a:pPr marL="12065" marR="5080" algn="just">
              <a:lnSpc>
                <a:spcPct val="80000"/>
              </a:lnSpc>
              <a:spcBef>
                <a:spcPts val="820"/>
              </a:spcBef>
              <a:tabLst>
                <a:tab pos="355600" algn="l"/>
              </a:tabLst>
            </a:pPr>
            <a:r>
              <a:rPr lang="en-US" sz="3000" dirty="0">
                <a:latin typeface="Calibri"/>
                <a:cs typeface="Calibri"/>
              </a:rPr>
              <a:t>		</a:t>
            </a:r>
            <a:r>
              <a:rPr lang="en-US" sz="3000" b="1" dirty="0">
                <a:latin typeface="Calibri"/>
                <a:cs typeface="Calibri"/>
              </a:rPr>
              <a:t>python –version</a:t>
            </a:r>
          </a:p>
          <a:p>
            <a:pPr marL="12065" marR="5080" algn="just">
              <a:lnSpc>
                <a:spcPct val="80000"/>
              </a:lnSpc>
              <a:spcBef>
                <a:spcPts val="820"/>
              </a:spcBef>
              <a:tabLst>
                <a:tab pos="355600" algn="l"/>
              </a:tabLst>
            </a:pPr>
            <a:endParaRPr lang="en-US" sz="3000" dirty="0">
              <a:latin typeface="Calibri"/>
              <a:cs typeface="Calibri"/>
            </a:endParaRPr>
          </a:p>
          <a:p>
            <a:pPr marL="355600" marR="5080" indent="-343535" algn="just">
              <a:lnSpc>
                <a:spcPct val="80000"/>
              </a:lnSpc>
              <a:spcBef>
                <a:spcPts val="820"/>
              </a:spcBef>
              <a:buFont typeface="Arial MT"/>
              <a:buChar char="•"/>
              <a:tabLst>
                <a:tab pos="355600" algn="l"/>
              </a:tabLst>
            </a:pPr>
            <a:r>
              <a:rPr lang="en-US" sz="3000" dirty="0">
                <a:latin typeface="Calibri"/>
                <a:cs typeface="Calibri"/>
              </a:rPr>
              <a:t>If Python is installed, you will get a result with the version number, like this</a:t>
            </a:r>
          </a:p>
          <a:p>
            <a:pPr marL="12065" marR="5080" algn="just">
              <a:lnSpc>
                <a:spcPct val="80000"/>
              </a:lnSpc>
              <a:spcBef>
                <a:spcPts val="820"/>
              </a:spcBef>
              <a:tabLst>
                <a:tab pos="355600" algn="l"/>
              </a:tabLst>
            </a:pPr>
            <a:r>
              <a:rPr lang="en-US" sz="3000" dirty="0">
                <a:latin typeface="Calibri"/>
                <a:cs typeface="Calibri"/>
              </a:rPr>
              <a:t>				</a:t>
            </a:r>
            <a:r>
              <a:rPr lang="en-US" sz="3000" b="1" dirty="0">
                <a:latin typeface="Calibri"/>
                <a:cs typeface="Calibri"/>
              </a:rPr>
              <a:t>Python 3.9.2</a:t>
            </a:r>
          </a:p>
          <a:p>
            <a:pPr marL="12065" marR="5080" algn="just">
              <a:lnSpc>
                <a:spcPct val="80000"/>
              </a:lnSpc>
              <a:spcBef>
                <a:spcPts val="820"/>
              </a:spcBef>
              <a:tabLst>
                <a:tab pos="355600" algn="l"/>
              </a:tabLst>
            </a:pPr>
            <a:endParaRPr lang="en-US" sz="3000" dirty="0">
              <a:latin typeface="Calibri"/>
              <a:cs typeface="Calibri"/>
            </a:endParaRPr>
          </a:p>
          <a:p>
            <a:pPr marL="355600" marR="5080" indent="-343535" algn="just">
              <a:lnSpc>
                <a:spcPct val="80000"/>
              </a:lnSpc>
              <a:spcBef>
                <a:spcPts val="820"/>
              </a:spcBef>
              <a:buFont typeface="Arial MT"/>
              <a:buChar char="•"/>
              <a:tabLst>
                <a:tab pos="355600" algn="l"/>
              </a:tabLst>
            </a:pPr>
            <a:r>
              <a:rPr lang="en-US" sz="3000" dirty="0">
                <a:latin typeface="Calibri"/>
                <a:cs typeface="Calibri"/>
              </a:rPr>
              <a:t>If you find that you do not have Python installed on your computer, then you can download it for free from the following website: </a:t>
            </a:r>
          </a:p>
          <a:p>
            <a:pPr marL="355600" marR="5080" lvl="2" indent="-343535" algn="just">
              <a:lnSpc>
                <a:spcPct val="80000"/>
              </a:lnSpc>
              <a:spcBef>
                <a:spcPts val="820"/>
              </a:spcBef>
              <a:buFont typeface="Arial MT"/>
              <a:buChar char="•"/>
              <a:tabLst>
                <a:tab pos="355600" algn="l"/>
              </a:tabLst>
            </a:pPr>
            <a:r>
              <a:rPr lang="en-US" sz="3000" b="1" dirty="0">
                <a:latin typeface="Calibri"/>
                <a:cs typeface="Calibri"/>
              </a:rPr>
              <a:t>   https://www.python.org/</a:t>
            </a:r>
            <a:endParaRPr sz="3000" b="1"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2" y="314890"/>
            <a:ext cx="6314414" cy="857186"/>
          </a:xfrm>
          <a:prstGeom prst="rect">
            <a:avLst/>
          </a:prstGeom>
        </p:spPr>
        <p:txBody>
          <a:bodyPr vert="horz" wrap="square" lIns="0" tIns="239296" rIns="0" bIns="0" rtlCol="0">
            <a:spAutoFit/>
          </a:bodyPr>
          <a:lstStyle/>
          <a:p>
            <a:pPr marL="1727200">
              <a:lnSpc>
                <a:spcPct val="100000"/>
              </a:lnSpc>
              <a:spcBef>
                <a:spcPts val="95"/>
              </a:spcBef>
            </a:pPr>
            <a:r>
              <a:rPr lang="en-IN" sz="4000" dirty="0"/>
              <a:t>PIP</a:t>
            </a:r>
            <a:endParaRPr sz="4000" dirty="0"/>
          </a:p>
        </p:txBody>
      </p:sp>
      <p:sp>
        <p:nvSpPr>
          <p:cNvPr id="3" name="object 3"/>
          <p:cNvSpPr txBox="1"/>
          <p:nvPr/>
        </p:nvSpPr>
        <p:spPr>
          <a:xfrm>
            <a:off x="622300" y="1266825"/>
            <a:ext cx="9906000" cy="6083076"/>
          </a:xfrm>
          <a:prstGeom prst="rect">
            <a:avLst/>
          </a:prstGeom>
        </p:spPr>
        <p:txBody>
          <a:bodyPr vert="horz" wrap="square" lIns="0" tIns="85725" rIns="0" bIns="0" rtlCol="0">
            <a:spAutoFit/>
          </a:bodyPr>
          <a:lstStyle/>
          <a:p>
            <a:pPr marL="354965" marR="5080" indent="-342900" algn="just">
              <a:lnSpc>
                <a:spcPts val="2400"/>
              </a:lnSpc>
              <a:spcBef>
                <a:spcPts val="675"/>
              </a:spcBef>
              <a:buFont typeface="Arial MT"/>
              <a:buChar char="•"/>
              <a:tabLst>
                <a:tab pos="354965" algn="l"/>
                <a:tab pos="356235" algn="l"/>
              </a:tabLst>
            </a:pPr>
            <a:r>
              <a:rPr lang="en-US" sz="2500" dirty="0">
                <a:latin typeface="Calibri"/>
                <a:cs typeface="Calibri"/>
              </a:rPr>
              <a:t>To install Django, you must use a package manager like PIP, which is included in Python from version 3.4.</a:t>
            </a:r>
          </a:p>
          <a:p>
            <a:pPr marL="354965" marR="5080" indent="-342900" algn="just">
              <a:lnSpc>
                <a:spcPts val="2400"/>
              </a:lnSpc>
              <a:spcBef>
                <a:spcPts val="675"/>
              </a:spcBef>
              <a:buFont typeface="Arial MT"/>
              <a:buChar char="•"/>
              <a:tabLst>
                <a:tab pos="354965" algn="l"/>
                <a:tab pos="356235" algn="l"/>
              </a:tabLst>
            </a:pPr>
            <a:endParaRPr lang="en-US" sz="2500" dirty="0">
              <a:latin typeface="Calibri"/>
              <a:cs typeface="Calibri"/>
            </a:endParaRPr>
          </a:p>
          <a:p>
            <a:pPr marL="354965" marR="5080" indent="-342900" algn="just">
              <a:lnSpc>
                <a:spcPts val="2400"/>
              </a:lnSpc>
              <a:spcBef>
                <a:spcPts val="675"/>
              </a:spcBef>
              <a:buFont typeface="Arial MT"/>
              <a:buChar char="•"/>
              <a:tabLst>
                <a:tab pos="354965" algn="l"/>
                <a:tab pos="356235" algn="l"/>
              </a:tabLst>
            </a:pPr>
            <a:r>
              <a:rPr lang="en-US" sz="2500" dirty="0">
                <a:latin typeface="Calibri"/>
                <a:cs typeface="Calibri"/>
              </a:rPr>
              <a:t>To check if your system has PIP installed, run this command in the command prompt:</a:t>
            </a:r>
          </a:p>
          <a:p>
            <a:pPr marL="354965" marR="5080" indent="-342900" algn="just">
              <a:lnSpc>
                <a:spcPts val="2400"/>
              </a:lnSpc>
              <a:spcBef>
                <a:spcPts val="675"/>
              </a:spcBef>
              <a:buFont typeface="Arial MT"/>
              <a:buChar char="•"/>
              <a:tabLst>
                <a:tab pos="354965" algn="l"/>
                <a:tab pos="356235" algn="l"/>
              </a:tabLst>
            </a:pPr>
            <a:endParaRPr lang="en-US" sz="2500" dirty="0">
              <a:latin typeface="Calibri"/>
              <a:cs typeface="Calibri"/>
            </a:endParaRPr>
          </a:p>
          <a:p>
            <a:pPr marL="354965" marR="5080" indent="-342900" algn="just">
              <a:lnSpc>
                <a:spcPts val="2400"/>
              </a:lnSpc>
              <a:spcBef>
                <a:spcPts val="675"/>
              </a:spcBef>
              <a:buFont typeface="Arial MT"/>
              <a:buChar char="•"/>
              <a:tabLst>
                <a:tab pos="354965" algn="l"/>
                <a:tab pos="356235" algn="l"/>
              </a:tabLst>
            </a:pPr>
            <a:r>
              <a:rPr lang="en-US" sz="2500" b="1" dirty="0">
                <a:latin typeface="Calibri"/>
                <a:cs typeface="Calibri"/>
              </a:rPr>
              <a:t>pip --version</a:t>
            </a:r>
          </a:p>
          <a:p>
            <a:pPr marL="354965" marR="5080" indent="-342900" algn="just">
              <a:lnSpc>
                <a:spcPts val="2400"/>
              </a:lnSpc>
              <a:spcBef>
                <a:spcPts val="675"/>
              </a:spcBef>
              <a:buFont typeface="Arial MT"/>
              <a:buChar char="•"/>
              <a:tabLst>
                <a:tab pos="354965" algn="l"/>
                <a:tab pos="356235" algn="l"/>
              </a:tabLst>
            </a:pPr>
            <a:r>
              <a:rPr lang="en-US" sz="2500" dirty="0">
                <a:latin typeface="Calibri"/>
                <a:cs typeface="Calibri"/>
              </a:rPr>
              <a:t>If PIP is installed, you will get a result with the version number.</a:t>
            </a:r>
          </a:p>
          <a:p>
            <a:pPr marL="354965" marR="5080" indent="-342900" algn="just">
              <a:lnSpc>
                <a:spcPts val="2400"/>
              </a:lnSpc>
              <a:spcBef>
                <a:spcPts val="675"/>
              </a:spcBef>
              <a:buFont typeface="Arial MT"/>
              <a:buChar char="•"/>
              <a:tabLst>
                <a:tab pos="354965" algn="l"/>
                <a:tab pos="356235" algn="l"/>
              </a:tabLst>
            </a:pPr>
            <a:endParaRPr lang="en-US" sz="2500" dirty="0">
              <a:latin typeface="Calibri"/>
              <a:cs typeface="Calibri"/>
            </a:endParaRPr>
          </a:p>
          <a:p>
            <a:pPr marL="354965" marR="5080" indent="-342900" algn="just">
              <a:lnSpc>
                <a:spcPts val="2400"/>
              </a:lnSpc>
              <a:spcBef>
                <a:spcPts val="675"/>
              </a:spcBef>
              <a:buFont typeface="Arial MT"/>
              <a:buChar char="•"/>
              <a:tabLst>
                <a:tab pos="354965" algn="l"/>
                <a:tab pos="356235" algn="l"/>
              </a:tabLst>
            </a:pPr>
            <a:r>
              <a:rPr lang="en-US" sz="2500" dirty="0">
                <a:latin typeface="Calibri"/>
                <a:cs typeface="Calibri"/>
              </a:rPr>
              <a:t>on a windows machine, the result looks like this:</a:t>
            </a:r>
          </a:p>
          <a:p>
            <a:pPr marL="12065" marR="5080" algn="just">
              <a:lnSpc>
                <a:spcPts val="2400"/>
              </a:lnSpc>
              <a:spcBef>
                <a:spcPts val="675"/>
              </a:spcBef>
              <a:tabLst>
                <a:tab pos="354965" algn="l"/>
                <a:tab pos="356235" algn="l"/>
              </a:tabLst>
            </a:pPr>
            <a:r>
              <a:rPr lang="en-US" sz="2500" dirty="0">
                <a:latin typeface="Calibri"/>
                <a:cs typeface="Calibri"/>
              </a:rPr>
              <a:t>	</a:t>
            </a:r>
            <a:r>
              <a:rPr lang="en-US" sz="2500" b="1" dirty="0">
                <a:latin typeface="Calibri"/>
                <a:cs typeface="Calibri"/>
              </a:rPr>
              <a:t>pip 20.2.3 from c:\python39\lib\site-packages\pip (python 3.9)</a:t>
            </a:r>
          </a:p>
          <a:p>
            <a:pPr marL="12065" marR="5080" algn="just">
              <a:lnSpc>
                <a:spcPts val="2400"/>
              </a:lnSpc>
              <a:spcBef>
                <a:spcPts val="675"/>
              </a:spcBef>
              <a:tabLst>
                <a:tab pos="354965" algn="l"/>
                <a:tab pos="356235" algn="l"/>
              </a:tabLst>
            </a:pPr>
            <a:endParaRPr lang="en-US" sz="2500" dirty="0">
              <a:latin typeface="Calibri"/>
              <a:cs typeface="Calibri"/>
            </a:endParaRPr>
          </a:p>
          <a:p>
            <a:pPr marL="354965" marR="5080" indent="-342900" algn="just">
              <a:lnSpc>
                <a:spcPts val="2400"/>
              </a:lnSpc>
              <a:spcBef>
                <a:spcPts val="675"/>
              </a:spcBef>
              <a:buFont typeface="Arial MT"/>
              <a:buChar char="•"/>
              <a:tabLst>
                <a:tab pos="354965" algn="l"/>
                <a:tab pos="356235" algn="l"/>
              </a:tabLst>
            </a:pPr>
            <a:r>
              <a:rPr lang="en-US" sz="2500" dirty="0">
                <a:latin typeface="Calibri"/>
                <a:cs typeface="Calibri"/>
              </a:rPr>
              <a:t>If you do not have PIP installed, you can download and install it from this page:</a:t>
            </a:r>
            <a:r>
              <a:rPr lang="en-US" sz="2500" b="1" dirty="0">
                <a:latin typeface="Calibri"/>
                <a:cs typeface="Calibri"/>
              </a:rPr>
              <a:t> https://pypi.org/project/pip/</a:t>
            </a:r>
          </a:p>
          <a:p>
            <a:pPr marL="354965" marR="5080" indent="-342900" algn="just">
              <a:lnSpc>
                <a:spcPts val="2400"/>
              </a:lnSpc>
              <a:spcBef>
                <a:spcPts val="675"/>
              </a:spcBef>
              <a:buFont typeface="Arial MT"/>
              <a:buChar char="•"/>
              <a:tabLst>
                <a:tab pos="354965" algn="l"/>
                <a:tab pos="356235" algn="l"/>
              </a:tabLst>
            </a:pPr>
            <a:endParaRPr lang="en-US" sz="2500" dirty="0">
              <a:latin typeface="Calibri"/>
              <a:cs typeface="Calibri"/>
            </a:endParaRPr>
          </a:p>
          <a:p>
            <a:pPr marL="354965" marR="8255" indent="-342900" algn="just">
              <a:lnSpc>
                <a:spcPts val="2400"/>
              </a:lnSpc>
              <a:spcBef>
                <a:spcPts val="600"/>
              </a:spcBef>
              <a:buFont typeface="Arial MT"/>
              <a:buChar char="•"/>
              <a:tabLst>
                <a:tab pos="354965" algn="l"/>
                <a:tab pos="356235" algn="l"/>
              </a:tabLst>
            </a:pPr>
            <a:endParaRPr sz="250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0ACB-A4CE-0A0E-BC04-2E95A062C8D4}"/>
              </a:ext>
            </a:extLst>
          </p:cNvPr>
          <p:cNvSpPr>
            <a:spLocks noGrp="1"/>
          </p:cNvSpPr>
          <p:nvPr>
            <p:ph type="title"/>
          </p:nvPr>
        </p:nvSpPr>
        <p:spPr>
          <a:xfrm>
            <a:off x="774700" y="2714625"/>
            <a:ext cx="9448800" cy="677108"/>
          </a:xfrm>
        </p:spPr>
        <p:txBody>
          <a:bodyPr/>
          <a:lstStyle/>
          <a:p>
            <a:pPr algn="ctr"/>
            <a:r>
              <a:rPr lang="en-IN" dirty="0"/>
              <a:t>Django - Create Virtual Environment</a:t>
            </a:r>
          </a:p>
        </p:txBody>
      </p:sp>
    </p:spTree>
    <p:extLst>
      <p:ext uri="{BB962C8B-B14F-4D97-AF65-F5344CB8AC3E}">
        <p14:creationId xmlns:p14="http://schemas.microsoft.com/office/powerpoint/2010/main" val="336501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Text Placeholder 2"/>
          <p:cNvSpPr>
            <a:spLocks noGrp="1"/>
          </p:cNvSpPr>
          <p:nvPr>
            <p:ph type="body" idx="1"/>
          </p:nvPr>
        </p:nvSpPr>
        <p:spPr/>
        <p:txBody>
          <a:bodyPr/>
          <a:lstStyle/>
          <a:p>
            <a:pPr fontAlgn="base"/>
            <a:r>
              <a:rPr lang="en-GB" dirty="0"/>
              <a:t>Django -MVC: Web Frameworks</a:t>
            </a:r>
          </a:p>
          <a:p>
            <a:pPr fontAlgn="base"/>
            <a:r>
              <a:rPr lang="en-GB" dirty="0"/>
              <a:t>Python Django-Introduction</a:t>
            </a:r>
          </a:p>
          <a:p>
            <a:pPr fontAlgn="base"/>
            <a:r>
              <a:rPr lang="en-GB" dirty="0"/>
              <a:t>MVC Architecture</a:t>
            </a:r>
          </a:p>
          <a:p>
            <a:pPr fontAlgn="base"/>
            <a:r>
              <a:rPr lang="en-GB" dirty="0"/>
              <a:t>Environment Setup – Project Structure</a:t>
            </a:r>
          </a:p>
          <a:p>
            <a:pPr fontAlgn="base"/>
            <a:r>
              <a:rPr lang="en-GB" dirty="0"/>
              <a:t>Building Block Django</a:t>
            </a:r>
          </a:p>
          <a:p>
            <a:pPr fontAlgn="base"/>
            <a:r>
              <a:rPr lang="en-GB" dirty="0"/>
              <a:t>Example Django Project</a:t>
            </a:r>
          </a:p>
          <a:p>
            <a:pPr fontAlgn="base"/>
            <a:r>
              <a:rPr lang="en-US" dirty="0"/>
              <a:t>Building HTTP APIs With Django </a:t>
            </a:r>
          </a:p>
          <a:p>
            <a:pPr fontAlgn="base"/>
            <a:r>
              <a:rPr lang="en-GB" dirty="0"/>
              <a:t>Databases using Django</a:t>
            </a:r>
          </a:p>
          <a:p>
            <a:pPr fontAlgn="base"/>
            <a:endParaRPr lang="en-GB" dirty="0"/>
          </a:p>
          <a:p>
            <a:pPr fontAlgn="base"/>
            <a:endParaRPr lang="en-GB" dirty="0"/>
          </a:p>
          <a:p>
            <a:endParaRPr lang="en-US" dirty="0"/>
          </a:p>
        </p:txBody>
      </p:sp>
    </p:spTree>
    <p:extLst>
      <p:ext uri="{BB962C8B-B14F-4D97-AF65-F5344CB8AC3E}">
        <p14:creationId xmlns:p14="http://schemas.microsoft.com/office/powerpoint/2010/main" val="3242840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104775"/>
            <a:ext cx="6314414" cy="857186"/>
          </a:xfrm>
          <a:prstGeom prst="rect">
            <a:avLst/>
          </a:prstGeom>
        </p:spPr>
        <p:txBody>
          <a:bodyPr vert="horz" wrap="square" lIns="0" tIns="239296" rIns="0" bIns="0" rtlCol="0">
            <a:spAutoFit/>
          </a:bodyPr>
          <a:lstStyle/>
          <a:p>
            <a:pPr marL="638810">
              <a:lnSpc>
                <a:spcPct val="100000"/>
              </a:lnSpc>
              <a:spcBef>
                <a:spcPts val="95"/>
              </a:spcBef>
            </a:pPr>
            <a:r>
              <a:rPr lang="en-IN" sz="4000" spc="-10" dirty="0"/>
              <a:t>Virtual Environment</a:t>
            </a:r>
            <a:endParaRPr sz="4000" dirty="0"/>
          </a:p>
        </p:txBody>
      </p:sp>
      <p:sp>
        <p:nvSpPr>
          <p:cNvPr id="3" name="object 3"/>
          <p:cNvSpPr txBox="1"/>
          <p:nvPr/>
        </p:nvSpPr>
        <p:spPr>
          <a:xfrm>
            <a:off x="380358" y="809625"/>
            <a:ext cx="9932684" cy="4208075"/>
          </a:xfrm>
          <a:prstGeom prst="rect">
            <a:avLst/>
          </a:prstGeom>
        </p:spPr>
        <p:txBody>
          <a:bodyPr vert="horz" wrap="square" lIns="0" tIns="85725" rIns="0" bIns="0" rtlCol="0">
            <a:spAutoFit/>
          </a:bodyPr>
          <a:lstStyle/>
          <a:p>
            <a:pPr marL="354965" marR="7620" indent="-342900" algn="just">
              <a:lnSpc>
                <a:spcPts val="2400"/>
              </a:lnSpc>
              <a:spcBef>
                <a:spcPts val="675"/>
              </a:spcBef>
              <a:buFont typeface="Arial MT"/>
              <a:buChar char="•"/>
              <a:tabLst>
                <a:tab pos="354965" algn="l"/>
              </a:tabLst>
            </a:pPr>
            <a:r>
              <a:rPr lang="en-US" sz="2800" dirty="0">
                <a:latin typeface="Calibri"/>
                <a:cs typeface="Calibri"/>
              </a:rPr>
              <a:t>Each Django project, and one way to manage a virtual environment is </a:t>
            </a:r>
            <a:r>
              <a:rPr lang="en-US" sz="2800" dirty="0" err="1">
                <a:latin typeface="Calibri"/>
                <a:cs typeface="Calibri"/>
              </a:rPr>
              <a:t>venv</a:t>
            </a:r>
            <a:r>
              <a:rPr lang="en-US" sz="2800" dirty="0">
                <a:latin typeface="Calibri"/>
                <a:cs typeface="Calibri"/>
              </a:rPr>
              <a:t>, which is included in Python.</a:t>
            </a:r>
          </a:p>
          <a:p>
            <a:pPr marL="354965" marR="7620" indent="-342900" algn="just">
              <a:lnSpc>
                <a:spcPts val="2400"/>
              </a:lnSpc>
              <a:spcBef>
                <a:spcPts val="675"/>
              </a:spcBef>
              <a:buFont typeface="Arial MT"/>
              <a:buChar char="•"/>
              <a:tabLst>
                <a:tab pos="354965" algn="l"/>
              </a:tabLst>
            </a:pPr>
            <a:endParaRPr lang="en-US" sz="2800" dirty="0">
              <a:latin typeface="Calibri"/>
              <a:cs typeface="Calibri"/>
            </a:endParaRPr>
          </a:p>
          <a:p>
            <a:pPr marL="354965" marR="7620" indent="-342900" algn="just">
              <a:lnSpc>
                <a:spcPts val="2400"/>
              </a:lnSpc>
              <a:spcBef>
                <a:spcPts val="675"/>
              </a:spcBef>
              <a:buFont typeface="Arial MT"/>
              <a:buChar char="•"/>
              <a:tabLst>
                <a:tab pos="354965" algn="l"/>
              </a:tabLst>
            </a:pPr>
            <a:endParaRPr lang="en-US" sz="2800" dirty="0">
              <a:latin typeface="Calibri"/>
              <a:cs typeface="Calibri"/>
            </a:endParaRPr>
          </a:p>
          <a:p>
            <a:pPr marL="354965" marR="7620" indent="-342900" algn="just">
              <a:lnSpc>
                <a:spcPts val="2400"/>
              </a:lnSpc>
              <a:spcBef>
                <a:spcPts val="675"/>
              </a:spcBef>
              <a:buFont typeface="Arial MT"/>
              <a:buChar char="•"/>
              <a:tabLst>
                <a:tab pos="354965" algn="l"/>
              </a:tabLst>
            </a:pPr>
            <a:r>
              <a:rPr lang="en-US" sz="2800" dirty="0">
                <a:latin typeface="Calibri"/>
                <a:cs typeface="Calibri"/>
              </a:rPr>
              <a:t>The name of the virtual environment is </a:t>
            </a:r>
            <a:r>
              <a:rPr lang="en-US" sz="2800" dirty="0" err="1">
                <a:latin typeface="Calibri"/>
                <a:cs typeface="Calibri"/>
              </a:rPr>
              <a:t>eg</a:t>
            </a:r>
            <a:r>
              <a:rPr lang="en-US" sz="2800" dirty="0">
                <a:latin typeface="Calibri"/>
                <a:cs typeface="Calibri"/>
              </a:rPr>
              <a:t> </a:t>
            </a:r>
            <a:r>
              <a:rPr lang="en-US" sz="2800" dirty="0" err="1">
                <a:latin typeface="Calibri"/>
                <a:cs typeface="Calibri"/>
              </a:rPr>
              <a:t>myworld</a:t>
            </a:r>
            <a:r>
              <a:rPr lang="en-US" sz="2800" dirty="0">
                <a:latin typeface="Calibri"/>
                <a:cs typeface="Calibri"/>
              </a:rPr>
              <a:t>.</a:t>
            </a:r>
          </a:p>
          <a:p>
            <a:pPr marL="354965" marR="7620" indent="-342900" algn="just">
              <a:lnSpc>
                <a:spcPts val="2400"/>
              </a:lnSpc>
              <a:spcBef>
                <a:spcPts val="675"/>
              </a:spcBef>
              <a:buFont typeface="Arial MT"/>
              <a:buChar char="•"/>
              <a:tabLst>
                <a:tab pos="354965" algn="l"/>
              </a:tabLst>
            </a:pPr>
            <a:endParaRPr lang="en-US" sz="2800" dirty="0">
              <a:latin typeface="Calibri"/>
              <a:cs typeface="Calibri"/>
            </a:endParaRPr>
          </a:p>
          <a:p>
            <a:pPr marL="354965" marR="7620" indent="-342900" algn="just">
              <a:lnSpc>
                <a:spcPts val="2400"/>
              </a:lnSpc>
              <a:spcBef>
                <a:spcPts val="675"/>
              </a:spcBef>
              <a:buFont typeface="Arial MT"/>
              <a:buChar char="•"/>
              <a:tabLst>
                <a:tab pos="354965" algn="l"/>
              </a:tabLst>
            </a:pPr>
            <a:endParaRPr lang="en-US" sz="2800" dirty="0">
              <a:latin typeface="Calibri"/>
              <a:cs typeface="Calibri"/>
            </a:endParaRPr>
          </a:p>
          <a:p>
            <a:pPr marL="354965" marR="7620" indent="-342900" algn="just">
              <a:lnSpc>
                <a:spcPts val="2400"/>
              </a:lnSpc>
              <a:spcBef>
                <a:spcPts val="675"/>
              </a:spcBef>
              <a:buFont typeface="Arial MT"/>
              <a:buChar char="•"/>
              <a:tabLst>
                <a:tab pos="354965" algn="l"/>
              </a:tabLst>
            </a:pPr>
            <a:r>
              <a:rPr lang="en-US" sz="2800" dirty="0">
                <a:latin typeface="Calibri"/>
                <a:cs typeface="Calibri"/>
              </a:rPr>
              <a:t>Type the following in the command prompt, remember to navigate to where you want to create your project:</a:t>
            </a:r>
          </a:p>
          <a:p>
            <a:pPr marL="354965" marR="7620" indent="-342900" algn="just">
              <a:lnSpc>
                <a:spcPts val="2400"/>
              </a:lnSpc>
              <a:spcBef>
                <a:spcPts val="675"/>
              </a:spcBef>
              <a:buFont typeface="Arial MT"/>
              <a:buChar char="•"/>
              <a:tabLst>
                <a:tab pos="354965" algn="l"/>
              </a:tabLst>
            </a:pPr>
            <a:endParaRPr lang="en-US" sz="2800" dirty="0">
              <a:latin typeface="Calibri"/>
              <a:cs typeface="Calibri"/>
            </a:endParaRPr>
          </a:p>
          <a:p>
            <a:pPr marL="354965" marR="7620" indent="-342900" algn="just">
              <a:lnSpc>
                <a:spcPts val="2400"/>
              </a:lnSpc>
              <a:spcBef>
                <a:spcPts val="675"/>
              </a:spcBef>
              <a:buFont typeface="Arial MT"/>
              <a:buChar char="•"/>
              <a:tabLst>
                <a:tab pos="354965" algn="l"/>
              </a:tabLst>
            </a:pPr>
            <a:r>
              <a:rPr lang="en-US" sz="2800" b="1" dirty="0" err="1">
                <a:latin typeface="Calibri"/>
                <a:cs typeface="Calibri"/>
              </a:rPr>
              <a:t>py</a:t>
            </a:r>
            <a:r>
              <a:rPr lang="en-US" sz="2800" b="1" dirty="0">
                <a:latin typeface="Calibri"/>
                <a:cs typeface="Calibri"/>
              </a:rPr>
              <a:t> -m </a:t>
            </a:r>
            <a:r>
              <a:rPr lang="en-US" sz="2800" b="1" dirty="0" err="1">
                <a:latin typeface="Calibri"/>
                <a:cs typeface="Calibri"/>
              </a:rPr>
              <a:t>venv</a:t>
            </a:r>
            <a:r>
              <a:rPr lang="en-US" sz="2800" b="1" dirty="0">
                <a:latin typeface="Calibri"/>
                <a:cs typeface="Calibri"/>
              </a:rPr>
              <a:t> </a:t>
            </a:r>
            <a:r>
              <a:rPr lang="en-US" sz="2800" b="1" dirty="0" err="1">
                <a:latin typeface="Calibri"/>
                <a:cs typeface="Calibri"/>
              </a:rPr>
              <a:t>myworld</a:t>
            </a:r>
            <a:endParaRPr sz="2800" b="1" dirty="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104775"/>
            <a:ext cx="6314414" cy="857186"/>
          </a:xfrm>
          <a:prstGeom prst="rect">
            <a:avLst/>
          </a:prstGeom>
        </p:spPr>
        <p:txBody>
          <a:bodyPr vert="horz" wrap="square" lIns="0" tIns="239296" rIns="0" bIns="0" rtlCol="0">
            <a:spAutoFit/>
          </a:bodyPr>
          <a:lstStyle/>
          <a:p>
            <a:pPr marL="638810">
              <a:lnSpc>
                <a:spcPct val="100000"/>
              </a:lnSpc>
              <a:spcBef>
                <a:spcPts val="95"/>
              </a:spcBef>
            </a:pPr>
            <a:r>
              <a:rPr lang="en-IN" sz="4000" spc="-10" dirty="0"/>
              <a:t>Virtual Environment</a:t>
            </a:r>
            <a:endParaRPr sz="4000" dirty="0"/>
          </a:p>
        </p:txBody>
      </p:sp>
      <p:sp>
        <p:nvSpPr>
          <p:cNvPr id="3" name="object 3"/>
          <p:cNvSpPr txBox="1"/>
          <p:nvPr/>
        </p:nvSpPr>
        <p:spPr>
          <a:xfrm>
            <a:off x="380358" y="809625"/>
            <a:ext cx="9932684" cy="5082802"/>
          </a:xfrm>
          <a:prstGeom prst="rect">
            <a:avLst/>
          </a:prstGeom>
        </p:spPr>
        <p:txBody>
          <a:bodyPr vert="horz" wrap="square" lIns="0" tIns="85725" rIns="0" bIns="0" rtlCol="0">
            <a:spAutoFit/>
          </a:bodyPr>
          <a:lstStyle/>
          <a:p>
            <a:pPr marL="354965" marR="7620" indent="-342900">
              <a:lnSpc>
                <a:spcPts val="2400"/>
              </a:lnSpc>
              <a:spcBef>
                <a:spcPts val="675"/>
              </a:spcBef>
              <a:buFont typeface="Arial MT"/>
              <a:buChar char="•"/>
              <a:tabLst>
                <a:tab pos="354965" algn="l"/>
              </a:tabLst>
            </a:pPr>
            <a:r>
              <a:rPr lang="en-US" sz="2500" dirty="0">
                <a:latin typeface="Calibri"/>
                <a:cs typeface="Calibri"/>
              </a:rPr>
              <a:t>This will set up a virtual environment, and create a folder named "</a:t>
            </a:r>
            <a:r>
              <a:rPr lang="en-US" sz="2500" dirty="0" err="1">
                <a:latin typeface="Calibri"/>
                <a:cs typeface="Calibri"/>
              </a:rPr>
              <a:t>myworld</a:t>
            </a:r>
            <a:r>
              <a:rPr lang="en-US" sz="2500" dirty="0">
                <a:latin typeface="Calibri"/>
                <a:cs typeface="Calibri"/>
              </a:rPr>
              <a:t>" with subfolders and files, like this:</a:t>
            </a:r>
          </a:p>
          <a:p>
            <a:pPr marL="354965" marR="7620" indent="-342900">
              <a:lnSpc>
                <a:spcPts val="2400"/>
              </a:lnSpc>
              <a:spcBef>
                <a:spcPts val="675"/>
              </a:spcBef>
              <a:buFont typeface="Arial MT"/>
              <a:buChar char="•"/>
              <a:tabLst>
                <a:tab pos="354965" algn="l"/>
              </a:tabLst>
            </a:pPr>
            <a:endParaRPr lang="en-US" sz="2500" dirty="0">
              <a:latin typeface="Calibri"/>
              <a:cs typeface="Calibri"/>
            </a:endParaRPr>
          </a:p>
          <a:p>
            <a:pPr marL="354965" marR="7620" indent="-342900">
              <a:lnSpc>
                <a:spcPts val="2400"/>
              </a:lnSpc>
              <a:spcBef>
                <a:spcPts val="675"/>
              </a:spcBef>
              <a:buFont typeface="Arial MT"/>
              <a:buChar char="•"/>
              <a:tabLst>
                <a:tab pos="354965" algn="l"/>
              </a:tabLst>
            </a:pPr>
            <a:r>
              <a:rPr lang="en-US" sz="2500" dirty="0" err="1">
                <a:latin typeface="Calibri"/>
                <a:cs typeface="Calibri"/>
              </a:rPr>
              <a:t>myworld</a:t>
            </a:r>
            <a:endParaRPr lang="en-US" sz="2500" dirty="0">
              <a:latin typeface="Calibri"/>
              <a:cs typeface="Calibri"/>
            </a:endParaRPr>
          </a:p>
          <a:p>
            <a:pPr marL="982663" marR="7620" lvl="3" indent="-261938">
              <a:lnSpc>
                <a:spcPts val="2400"/>
              </a:lnSpc>
              <a:spcBef>
                <a:spcPts val="675"/>
              </a:spcBef>
              <a:buFont typeface="Wingdings" panose="05000000000000000000" pitchFamily="2" charset="2"/>
              <a:buChar char="Ø"/>
              <a:tabLst>
                <a:tab pos="1524000" algn="l"/>
              </a:tabLst>
            </a:pPr>
            <a:r>
              <a:rPr lang="en-US" sz="2500" dirty="0">
                <a:latin typeface="Calibri"/>
                <a:cs typeface="Calibri"/>
              </a:rPr>
              <a:t>  Include</a:t>
            </a:r>
          </a:p>
          <a:p>
            <a:pPr marL="982663" marR="7620" lvl="3" indent="-261938">
              <a:lnSpc>
                <a:spcPts val="2400"/>
              </a:lnSpc>
              <a:spcBef>
                <a:spcPts val="675"/>
              </a:spcBef>
              <a:buFont typeface="Wingdings" panose="05000000000000000000" pitchFamily="2" charset="2"/>
              <a:buChar char="Ø"/>
              <a:tabLst>
                <a:tab pos="1524000" algn="l"/>
              </a:tabLst>
            </a:pPr>
            <a:r>
              <a:rPr lang="en-US" sz="2500" dirty="0">
                <a:latin typeface="Calibri"/>
                <a:cs typeface="Calibri"/>
              </a:rPr>
              <a:t>  Lib</a:t>
            </a:r>
          </a:p>
          <a:p>
            <a:pPr marL="982663" marR="7620" lvl="3" indent="-261938">
              <a:lnSpc>
                <a:spcPts val="2400"/>
              </a:lnSpc>
              <a:spcBef>
                <a:spcPts val="675"/>
              </a:spcBef>
              <a:buFont typeface="Wingdings" panose="05000000000000000000" pitchFamily="2" charset="2"/>
              <a:buChar char="Ø"/>
              <a:tabLst>
                <a:tab pos="1524000" algn="l"/>
              </a:tabLst>
            </a:pPr>
            <a:r>
              <a:rPr lang="en-US" sz="2500" dirty="0">
                <a:latin typeface="Calibri"/>
                <a:cs typeface="Calibri"/>
              </a:rPr>
              <a:t>  Scripts</a:t>
            </a:r>
          </a:p>
          <a:p>
            <a:pPr marL="982663" marR="7620" lvl="3" indent="-261938">
              <a:lnSpc>
                <a:spcPts val="2400"/>
              </a:lnSpc>
              <a:spcBef>
                <a:spcPts val="675"/>
              </a:spcBef>
              <a:buFont typeface="Wingdings" panose="05000000000000000000" pitchFamily="2" charset="2"/>
              <a:buChar char="Ø"/>
              <a:tabLst>
                <a:tab pos="1524000" algn="l"/>
              </a:tabLst>
            </a:pPr>
            <a:r>
              <a:rPr lang="en-US" sz="2500" dirty="0">
                <a:latin typeface="Calibri"/>
                <a:cs typeface="Calibri"/>
              </a:rPr>
              <a:t>  </a:t>
            </a:r>
            <a:r>
              <a:rPr lang="en-US" sz="2500" dirty="0" err="1">
                <a:latin typeface="Calibri"/>
                <a:cs typeface="Calibri"/>
              </a:rPr>
              <a:t>pyvenv.cfg</a:t>
            </a:r>
            <a:endParaRPr lang="en-US" sz="2500" dirty="0">
              <a:latin typeface="Calibri"/>
              <a:cs typeface="Calibri"/>
            </a:endParaRPr>
          </a:p>
          <a:p>
            <a:pPr marL="354965" marR="7620" indent="-342900">
              <a:lnSpc>
                <a:spcPts val="2400"/>
              </a:lnSpc>
              <a:spcBef>
                <a:spcPts val="675"/>
              </a:spcBef>
              <a:buFont typeface="Arial MT"/>
              <a:buChar char="•"/>
              <a:tabLst>
                <a:tab pos="354965" algn="l"/>
              </a:tabLst>
            </a:pPr>
            <a:endParaRPr lang="en-US" sz="2500" dirty="0">
              <a:latin typeface="Calibri"/>
              <a:cs typeface="Calibri"/>
            </a:endParaRPr>
          </a:p>
          <a:p>
            <a:pPr marL="354965" marR="7620" indent="-342900">
              <a:lnSpc>
                <a:spcPts val="2400"/>
              </a:lnSpc>
              <a:spcBef>
                <a:spcPts val="675"/>
              </a:spcBef>
              <a:buFont typeface="Arial MT"/>
              <a:buChar char="•"/>
              <a:tabLst>
                <a:tab pos="354965" algn="l"/>
              </a:tabLst>
            </a:pPr>
            <a:endParaRPr lang="en-US" sz="2500" dirty="0">
              <a:latin typeface="Calibri"/>
              <a:cs typeface="Calibri"/>
            </a:endParaRPr>
          </a:p>
          <a:p>
            <a:pPr marL="354965" marR="7620" indent="-342900">
              <a:lnSpc>
                <a:spcPts val="2400"/>
              </a:lnSpc>
              <a:spcBef>
                <a:spcPts val="675"/>
              </a:spcBef>
              <a:buFont typeface="Arial MT"/>
              <a:buChar char="•"/>
              <a:tabLst>
                <a:tab pos="354965" algn="l"/>
              </a:tabLst>
            </a:pPr>
            <a:r>
              <a:rPr lang="en-US" sz="2500" dirty="0">
                <a:latin typeface="Calibri"/>
                <a:cs typeface="Calibri"/>
              </a:rPr>
              <a:t>Windows:</a:t>
            </a:r>
          </a:p>
          <a:p>
            <a:pPr marL="354965" marR="7620" indent="-342900">
              <a:lnSpc>
                <a:spcPts val="2400"/>
              </a:lnSpc>
              <a:spcBef>
                <a:spcPts val="675"/>
              </a:spcBef>
              <a:buFont typeface="Arial MT"/>
              <a:buChar char="•"/>
              <a:tabLst>
                <a:tab pos="354965" algn="l"/>
              </a:tabLst>
            </a:pPr>
            <a:endParaRPr lang="en-US" sz="2500" dirty="0">
              <a:latin typeface="Calibri"/>
              <a:cs typeface="Calibri"/>
            </a:endParaRPr>
          </a:p>
          <a:p>
            <a:pPr marL="354965" marR="7620" indent="-342900">
              <a:lnSpc>
                <a:spcPts val="2400"/>
              </a:lnSpc>
              <a:spcBef>
                <a:spcPts val="675"/>
              </a:spcBef>
              <a:buFont typeface="Arial MT"/>
              <a:buChar char="•"/>
              <a:tabLst>
                <a:tab pos="354965" algn="l"/>
              </a:tabLst>
            </a:pPr>
            <a:r>
              <a:rPr lang="en-US" sz="2500" dirty="0" err="1">
                <a:latin typeface="Calibri"/>
                <a:cs typeface="Calibri"/>
              </a:rPr>
              <a:t>myworld</a:t>
            </a:r>
            <a:r>
              <a:rPr lang="en-US" sz="2500" dirty="0">
                <a:latin typeface="Calibri"/>
                <a:cs typeface="Calibri"/>
              </a:rPr>
              <a:t>\Scripts\activate.bat</a:t>
            </a:r>
            <a:endParaRPr sz="2500" dirty="0">
              <a:latin typeface="Calibri"/>
              <a:cs typeface="Calibri"/>
            </a:endParaRPr>
          </a:p>
        </p:txBody>
      </p:sp>
    </p:spTree>
    <p:extLst>
      <p:ext uri="{BB962C8B-B14F-4D97-AF65-F5344CB8AC3E}">
        <p14:creationId xmlns:p14="http://schemas.microsoft.com/office/powerpoint/2010/main" val="3914119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2" y="314890"/>
            <a:ext cx="6314414" cy="1118666"/>
          </a:xfrm>
          <a:prstGeom prst="rect">
            <a:avLst/>
          </a:prstGeom>
        </p:spPr>
        <p:txBody>
          <a:bodyPr vert="horz" wrap="square" lIns="0" tIns="498247" rIns="0" bIns="0" rtlCol="0">
            <a:spAutoFit/>
          </a:bodyPr>
          <a:lstStyle/>
          <a:p>
            <a:pPr marL="349250">
              <a:lnSpc>
                <a:spcPct val="100000"/>
              </a:lnSpc>
              <a:spcBef>
                <a:spcPts val="95"/>
              </a:spcBef>
            </a:pPr>
            <a:r>
              <a:rPr lang="en-IN" sz="4000" spc="-10" dirty="0"/>
              <a:t>Virtual Environment</a:t>
            </a:r>
            <a:endParaRPr sz="4000" dirty="0"/>
          </a:p>
        </p:txBody>
      </p:sp>
      <p:sp>
        <p:nvSpPr>
          <p:cNvPr id="3" name="object 3"/>
          <p:cNvSpPr txBox="1"/>
          <p:nvPr/>
        </p:nvSpPr>
        <p:spPr>
          <a:xfrm>
            <a:off x="546100" y="1534234"/>
            <a:ext cx="9982200" cy="2513509"/>
          </a:xfrm>
          <a:prstGeom prst="rect">
            <a:avLst/>
          </a:prstGeom>
        </p:spPr>
        <p:txBody>
          <a:bodyPr vert="horz" wrap="square" lIns="0" tIns="12700" rIns="0" bIns="0" rtlCol="0">
            <a:spAutoFit/>
          </a:bodyPr>
          <a:lstStyle/>
          <a:p>
            <a:pPr marL="354330" marR="5080" indent="-342265" algn="just">
              <a:lnSpc>
                <a:spcPct val="100000"/>
              </a:lnSpc>
              <a:spcBef>
                <a:spcPts val="100"/>
              </a:spcBef>
              <a:buFont typeface="Arial MT"/>
              <a:buChar char="•"/>
              <a:tabLst>
                <a:tab pos="355600" algn="l"/>
              </a:tabLst>
            </a:pPr>
            <a:r>
              <a:rPr lang="en-US" sz="3200" dirty="0">
                <a:latin typeface="Calibri"/>
                <a:cs typeface="Calibri"/>
              </a:rPr>
              <a:t>Once the environment is activated, result in the command prompt:</a:t>
            </a:r>
          </a:p>
          <a:p>
            <a:pPr marL="354330" marR="5080" indent="-342265" algn="just">
              <a:lnSpc>
                <a:spcPct val="100000"/>
              </a:lnSpc>
              <a:spcBef>
                <a:spcPts val="100"/>
              </a:spcBef>
              <a:buFont typeface="Arial MT"/>
              <a:buChar char="•"/>
              <a:tabLst>
                <a:tab pos="355600" algn="l"/>
              </a:tabLst>
            </a:pPr>
            <a:endParaRPr lang="en-US" sz="3200" dirty="0">
              <a:latin typeface="Calibri"/>
              <a:cs typeface="Calibri"/>
            </a:endParaRPr>
          </a:p>
          <a:p>
            <a:pPr marL="354330" marR="5080" indent="-342265" algn="just">
              <a:lnSpc>
                <a:spcPct val="100000"/>
              </a:lnSpc>
              <a:spcBef>
                <a:spcPts val="100"/>
              </a:spcBef>
              <a:buFont typeface="Arial MT"/>
              <a:buChar char="•"/>
              <a:tabLst>
                <a:tab pos="355600" algn="l"/>
              </a:tabLst>
            </a:pPr>
            <a:endParaRPr lang="en-US" sz="3200" dirty="0">
              <a:latin typeface="Calibri"/>
              <a:cs typeface="Calibri"/>
            </a:endParaRPr>
          </a:p>
          <a:p>
            <a:pPr marL="354330" marR="5080" indent="-342265" algn="just">
              <a:lnSpc>
                <a:spcPct val="100000"/>
              </a:lnSpc>
              <a:spcBef>
                <a:spcPts val="100"/>
              </a:spcBef>
              <a:buFont typeface="Arial MT"/>
              <a:buChar char="•"/>
              <a:tabLst>
                <a:tab pos="355600" algn="l"/>
              </a:tabLst>
            </a:pPr>
            <a:r>
              <a:rPr lang="en-US" sz="3200" dirty="0">
                <a:latin typeface="Calibri"/>
                <a:cs typeface="Calibri"/>
              </a:rPr>
              <a:t>(</a:t>
            </a:r>
            <a:r>
              <a:rPr lang="en-US" sz="3200" b="1" dirty="0" err="1">
                <a:latin typeface="Calibri"/>
                <a:cs typeface="Calibri"/>
              </a:rPr>
              <a:t>myworld</a:t>
            </a:r>
            <a:r>
              <a:rPr lang="en-US" sz="3200" b="1" dirty="0">
                <a:latin typeface="Calibri"/>
                <a:cs typeface="Calibri"/>
              </a:rPr>
              <a:t>) C:\Users\Your Name&gt;</a:t>
            </a:r>
            <a:endParaRPr sz="3200" b="1" dirty="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0ACB-A4CE-0A0E-BC04-2E95A062C8D4}"/>
              </a:ext>
            </a:extLst>
          </p:cNvPr>
          <p:cNvSpPr>
            <a:spLocks noGrp="1"/>
          </p:cNvSpPr>
          <p:nvPr>
            <p:ph type="title"/>
          </p:nvPr>
        </p:nvSpPr>
        <p:spPr>
          <a:xfrm>
            <a:off x="774700" y="2714625"/>
            <a:ext cx="9448800" cy="677108"/>
          </a:xfrm>
        </p:spPr>
        <p:txBody>
          <a:bodyPr/>
          <a:lstStyle/>
          <a:p>
            <a:pPr algn="ctr"/>
            <a:r>
              <a:rPr lang="en-IN" b="0" i="0" dirty="0">
                <a:solidFill>
                  <a:srgbClr val="000000"/>
                </a:solidFill>
                <a:effectLst/>
                <a:highlight>
                  <a:srgbClr val="FFFFFF"/>
                </a:highlight>
                <a:latin typeface="Segoe UI" panose="020B0502040204020203" pitchFamily="34" charset="0"/>
              </a:rPr>
              <a:t>Install Django</a:t>
            </a:r>
          </a:p>
        </p:txBody>
      </p:sp>
    </p:spTree>
    <p:extLst>
      <p:ext uri="{BB962C8B-B14F-4D97-AF65-F5344CB8AC3E}">
        <p14:creationId xmlns:p14="http://schemas.microsoft.com/office/powerpoint/2010/main" val="2011832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2" y="314890"/>
            <a:ext cx="6314414" cy="1118666"/>
          </a:xfrm>
          <a:prstGeom prst="rect">
            <a:avLst/>
          </a:prstGeom>
        </p:spPr>
        <p:txBody>
          <a:bodyPr vert="horz" wrap="square" lIns="0" tIns="498247" rIns="0" bIns="0" rtlCol="0">
            <a:spAutoFit/>
          </a:bodyPr>
          <a:lstStyle/>
          <a:p>
            <a:pPr marL="349250">
              <a:lnSpc>
                <a:spcPct val="100000"/>
              </a:lnSpc>
              <a:spcBef>
                <a:spcPts val="95"/>
              </a:spcBef>
            </a:pPr>
            <a:r>
              <a:rPr lang="en-IN" sz="4000" b="0" i="0" dirty="0">
                <a:solidFill>
                  <a:srgbClr val="000000"/>
                </a:solidFill>
                <a:effectLst/>
                <a:highlight>
                  <a:srgbClr val="FFFFFF"/>
                </a:highlight>
                <a:latin typeface="Segoe UI" panose="020B0502040204020203" pitchFamily="34" charset="0"/>
              </a:rPr>
              <a:t>Install Django</a:t>
            </a:r>
            <a:endParaRPr sz="4000" dirty="0"/>
          </a:p>
        </p:txBody>
      </p:sp>
      <p:sp>
        <p:nvSpPr>
          <p:cNvPr id="3" name="object 3"/>
          <p:cNvSpPr txBox="1"/>
          <p:nvPr/>
        </p:nvSpPr>
        <p:spPr>
          <a:xfrm>
            <a:off x="546100" y="1534234"/>
            <a:ext cx="9982200" cy="5532284"/>
          </a:xfrm>
          <a:prstGeom prst="rect">
            <a:avLst/>
          </a:prstGeom>
        </p:spPr>
        <p:txBody>
          <a:bodyPr vert="horz" wrap="square" lIns="0" tIns="12700" rIns="0" bIns="0" rtlCol="0">
            <a:spAutoFit/>
          </a:bodyPr>
          <a:lstStyle/>
          <a:p>
            <a:pPr marL="354330" marR="5080" indent="-342265" algn="just">
              <a:lnSpc>
                <a:spcPct val="100000"/>
              </a:lnSpc>
              <a:spcBef>
                <a:spcPts val="100"/>
              </a:spcBef>
              <a:buFont typeface="Arial MT"/>
              <a:buChar char="•"/>
              <a:tabLst>
                <a:tab pos="355600" algn="l"/>
              </a:tabLst>
            </a:pPr>
            <a:r>
              <a:rPr lang="en-US" sz="3200" dirty="0">
                <a:latin typeface="Calibri"/>
                <a:cs typeface="Calibri"/>
              </a:rPr>
              <a:t>Now, that we have created a virtual environment, we are ready to install Django.</a:t>
            </a:r>
          </a:p>
          <a:p>
            <a:pPr marL="354330" marR="5080" indent="-342265" algn="just">
              <a:lnSpc>
                <a:spcPct val="100000"/>
              </a:lnSpc>
              <a:spcBef>
                <a:spcPts val="100"/>
              </a:spcBef>
              <a:buFont typeface="Arial MT"/>
              <a:buChar char="•"/>
              <a:tabLst>
                <a:tab pos="355600" algn="l"/>
              </a:tabLst>
            </a:pPr>
            <a:endParaRPr lang="en-US" sz="3200" dirty="0">
              <a:latin typeface="Calibri"/>
              <a:cs typeface="Calibri"/>
            </a:endParaRPr>
          </a:p>
          <a:p>
            <a:pPr marL="354330" marR="5080" indent="-342265" algn="just">
              <a:lnSpc>
                <a:spcPct val="100000"/>
              </a:lnSpc>
              <a:spcBef>
                <a:spcPts val="100"/>
              </a:spcBef>
              <a:buFont typeface="Arial MT"/>
              <a:buChar char="•"/>
              <a:tabLst>
                <a:tab pos="355600" algn="l"/>
              </a:tabLst>
            </a:pPr>
            <a:r>
              <a:rPr lang="en-US" sz="3200" dirty="0">
                <a:latin typeface="Calibri"/>
                <a:cs typeface="Calibri"/>
              </a:rPr>
              <a:t>Note: Remember to install Django while you are in the virtual environment!</a:t>
            </a:r>
          </a:p>
          <a:p>
            <a:pPr marL="354330" marR="5080" indent="-342265" algn="just">
              <a:lnSpc>
                <a:spcPct val="100000"/>
              </a:lnSpc>
              <a:spcBef>
                <a:spcPts val="100"/>
              </a:spcBef>
              <a:buFont typeface="Arial MT"/>
              <a:buChar char="•"/>
              <a:tabLst>
                <a:tab pos="355600" algn="l"/>
              </a:tabLst>
            </a:pPr>
            <a:endParaRPr lang="en-US" sz="3200" dirty="0">
              <a:latin typeface="Calibri"/>
              <a:cs typeface="Calibri"/>
            </a:endParaRPr>
          </a:p>
          <a:p>
            <a:pPr marL="354330" marR="5080" indent="-342265" algn="just">
              <a:lnSpc>
                <a:spcPct val="100000"/>
              </a:lnSpc>
              <a:spcBef>
                <a:spcPts val="100"/>
              </a:spcBef>
              <a:buFont typeface="Arial MT"/>
              <a:buChar char="•"/>
              <a:tabLst>
                <a:tab pos="355600" algn="l"/>
              </a:tabLst>
            </a:pPr>
            <a:r>
              <a:rPr lang="en-US" sz="3200" dirty="0">
                <a:latin typeface="Calibri"/>
                <a:cs typeface="Calibri"/>
              </a:rPr>
              <a:t>Django is installed using pip, with this command:</a:t>
            </a:r>
          </a:p>
          <a:p>
            <a:pPr marL="354330" marR="5080" indent="-342265" algn="just">
              <a:lnSpc>
                <a:spcPct val="100000"/>
              </a:lnSpc>
              <a:spcBef>
                <a:spcPts val="100"/>
              </a:spcBef>
              <a:buFont typeface="Arial MT"/>
              <a:buChar char="•"/>
              <a:tabLst>
                <a:tab pos="355600" algn="l"/>
              </a:tabLst>
            </a:pPr>
            <a:endParaRPr lang="en-US" sz="3200" dirty="0">
              <a:latin typeface="Calibri"/>
              <a:cs typeface="Calibri"/>
            </a:endParaRPr>
          </a:p>
          <a:p>
            <a:pPr marL="354330" marR="5080" indent="-342265" algn="just">
              <a:lnSpc>
                <a:spcPct val="100000"/>
              </a:lnSpc>
              <a:spcBef>
                <a:spcPts val="100"/>
              </a:spcBef>
              <a:buFont typeface="Arial MT"/>
              <a:buChar char="•"/>
              <a:tabLst>
                <a:tab pos="355600" algn="l"/>
              </a:tabLst>
            </a:pPr>
            <a:r>
              <a:rPr lang="en-US" sz="3200" dirty="0">
                <a:latin typeface="Calibri"/>
                <a:cs typeface="Calibri"/>
              </a:rPr>
              <a:t>Windows:</a:t>
            </a:r>
          </a:p>
          <a:p>
            <a:pPr marL="354330" marR="5080" indent="-342265" algn="just">
              <a:lnSpc>
                <a:spcPct val="100000"/>
              </a:lnSpc>
              <a:spcBef>
                <a:spcPts val="100"/>
              </a:spcBef>
              <a:buFont typeface="Arial MT"/>
              <a:buChar char="•"/>
              <a:tabLst>
                <a:tab pos="355600" algn="l"/>
              </a:tabLst>
            </a:pPr>
            <a:endParaRPr lang="en-US" sz="3200" dirty="0">
              <a:latin typeface="Calibri"/>
              <a:cs typeface="Calibri"/>
            </a:endParaRPr>
          </a:p>
          <a:p>
            <a:pPr marL="354330" marR="5080" indent="-342265" algn="just">
              <a:lnSpc>
                <a:spcPct val="100000"/>
              </a:lnSpc>
              <a:spcBef>
                <a:spcPts val="100"/>
              </a:spcBef>
              <a:buFont typeface="Arial MT"/>
              <a:buChar char="•"/>
              <a:tabLst>
                <a:tab pos="355600" algn="l"/>
              </a:tabLst>
            </a:pPr>
            <a:r>
              <a:rPr lang="en-US" sz="3200" b="1" dirty="0">
                <a:latin typeface="Calibri"/>
                <a:cs typeface="Calibri"/>
              </a:rPr>
              <a:t>(</a:t>
            </a:r>
            <a:r>
              <a:rPr lang="en-US" sz="3200" b="1" dirty="0" err="1">
                <a:latin typeface="Calibri"/>
                <a:cs typeface="Calibri"/>
              </a:rPr>
              <a:t>myworld</a:t>
            </a:r>
            <a:r>
              <a:rPr lang="en-US" sz="3200" b="1" dirty="0">
                <a:latin typeface="Calibri"/>
                <a:cs typeface="Calibri"/>
              </a:rPr>
              <a:t>) C:\Users\Your Name&gt;</a:t>
            </a:r>
            <a:r>
              <a:rPr lang="en-US" sz="3200" b="1" dirty="0" err="1">
                <a:latin typeface="Calibri"/>
                <a:cs typeface="Calibri"/>
              </a:rPr>
              <a:t>py</a:t>
            </a:r>
            <a:r>
              <a:rPr lang="en-US" sz="3200" b="1" dirty="0">
                <a:latin typeface="Calibri"/>
                <a:cs typeface="Calibri"/>
              </a:rPr>
              <a:t> -m pip install Django</a:t>
            </a:r>
            <a:endParaRPr sz="3200" b="1" dirty="0">
              <a:latin typeface="Calibri"/>
              <a:cs typeface="Calibri"/>
            </a:endParaRPr>
          </a:p>
        </p:txBody>
      </p:sp>
    </p:spTree>
    <p:extLst>
      <p:ext uri="{BB962C8B-B14F-4D97-AF65-F5344CB8AC3E}">
        <p14:creationId xmlns:p14="http://schemas.microsoft.com/office/powerpoint/2010/main" val="1212105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2" y="314890"/>
            <a:ext cx="6314414" cy="1118666"/>
          </a:xfrm>
          <a:prstGeom prst="rect">
            <a:avLst/>
          </a:prstGeom>
        </p:spPr>
        <p:txBody>
          <a:bodyPr vert="horz" wrap="square" lIns="0" tIns="498247" rIns="0" bIns="0" rtlCol="0">
            <a:spAutoFit/>
          </a:bodyPr>
          <a:lstStyle/>
          <a:p>
            <a:pPr marL="349250">
              <a:lnSpc>
                <a:spcPct val="100000"/>
              </a:lnSpc>
              <a:spcBef>
                <a:spcPts val="95"/>
              </a:spcBef>
            </a:pPr>
            <a:r>
              <a:rPr lang="en-IN" sz="4000" b="0" i="0" dirty="0">
                <a:solidFill>
                  <a:srgbClr val="000000"/>
                </a:solidFill>
                <a:effectLst/>
                <a:highlight>
                  <a:srgbClr val="FFFFFF"/>
                </a:highlight>
                <a:latin typeface="Segoe UI" panose="020B0502040204020203" pitchFamily="34" charset="0"/>
              </a:rPr>
              <a:t>Install Django</a:t>
            </a:r>
            <a:endParaRPr sz="4000" dirty="0"/>
          </a:p>
        </p:txBody>
      </p:sp>
      <p:sp>
        <p:nvSpPr>
          <p:cNvPr id="3" name="object 3"/>
          <p:cNvSpPr txBox="1"/>
          <p:nvPr/>
        </p:nvSpPr>
        <p:spPr>
          <a:xfrm>
            <a:off x="546100" y="1534234"/>
            <a:ext cx="9982200" cy="5042406"/>
          </a:xfrm>
          <a:prstGeom prst="rect">
            <a:avLst/>
          </a:prstGeom>
        </p:spPr>
        <p:txBody>
          <a:bodyPr vert="horz" wrap="square" lIns="0" tIns="12700" rIns="0" bIns="0" rtlCol="0">
            <a:spAutoFit/>
          </a:bodyPr>
          <a:lstStyle/>
          <a:p>
            <a:pPr marL="354330" marR="5080" indent="-342265" algn="just">
              <a:lnSpc>
                <a:spcPct val="100000"/>
              </a:lnSpc>
              <a:spcBef>
                <a:spcPts val="100"/>
              </a:spcBef>
              <a:buFont typeface="Arial MT"/>
              <a:buChar char="•"/>
              <a:tabLst>
                <a:tab pos="355600" algn="l"/>
              </a:tabLst>
            </a:pPr>
            <a:r>
              <a:rPr lang="en-US" sz="3200" dirty="0">
                <a:latin typeface="Calibri"/>
                <a:cs typeface="Calibri"/>
              </a:rPr>
              <a:t>Which will give a result that looks like this (at least on my Windows machine):</a:t>
            </a:r>
          </a:p>
          <a:p>
            <a:pPr marL="354330" marR="5080" indent="-342265" algn="just">
              <a:lnSpc>
                <a:spcPct val="100000"/>
              </a:lnSpc>
              <a:spcBef>
                <a:spcPts val="100"/>
              </a:spcBef>
              <a:buFont typeface="Arial MT"/>
              <a:buChar char="•"/>
              <a:tabLst>
                <a:tab pos="355600" algn="l"/>
              </a:tabLst>
            </a:pPr>
            <a:r>
              <a:rPr lang="en-US" dirty="0">
                <a:latin typeface="Calibri"/>
                <a:cs typeface="Calibri"/>
              </a:rPr>
              <a:t>Collecting Django</a:t>
            </a:r>
          </a:p>
          <a:p>
            <a:pPr marL="354330" marR="5080" indent="-342265" algn="just">
              <a:lnSpc>
                <a:spcPct val="100000"/>
              </a:lnSpc>
              <a:spcBef>
                <a:spcPts val="100"/>
              </a:spcBef>
              <a:buFont typeface="Arial MT"/>
              <a:buChar char="•"/>
              <a:tabLst>
                <a:tab pos="355600" algn="l"/>
              </a:tabLst>
            </a:pPr>
            <a:r>
              <a:rPr lang="en-US" dirty="0">
                <a:latin typeface="Calibri"/>
                <a:cs typeface="Calibri"/>
              </a:rPr>
              <a:t>  Downloading Django-4.0.3-py3-none-any.whl (8.0 MB)</a:t>
            </a:r>
          </a:p>
          <a:p>
            <a:pPr marL="354330" marR="5080" indent="-342265" algn="just">
              <a:lnSpc>
                <a:spcPct val="100000"/>
              </a:lnSpc>
              <a:spcBef>
                <a:spcPts val="100"/>
              </a:spcBef>
              <a:buFont typeface="Arial MT"/>
              <a:buChar char="•"/>
              <a:tabLst>
                <a:tab pos="355600" algn="l"/>
              </a:tabLst>
            </a:pPr>
            <a:r>
              <a:rPr lang="en-US" dirty="0">
                <a:latin typeface="Calibri"/>
                <a:cs typeface="Calibri"/>
              </a:rPr>
              <a:t>| 8.0 MB 2.2 MB/s</a:t>
            </a:r>
          </a:p>
          <a:p>
            <a:pPr marL="354330" marR="5080" indent="-342265" algn="just">
              <a:lnSpc>
                <a:spcPct val="100000"/>
              </a:lnSpc>
              <a:spcBef>
                <a:spcPts val="100"/>
              </a:spcBef>
              <a:buFont typeface="Arial MT"/>
              <a:buChar char="•"/>
              <a:tabLst>
                <a:tab pos="355600" algn="l"/>
              </a:tabLst>
            </a:pPr>
            <a:r>
              <a:rPr lang="en-US" dirty="0">
                <a:latin typeface="Calibri"/>
                <a:cs typeface="Calibri"/>
              </a:rPr>
              <a:t>Collecting </a:t>
            </a:r>
            <a:r>
              <a:rPr lang="en-US" dirty="0" err="1">
                <a:latin typeface="Calibri"/>
                <a:cs typeface="Calibri"/>
              </a:rPr>
              <a:t>sqlparse</a:t>
            </a:r>
            <a:r>
              <a:rPr lang="en-US" dirty="0">
                <a:latin typeface="Calibri"/>
                <a:cs typeface="Calibri"/>
              </a:rPr>
              <a:t>&gt;=0.2.2</a:t>
            </a:r>
          </a:p>
          <a:p>
            <a:pPr marL="354330" marR="5080" indent="-342265" algn="just">
              <a:lnSpc>
                <a:spcPct val="100000"/>
              </a:lnSpc>
              <a:spcBef>
                <a:spcPts val="100"/>
              </a:spcBef>
              <a:buFont typeface="Arial MT"/>
              <a:buChar char="•"/>
              <a:tabLst>
                <a:tab pos="355600" algn="l"/>
              </a:tabLst>
            </a:pPr>
            <a:r>
              <a:rPr lang="en-US" dirty="0">
                <a:latin typeface="Calibri"/>
                <a:cs typeface="Calibri"/>
              </a:rPr>
              <a:t>  Using cached sqlparse-0.4.2-py3-none-any.whl (42 kB)</a:t>
            </a:r>
          </a:p>
          <a:p>
            <a:pPr marL="354330" marR="5080" indent="-342265" algn="just">
              <a:lnSpc>
                <a:spcPct val="100000"/>
              </a:lnSpc>
              <a:spcBef>
                <a:spcPts val="100"/>
              </a:spcBef>
              <a:buFont typeface="Arial MT"/>
              <a:buChar char="•"/>
              <a:tabLst>
                <a:tab pos="355600" algn="l"/>
              </a:tabLst>
            </a:pPr>
            <a:r>
              <a:rPr lang="en-US" dirty="0">
                <a:latin typeface="Calibri"/>
                <a:cs typeface="Calibri"/>
              </a:rPr>
              <a:t>Collecting </a:t>
            </a:r>
            <a:r>
              <a:rPr lang="en-US" dirty="0" err="1">
                <a:latin typeface="Calibri"/>
                <a:cs typeface="Calibri"/>
              </a:rPr>
              <a:t>asgiref</a:t>
            </a:r>
            <a:r>
              <a:rPr lang="en-US" dirty="0">
                <a:latin typeface="Calibri"/>
                <a:cs typeface="Calibri"/>
              </a:rPr>
              <a:t>&lt;4,&gt;=3.4.1</a:t>
            </a:r>
          </a:p>
          <a:p>
            <a:pPr marL="354330" marR="5080" indent="-342265" algn="just">
              <a:lnSpc>
                <a:spcPct val="100000"/>
              </a:lnSpc>
              <a:spcBef>
                <a:spcPts val="100"/>
              </a:spcBef>
              <a:buFont typeface="Arial MT"/>
              <a:buChar char="•"/>
              <a:tabLst>
                <a:tab pos="355600" algn="l"/>
              </a:tabLst>
            </a:pPr>
            <a:r>
              <a:rPr lang="en-US" dirty="0">
                <a:latin typeface="Calibri"/>
                <a:cs typeface="Calibri"/>
              </a:rPr>
              <a:t>  Downloading asgiref-3.5.0-py3-none-any.whl (22 kB)</a:t>
            </a:r>
          </a:p>
          <a:p>
            <a:pPr marL="354330" marR="5080" indent="-342265" algn="just">
              <a:lnSpc>
                <a:spcPct val="100000"/>
              </a:lnSpc>
              <a:spcBef>
                <a:spcPts val="100"/>
              </a:spcBef>
              <a:buFont typeface="Arial MT"/>
              <a:buChar char="•"/>
              <a:tabLst>
                <a:tab pos="355600" algn="l"/>
              </a:tabLst>
            </a:pPr>
            <a:r>
              <a:rPr lang="en-US" dirty="0">
                <a:latin typeface="Calibri"/>
                <a:cs typeface="Calibri"/>
              </a:rPr>
              <a:t>Collecting </a:t>
            </a:r>
            <a:r>
              <a:rPr lang="en-US" dirty="0" err="1">
                <a:latin typeface="Calibri"/>
                <a:cs typeface="Calibri"/>
              </a:rPr>
              <a:t>tzdata</a:t>
            </a:r>
            <a:r>
              <a:rPr lang="en-US" dirty="0">
                <a:latin typeface="Calibri"/>
                <a:cs typeface="Calibri"/>
              </a:rPr>
              <a:t>; </a:t>
            </a:r>
            <a:r>
              <a:rPr lang="en-US" dirty="0" err="1">
                <a:latin typeface="Calibri"/>
                <a:cs typeface="Calibri"/>
              </a:rPr>
              <a:t>sys_platform</a:t>
            </a:r>
            <a:r>
              <a:rPr lang="en-US" dirty="0">
                <a:latin typeface="Calibri"/>
                <a:cs typeface="Calibri"/>
              </a:rPr>
              <a:t> == "win32"</a:t>
            </a:r>
          </a:p>
          <a:p>
            <a:pPr marL="354330" marR="5080" indent="-342265" algn="just">
              <a:lnSpc>
                <a:spcPct val="100000"/>
              </a:lnSpc>
              <a:spcBef>
                <a:spcPts val="100"/>
              </a:spcBef>
              <a:buFont typeface="Arial MT"/>
              <a:buChar char="•"/>
              <a:tabLst>
                <a:tab pos="355600" algn="l"/>
              </a:tabLst>
            </a:pPr>
            <a:r>
              <a:rPr lang="en-US" dirty="0">
                <a:latin typeface="Calibri"/>
                <a:cs typeface="Calibri"/>
              </a:rPr>
              <a:t>  Downloading tzdata-2021.5-py2.py3-none-any.whl (339 kB)| 339 kB 6.4 MB/s</a:t>
            </a:r>
          </a:p>
          <a:p>
            <a:pPr marL="354330" marR="5080" indent="-342265" algn="just">
              <a:lnSpc>
                <a:spcPct val="100000"/>
              </a:lnSpc>
              <a:spcBef>
                <a:spcPts val="100"/>
              </a:spcBef>
              <a:buFont typeface="Arial MT"/>
              <a:buChar char="•"/>
              <a:tabLst>
                <a:tab pos="355600" algn="l"/>
              </a:tabLst>
            </a:pPr>
            <a:r>
              <a:rPr lang="en-US" dirty="0">
                <a:latin typeface="Calibri"/>
                <a:cs typeface="Calibri"/>
              </a:rPr>
              <a:t>Installing collected packages: </a:t>
            </a:r>
            <a:r>
              <a:rPr lang="en-US" dirty="0" err="1">
                <a:latin typeface="Calibri"/>
                <a:cs typeface="Calibri"/>
              </a:rPr>
              <a:t>sqlparse</a:t>
            </a:r>
            <a:r>
              <a:rPr lang="en-US" dirty="0">
                <a:latin typeface="Calibri"/>
                <a:cs typeface="Calibri"/>
              </a:rPr>
              <a:t>, </a:t>
            </a:r>
            <a:r>
              <a:rPr lang="en-US" dirty="0" err="1">
                <a:latin typeface="Calibri"/>
                <a:cs typeface="Calibri"/>
              </a:rPr>
              <a:t>asgiref</a:t>
            </a:r>
            <a:r>
              <a:rPr lang="en-US" dirty="0">
                <a:latin typeface="Calibri"/>
                <a:cs typeface="Calibri"/>
              </a:rPr>
              <a:t>, </a:t>
            </a:r>
            <a:r>
              <a:rPr lang="en-US" dirty="0" err="1">
                <a:latin typeface="Calibri"/>
                <a:cs typeface="Calibri"/>
              </a:rPr>
              <a:t>tzdata</a:t>
            </a:r>
            <a:r>
              <a:rPr lang="en-US" dirty="0">
                <a:latin typeface="Calibri"/>
                <a:cs typeface="Calibri"/>
              </a:rPr>
              <a:t>, Django</a:t>
            </a:r>
          </a:p>
          <a:p>
            <a:pPr marL="354330" marR="5080" indent="-342265" algn="just">
              <a:lnSpc>
                <a:spcPct val="100000"/>
              </a:lnSpc>
              <a:spcBef>
                <a:spcPts val="100"/>
              </a:spcBef>
              <a:buFont typeface="Arial MT"/>
              <a:buChar char="•"/>
              <a:tabLst>
                <a:tab pos="355600" algn="l"/>
              </a:tabLst>
            </a:pPr>
            <a:r>
              <a:rPr lang="en-US" dirty="0">
                <a:latin typeface="Calibri"/>
                <a:cs typeface="Calibri"/>
              </a:rPr>
              <a:t>Successfully installed Django-4.0.3 asgiref-3.5.0 sqlparse-0.4.2 tzdata-2021.5</a:t>
            </a:r>
          </a:p>
          <a:p>
            <a:pPr marL="354330" marR="5080" indent="-342265" algn="just">
              <a:lnSpc>
                <a:spcPct val="100000"/>
              </a:lnSpc>
              <a:spcBef>
                <a:spcPts val="100"/>
              </a:spcBef>
              <a:buFont typeface="Arial MT"/>
              <a:buChar char="•"/>
              <a:tabLst>
                <a:tab pos="355600" algn="l"/>
              </a:tabLst>
            </a:pPr>
            <a:r>
              <a:rPr lang="en-US" dirty="0">
                <a:latin typeface="Calibri"/>
                <a:cs typeface="Calibri"/>
              </a:rPr>
              <a:t>WARNING: You are using pip version 20.2.3; however, version 22.3 is available.</a:t>
            </a:r>
          </a:p>
          <a:p>
            <a:pPr marL="354330" marR="5080" indent="-342265" algn="just">
              <a:lnSpc>
                <a:spcPct val="100000"/>
              </a:lnSpc>
              <a:spcBef>
                <a:spcPts val="100"/>
              </a:spcBef>
              <a:buFont typeface="Arial MT"/>
              <a:buChar char="•"/>
              <a:tabLst>
                <a:tab pos="355600" algn="l"/>
              </a:tabLst>
            </a:pPr>
            <a:r>
              <a:rPr lang="en-US" dirty="0">
                <a:latin typeface="Calibri"/>
                <a:cs typeface="Calibri"/>
              </a:rPr>
              <a:t>You should consider upgrading via the 'C:\Users\Your Name\</a:t>
            </a:r>
            <a:r>
              <a:rPr lang="en-US" dirty="0" err="1">
                <a:latin typeface="Calibri"/>
                <a:cs typeface="Calibri"/>
              </a:rPr>
              <a:t>myworld</a:t>
            </a:r>
            <a:r>
              <a:rPr lang="en-US" dirty="0">
                <a:latin typeface="Calibri"/>
                <a:cs typeface="Calibri"/>
              </a:rPr>
              <a:t>\Scripts\python.exe -m pip install --upgrade pip' command.</a:t>
            </a:r>
            <a:endParaRPr dirty="0">
              <a:latin typeface="Calibri"/>
              <a:cs typeface="Calibri"/>
            </a:endParaRPr>
          </a:p>
        </p:txBody>
      </p:sp>
      <p:sp>
        <p:nvSpPr>
          <p:cNvPr id="5" name="TextBox 4">
            <a:extLst>
              <a:ext uri="{FF2B5EF4-FFF2-40B4-BE49-F238E27FC236}">
                <a16:creationId xmlns:a16="http://schemas.microsoft.com/office/drawing/2014/main" id="{660795C7-9DE0-0238-28BD-C6433537E7F0}"/>
              </a:ext>
            </a:extLst>
          </p:cNvPr>
          <p:cNvSpPr txBox="1"/>
          <p:nvPr/>
        </p:nvSpPr>
        <p:spPr>
          <a:xfrm>
            <a:off x="199570" y="6576640"/>
            <a:ext cx="9982199" cy="646331"/>
          </a:xfrm>
          <a:prstGeom prst="rect">
            <a:avLst/>
          </a:prstGeom>
          <a:noFill/>
        </p:spPr>
        <p:txBody>
          <a:bodyPr wrap="square">
            <a:spAutoFit/>
          </a:bodyPr>
          <a:lstStyle/>
          <a:p>
            <a:r>
              <a:rPr lang="en-US" b="0" i="0" dirty="0">
                <a:solidFill>
                  <a:srgbClr val="000000"/>
                </a:solidFill>
                <a:effectLst/>
                <a:highlight>
                  <a:srgbClr val="FFFFFF"/>
                </a:highlight>
                <a:latin typeface="Verdana" panose="020B0604030504040204" pitchFamily="34" charset="0"/>
              </a:rPr>
              <a:t>That's it! Now you have installed Django in your new project, running in a virtual environment!</a:t>
            </a:r>
            <a:endParaRPr lang="en-IN" dirty="0"/>
          </a:p>
        </p:txBody>
      </p:sp>
    </p:spTree>
    <p:extLst>
      <p:ext uri="{BB962C8B-B14F-4D97-AF65-F5344CB8AC3E}">
        <p14:creationId xmlns:p14="http://schemas.microsoft.com/office/powerpoint/2010/main" val="2459447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44089" rIns="0" bIns="0" rtlCol="0">
            <a:spAutoFit/>
          </a:bodyPr>
          <a:lstStyle/>
          <a:p>
            <a:pPr marL="132715">
              <a:lnSpc>
                <a:spcPct val="100000"/>
              </a:lnSpc>
              <a:spcBef>
                <a:spcPts val="95"/>
              </a:spcBef>
            </a:pPr>
            <a:r>
              <a:rPr lang="en-IN" sz="4000" dirty="0"/>
              <a:t>Check Django Version</a:t>
            </a:r>
            <a:endParaRPr sz="4000" dirty="0"/>
          </a:p>
        </p:txBody>
      </p:sp>
      <p:sp>
        <p:nvSpPr>
          <p:cNvPr id="3" name="object 3"/>
          <p:cNvSpPr txBox="1"/>
          <p:nvPr/>
        </p:nvSpPr>
        <p:spPr>
          <a:xfrm>
            <a:off x="241300" y="1647824"/>
            <a:ext cx="9906000" cy="4072909"/>
          </a:xfrm>
          <a:prstGeom prst="rect">
            <a:avLst/>
          </a:prstGeom>
        </p:spPr>
        <p:txBody>
          <a:bodyPr vert="horz" wrap="square" lIns="0" tIns="58419" rIns="0" bIns="0" rtlCol="0">
            <a:spAutoFit/>
          </a:bodyPr>
          <a:lstStyle/>
          <a:p>
            <a:pPr marL="356235" indent="-343535" algn="just">
              <a:lnSpc>
                <a:spcPct val="100000"/>
              </a:lnSpc>
              <a:spcBef>
                <a:spcPts val="459"/>
              </a:spcBef>
              <a:buFont typeface="Arial MT"/>
              <a:buChar char="•"/>
              <a:tabLst>
                <a:tab pos="356235" algn="l"/>
              </a:tabLst>
            </a:pPr>
            <a:r>
              <a:rPr lang="en-US" sz="3000" dirty="0">
                <a:latin typeface="Calibri"/>
                <a:cs typeface="Calibri"/>
              </a:rPr>
              <a:t>You can check if Django is installed by asking for its version number like this:</a:t>
            </a:r>
          </a:p>
          <a:p>
            <a:pPr marL="356235" indent="-343535" algn="just">
              <a:lnSpc>
                <a:spcPct val="100000"/>
              </a:lnSpc>
              <a:spcBef>
                <a:spcPts val="459"/>
              </a:spcBef>
              <a:buFont typeface="Arial MT"/>
              <a:buChar char="•"/>
              <a:tabLst>
                <a:tab pos="356235" algn="l"/>
              </a:tabLst>
            </a:pPr>
            <a:endParaRPr lang="en-US" sz="3000" dirty="0">
              <a:latin typeface="Calibri"/>
              <a:cs typeface="Calibri"/>
            </a:endParaRPr>
          </a:p>
          <a:p>
            <a:pPr marL="356235" indent="-343535" algn="just">
              <a:lnSpc>
                <a:spcPct val="100000"/>
              </a:lnSpc>
              <a:spcBef>
                <a:spcPts val="459"/>
              </a:spcBef>
              <a:buFont typeface="Arial MT"/>
              <a:buChar char="•"/>
              <a:tabLst>
                <a:tab pos="356235" algn="l"/>
              </a:tabLst>
            </a:pPr>
            <a:r>
              <a:rPr lang="en-US" sz="3000" dirty="0">
                <a:latin typeface="Calibri"/>
                <a:cs typeface="Calibri"/>
              </a:rPr>
              <a:t>(</a:t>
            </a:r>
            <a:r>
              <a:rPr lang="en-US" sz="3000" dirty="0" err="1">
                <a:latin typeface="Calibri"/>
                <a:cs typeface="Calibri"/>
              </a:rPr>
              <a:t>myworld</a:t>
            </a:r>
            <a:r>
              <a:rPr lang="en-US" sz="3000" dirty="0">
                <a:latin typeface="Calibri"/>
                <a:cs typeface="Calibri"/>
              </a:rPr>
              <a:t>) C:\Users\Your Name&gt;</a:t>
            </a:r>
            <a:r>
              <a:rPr lang="en-US" sz="3000" dirty="0" err="1">
                <a:latin typeface="Calibri"/>
                <a:cs typeface="Calibri"/>
              </a:rPr>
              <a:t>django</a:t>
            </a:r>
            <a:r>
              <a:rPr lang="en-US" sz="3000" dirty="0">
                <a:latin typeface="Calibri"/>
                <a:cs typeface="Calibri"/>
              </a:rPr>
              <a:t>-admin --version</a:t>
            </a:r>
          </a:p>
          <a:p>
            <a:pPr marL="356235" indent="-343535" algn="just">
              <a:lnSpc>
                <a:spcPct val="100000"/>
              </a:lnSpc>
              <a:spcBef>
                <a:spcPts val="459"/>
              </a:spcBef>
              <a:buFont typeface="Arial MT"/>
              <a:buChar char="•"/>
              <a:tabLst>
                <a:tab pos="356235" algn="l"/>
              </a:tabLst>
            </a:pPr>
            <a:r>
              <a:rPr lang="en-US" sz="3000" dirty="0">
                <a:latin typeface="Calibri"/>
                <a:cs typeface="Calibri"/>
              </a:rPr>
              <a:t>If Django is installed, you will get a result with the version number:</a:t>
            </a:r>
          </a:p>
          <a:p>
            <a:pPr marL="356235" indent="-343535" algn="just">
              <a:lnSpc>
                <a:spcPct val="100000"/>
              </a:lnSpc>
              <a:spcBef>
                <a:spcPts val="459"/>
              </a:spcBef>
              <a:buFont typeface="Arial MT"/>
              <a:buChar char="•"/>
              <a:tabLst>
                <a:tab pos="356235" algn="l"/>
              </a:tabLst>
            </a:pPr>
            <a:endParaRPr lang="en-US" sz="3000" dirty="0">
              <a:latin typeface="Calibri"/>
              <a:cs typeface="Calibri"/>
            </a:endParaRPr>
          </a:p>
          <a:p>
            <a:pPr marL="356235" indent="-343535" algn="just">
              <a:lnSpc>
                <a:spcPct val="100000"/>
              </a:lnSpc>
              <a:spcBef>
                <a:spcPts val="459"/>
              </a:spcBef>
              <a:buFont typeface="Arial MT"/>
              <a:buChar char="•"/>
              <a:tabLst>
                <a:tab pos="356235" algn="l"/>
              </a:tabLst>
            </a:pPr>
            <a:r>
              <a:rPr lang="en-US" sz="3000" dirty="0">
                <a:latin typeface="Calibri"/>
                <a:cs typeface="Calibri"/>
              </a:rPr>
              <a:t>4.1.2</a:t>
            </a:r>
            <a:endParaRPr sz="3000" dirty="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0ACB-A4CE-0A0E-BC04-2E95A062C8D4}"/>
              </a:ext>
            </a:extLst>
          </p:cNvPr>
          <p:cNvSpPr>
            <a:spLocks noGrp="1"/>
          </p:cNvSpPr>
          <p:nvPr>
            <p:ph type="title"/>
          </p:nvPr>
        </p:nvSpPr>
        <p:spPr>
          <a:xfrm>
            <a:off x="774700" y="2714625"/>
            <a:ext cx="9448800" cy="677108"/>
          </a:xfrm>
        </p:spPr>
        <p:txBody>
          <a:bodyPr/>
          <a:lstStyle/>
          <a:p>
            <a:pPr algn="ctr"/>
            <a:r>
              <a:rPr lang="en-IN" b="0" i="0" dirty="0">
                <a:solidFill>
                  <a:srgbClr val="000000"/>
                </a:solidFill>
                <a:effectLst/>
                <a:highlight>
                  <a:srgbClr val="FFFFFF"/>
                </a:highlight>
                <a:latin typeface="Segoe UI" panose="020B0502040204020203" pitchFamily="34" charset="0"/>
              </a:rPr>
              <a:t>Django Create Project</a:t>
            </a:r>
          </a:p>
        </p:txBody>
      </p:sp>
    </p:spTree>
    <p:extLst>
      <p:ext uri="{BB962C8B-B14F-4D97-AF65-F5344CB8AC3E}">
        <p14:creationId xmlns:p14="http://schemas.microsoft.com/office/powerpoint/2010/main" val="4065128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393700" y="352425"/>
            <a:ext cx="9906000" cy="5506636"/>
          </a:xfrm>
          <a:prstGeom prst="rect">
            <a:avLst/>
          </a:prstGeom>
        </p:spPr>
        <p:txBody>
          <a:bodyPr vert="horz" wrap="square" lIns="0" tIns="12700" rIns="0" bIns="0" rtlCol="0">
            <a:spAutoFit/>
          </a:bodyPr>
          <a:lstStyle/>
          <a:p>
            <a:pPr marL="12700" marR="5080" algn="just">
              <a:lnSpc>
                <a:spcPct val="100000"/>
              </a:lnSpc>
              <a:spcBef>
                <a:spcPts val="100"/>
              </a:spcBef>
            </a:pPr>
            <a:r>
              <a:rPr lang="en-US" sz="3200" dirty="0">
                <a:latin typeface="Calibri"/>
                <a:cs typeface="Calibri"/>
              </a:rPr>
              <a:t>My First Project</a:t>
            </a:r>
          </a:p>
          <a:p>
            <a:pPr marL="12700" marR="5080" algn="just">
              <a:lnSpc>
                <a:spcPct val="100000"/>
              </a:lnSpc>
              <a:spcBef>
                <a:spcPts val="100"/>
              </a:spcBef>
            </a:pPr>
            <a:endParaRPr lang="en-US" sz="3200" dirty="0">
              <a:latin typeface="Calibri"/>
              <a:cs typeface="Calibri"/>
            </a:endParaRPr>
          </a:p>
          <a:p>
            <a:pPr marL="12700" marR="5080" algn="just">
              <a:lnSpc>
                <a:spcPct val="100000"/>
              </a:lnSpc>
              <a:spcBef>
                <a:spcPts val="100"/>
              </a:spcBef>
            </a:pPr>
            <a:r>
              <a:rPr lang="en-US" sz="3200" dirty="0">
                <a:latin typeface="Calibri"/>
                <a:cs typeface="Calibri"/>
              </a:rPr>
              <a:t>Once you have come up with a suitable name for your Django project, </a:t>
            </a:r>
          </a:p>
          <a:p>
            <a:pPr marL="12700" marR="5080" algn="just">
              <a:lnSpc>
                <a:spcPct val="100000"/>
              </a:lnSpc>
              <a:spcBef>
                <a:spcPts val="100"/>
              </a:spcBef>
            </a:pPr>
            <a:endParaRPr lang="en-US" sz="3200" dirty="0">
              <a:latin typeface="Calibri"/>
              <a:cs typeface="Calibri"/>
            </a:endParaRPr>
          </a:p>
          <a:p>
            <a:pPr marL="12700" marR="5080" algn="just">
              <a:lnSpc>
                <a:spcPct val="100000"/>
              </a:lnSpc>
              <a:spcBef>
                <a:spcPts val="100"/>
              </a:spcBef>
            </a:pPr>
            <a:r>
              <a:rPr lang="en-US" sz="3200" dirty="0">
                <a:latin typeface="Calibri"/>
                <a:cs typeface="Calibri"/>
              </a:rPr>
              <a:t>Example: </a:t>
            </a:r>
            <a:r>
              <a:rPr lang="en-US" sz="3200" dirty="0" err="1">
                <a:latin typeface="Calibri"/>
                <a:cs typeface="Calibri"/>
              </a:rPr>
              <a:t>my_tennis_club</a:t>
            </a:r>
            <a:r>
              <a:rPr lang="en-US" sz="3200" dirty="0">
                <a:latin typeface="Calibri"/>
                <a:cs typeface="Calibri"/>
              </a:rPr>
              <a:t>, navigate to where in the file system you want to store the code (in the virtual environment), </a:t>
            </a:r>
          </a:p>
          <a:p>
            <a:pPr marL="12700" marR="5080" algn="just">
              <a:lnSpc>
                <a:spcPct val="100000"/>
              </a:lnSpc>
              <a:spcBef>
                <a:spcPts val="100"/>
              </a:spcBef>
            </a:pPr>
            <a:endParaRPr lang="en-US" sz="3200" dirty="0">
              <a:latin typeface="Calibri"/>
              <a:cs typeface="Calibri"/>
            </a:endParaRPr>
          </a:p>
          <a:p>
            <a:pPr marL="12700" marR="5080" algn="just">
              <a:lnSpc>
                <a:spcPct val="100000"/>
              </a:lnSpc>
              <a:spcBef>
                <a:spcPts val="100"/>
              </a:spcBef>
            </a:pPr>
            <a:r>
              <a:rPr lang="en-US" sz="3200" dirty="0">
                <a:latin typeface="Calibri"/>
                <a:cs typeface="Calibri"/>
              </a:rPr>
              <a:t>navigate to the </a:t>
            </a:r>
            <a:r>
              <a:rPr lang="en-US" sz="3200" dirty="0" err="1">
                <a:latin typeface="Calibri"/>
                <a:cs typeface="Calibri"/>
              </a:rPr>
              <a:t>myworld</a:t>
            </a:r>
            <a:r>
              <a:rPr lang="en-US" sz="3200" dirty="0">
                <a:latin typeface="Calibri"/>
                <a:cs typeface="Calibri"/>
              </a:rPr>
              <a:t> folder, and run this command in the command prompt: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393700" y="352425"/>
            <a:ext cx="10299700" cy="6542817"/>
          </a:xfrm>
          <a:prstGeom prst="rect">
            <a:avLst/>
          </a:prstGeom>
        </p:spPr>
        <p:txBody>
          <a:bodyPr vert="horz" wrap="square" lIns="0" tIns="12700" rIns="0" bIns="0" rtlCol="0">
            <a:spAutoFit/>
          </a:bodyPr>
          <a:lstStyle/>
          <a:p>
            <a:pPr marL="12700" marR="5080" algn="just">
              <a:lnSpc>
                <a:spcPct val="100000"/>
              </a:lnSpc>
              <a:spcBef>
                <a:spcPts val="100"/>
              </a:spcBef>
            </a:pPr>
            <a:r>
              <a:rPr lang="en-US" sz="3200" dirty="0" err="1">
                <a:latin typeface="Calibri"/>
                <a:cs typeface="Calibri"/>
              </a:rPr>
              <a:t>django</a:t>
            </a:r>
            <a:r>
              <a:rPr lang="en-US" sz="3200" dirty="0">
                <a:latin typeface="Calibri"/>
                <a:cs typeface="Calibri"/>
              </a:rPr>
              <a:t>-admin </a:t>
            </a:r>
            <a:r>
              <a:rPr lang="en-US" sz="3200" dirty="0" err="1">
                <a:latin typeface="Calibri"/>
                <a:cs typeface="Calibri"/>
              </a:rPr>
              <a:t>startproject</a:t>
            </a:r>
            <a:r>
              <a:rPr lang="en-US" sz="3200" dirty="0">
                <a:latin typeface="Calibri"/>
                <a:cs typeface="Calibri"/>
              </a:rPr>
              <a:t> </a:t>
            </a:r>
            <a:r>
              <a:rPr lang="en-US" sz="3200" dirty="0" err="1">
                <a:latin typeface="Calibri"/>
                <a:cs typeface="Calibri"/>
              </a:rPr>
              <a:t>my_tennis_club</a:t>
            </a:r>
            <a:endParaRPr lang="en-US" sz="3200" dirty="0">
              <a:latin typeface="Calibri"/>
              <a:cs typeface="Calibri"/>
            </a:endParaRPr>
          </a:p>
          <a:p>
            <a:pPr marL="12700" marR="5080" algn="just">
              <a:lnSpc>
                <a:spcPct val="100000"/>
              </a:lnSpc>
              <a:spcBef>
                <a:spcPts val="100"/>
              </a:spcBef>
            </a:pPr>
            <a:r>
              <a:rPr lang="en-US" sz="3200" dirty="0">
                <a:latin typeface="Calibri"/>
                <a:cs typeface="Calibri"/>
              </a:rPr>
              <a:t>Django creates a </a:t>
            </a:r>
            <a:r>
              <a:rPr lang="en-US" sz="3200" dirty="0" err="1">
                <a:latin typeface="Calibri"/>
                <a:cs typeface="Calibri"/>
              </a:rPr>
              <a:t>my_tennis_club</a:t>
            </a:r>
            <a:r>
              <a:rPr lang="en-US" sz="3200" dirty="0">
                <a:latin typeface="Calibri"/>
                <a:cs typeface="Calibri"/>
              </a:rPr>
              <a:t> folder on computer, with this content:</a:t>
            </a:r>
          </a:p>
          <a:p>
            <a:pPr marL="12700" marR="5080" algn="just">
              <a:lnSpc>
                <a:spcPct val="100000"/>
              </a:lnSpc>
              <a:spcBef>
                <a:spcPts val="100"/>
              </a:spcBef>
            </a:pPr>
            <a:r>
              <a:rPr lang="en-US" sz="3200" dirty="0" err="1">
                <a:latin typeface="Calibri"/>
                <a:cs typeface="Calibri"/>
              </a:rPr>
              <a:t>my_tennis_club</a:t>
            </a:r>
            <a:endParaRPr lang="en-US" sz="3200" dirty="0">
              <a:latin typeface="Calibri"/>
              <a:cs typeface="Calibri"/>
            </a:endParaRPr>
          </a:p>
          <a:p>
            <a:pPr marL="12700" marR="5080" algn="just">
              <a:lnSpc>
                <a:spcPct val="100000"/>
              </a:lnSpc>
              <a:spcBef>
                <a:spcPts val="100"/>
              </a:spcBef>
            </a:pPr>
            <a:r>
              <a:rPr lang="en-US" sz="3200" dirty="0">
                <a:latin typeface="Calibri"/>
                <a:cs typeface="Calibri"/>
              </a:rPr>
              <a:t>    manage.py</a:t>
            </a:r>
          </a:p>
          <a:p>
            <a:pPr marL="12700" marR="5080" algn="just">
              <a:lnSpc>
                <a:spcPct val="100000"/>
              </a:lnSpc>
              <a:spcBef>
                <a:spcPts val="100"/>
              </a:spcBef>
            </a:pPr>
            <a:r>
              <a:rPr lang="en-US" sz="3200" dirty="0">
                <a:latin typeface="Calibri"/>
                <a:cs typeface="Calibri"/>
              </a:rPr>
              <a:t>    </a:t>
            </a:r>
            <a:r>
              <a:rPr lang="en-US" sz="3200" dirty="0" err="1">
                <a:latin typeface="Calibri"/>
                <a:cs typeface="Calibri"/>
              </a:rPr>
              <a:t>my_tennis_club</a:t>
            </a:r>
            <a:r>
              <a:rPr lang="en-US" sz="3200" dirty="0">
                <a:latin typeface="Calibri"/>
                <a:cs typeface="Calibri"/>
              </a:rPr>
              <a:t>/</a:t>
            </a:r>
          </a:p>
          <a:p>
            <a:pPr marL="12700" marR="5080" algn="just">
              <a:lnSpc>
                <a:spcPct val="100000"/>
              </a:lnSpc>
              <a:spcBef>
                <a:spcPts val="100"/>
              </a:spcBef>
            </a:pPr>
            <a:r>
              <a:rPr lang="en-US" sz="3200" dirty="0">
                <a:latin typeface="Calibri"/>
                <a:cs typeface="Calibri"/>
              </a:rPr>
              <a:t>        __init__.py</a:t>
            </a:r>
          </a:p>
          <a:p>
            <a:pPr marL="12700" marR="5080" algn="just">
              <a:lnSpc>
                <a:spcPct val="100000"/>
              </a:lnSpc>
              <a:spcBef>
                <a:spcPts val="100"/>
              </a:spcBef>
            </a:pPr>
            <a:r>
              <a:rPr lang="en-US" sz="3200" dirty="0">
                <a:latin typeface="Calibri"/>
                <a:cs typeface="Calibri"/>
              </a:rPr>
              <a:t>        asgi.py</a:t>
            </a:r>
          </a:p>
          <a:p>
            <a:pPr marL="12700" marR="5080" algn="just">
              <a:lnSpc>
                <a:spcPct val="100000"/>
              </a:lnSpc>
              <a:spcBef>
                <a:spcPts val="100"/>
              </a:spcBef>
            </a:pPr>
            <a:r>
              <a:rPr lang="en-US" sz="3200" dirty="0">
                <a:latin typeface="Calibri"/>
                <a:cs typeface="Calibri"/>
              </a:rPr>
              <a:t>        settings.py</a:t>
            </a:r>
          </a:p>
          <a:p>
            <a:pPr marL="12700" marR="5080" algn="just">
              <a:lnSpc>
                <a:spcPct val="100000"/>
              </a:lnSpc>
              <a:spcBef>
                <a:spcPts val="100"/>
              </a:spcBef>
            </a:pPr>
            <a:r>
              <a:rPr lang="en-US" sz="3200" dirty="0">
                <a:latin typeface="Calibri"/>
                <a:cs typeface="Calibri"/>
              </a:rPr>
              <a:t>        urls.py</a:t>
            </a:r>
          </a:p>
          <a:p>
            <a:pPr marL="12700" marR="5080" algn="just">
              <a:lnSpc>
                <a:spcPct val="100000"/>
              </a:lnSpc>
              <a:spcBef>
                <a:spcPts val="100"/>
              </a:spcBef>
            </a:pPr>
            <a:r>
              <a:rPr lang="en-US" sz="3200" dirty="0">
                <a:latin typeface="Calibri"/>
                <a:cs typeface="Calibri"/>
              </a:rPr>
              <a:t>        wsgi.py</a:t>
            </a:r>
          </a:p>
          <a:p>
            <a:pPr marL="12700" marR="5080" algn="just">
              <a:lnSpc>
                <a:spcPct val="100000"/>
              </a:lnSpc>
              <a:spcBef>
                <a:spcPts val="100"/>
              </a:spcBef>
            </a:pPr>
            <a:r>
              <a:rPr lang="en-US" sz="3200" dirty="0">
                <a:latin typeface="Calibri"/>
                <a:cs typeface="Calibri"/>
              </a:rPr>
              <a:t>These are all files and folders with a specific meaning, you can start building applications in it.</a:t>
            </a:r>
            <a:endParaRPr sz="3200" dirty="0">
              <a:latin typeface="Calibri"/>
              <a:cs typeface="Calibri"/>
            </a:endParaRPr>
          </a:p>
        </p:txBody>
      </p:sp>
    </p:spTree>
    <p:extLst>
      <p:ext uri="{BB962C8B-B14F-4D97-AF65-F5344CB8AC3E}">
        <p14:creationId xmlns:p14="http://schemas.microsoft.com/office/powerpoint/2010/main" val="1700438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900" y="-257175"/>
            <a:ext cx="8954929" cy="1204504"/>
          </a:xfrm>
          <a:prstGeom prst="rect">
            <a:avLst/>
          </a:prstGeom>
        </p:spPr>
        <p:txBody>
          <a:bodyPr vert="horz" wrap="square" lIns="0" tIns="509595" rIns="0" bIns="0" rtlCol="0">
            <a:spAutoFit/>
          </a:bodyPr>
          <a:lstStyle/>
          <a:p>
            <a:pPr marL="1739264">
              <a:lnSpc>
                <a:spcPct val="100000"/>
              </a:lnSpc>
              <a:spcBef>
                <a:spcPts val="100"/>
              </a:spcBef>
            </a:pPr>
            <a:r>
              <a:rPr lang="en-US" spc="-10" dirty="0"/>
              <a:t>What is Django?</a:t>
            </a:r>
            <a:endParaRPr spc="-10" dirty="0"/>
          </a:p>
        </p:txBody>
      </p:sp>
      <p:sp>
        <p:nvSpPr>
          <p:cNvPr id="3" name="object 3"/>
          <p:cNvSpPr txBox="1"/>
          <p:nvPr/>
        </p:nvSpPr>
        <p:spPr>
          <a:xfrm>
            <a:off x="927100" y="1913689"/>
            <a:ext cx="9220200" cy="4835298"/>
          </a:xfrm>
          <a:prstGeom prst="rect">
            <a:avLst/>
          </a:prstGeom>
        </p:spPr>
        <p:txBody>
          <a:bodyPr vert="horz" wrap="square" lIns="0" tIns="64135" rIns="0" bIns="0" rtlCol="0">
            <a:spAutoFit/>
          </a:bodyPr>
          <a:lstStyle/>
          <a:p>
            <a:pPr marL="355600" marR="5715" indent="-343535" algn="just">
              <a:lnSpc>
                <a:spcPts val="3240"/>
              </a:lnSpc>
              <a:spcBef>
                <a:spcPts val="505"/>
              </a:spcBef>
              <a:buFont typeface="Arial MT"/>
              <a:buChar char="•"/>
              <a:tabLst>
                <a:tab pos="355600" algn="l"/>
              </a:tabLst>
            </a:pPr>
            <a:r>
              <a:rPr lang="en-US" sz="3000" dirty="0">
                <a:latin typeface="Calibri" panose="020F0502020204030204" pitchFamily="34" charset="0"/>
                <a:ea typeface="Calibri" panose="020F0502020204030204" pitchFamily="34" charset="0"/>
                <a:cs typeface="Calibri" panose="020F0502020204030204" pitchFamily="34" charset="0"/>
              </a:rPr>
              <a:t>Django is a Python framework that makes it easier to create web sites using Python.</a:t>
            </a:r>
          </a:p>
          <a:p>
            <a:pPr marL="355600" marR="5715" indent="-343535" algn="just">
              <a:lnSpc>
                <a:spcPts val="3240"/>
              </a:lnSpc>
              <a:spcBef>
                <a:spcPts val="505"/>
              </a:spcBef>
              <a:buFont typeface="Arial MT"/>
              <a:buChar char="•"/>
              <a:tabLst>
                <a:tab pos="355600" algn="l"/>
              </a:tabLst>
            </a:pPr>
            <a:endParaRPr lang="en-US" sz="3000" dirty="0">
              <a:latin typeface="Calibri" panose="020F0502020204030204" pitchFamily="34" charset="0"/>
              <a:ea typeface="Calibri" panose="020F0502020204030204" pitchFamily="34" charset="0"/>
              <a:cs typeface="Calibri" panose="020F0502020204030204" pitchFamily="34" charset="0"/>
            </a:endParaRPr>
          </a:p>
          <a:p>
            <a:pPr marL="355600" marR="5715" indent="-343535" algn="just">
              <a:lnSpc>
                <a:spcPts val="3240"/>
              </a:lnSpc>
              <a:spcBef>
                <a:spcPts val="505"/>
              </a:spcBef>
              <a:buFont typeface="Arial MT"/>
              <a:buChar char="•"/>
              <a:tabLst>
                <a:tab pos="355600" algn="l"/>
              </a:tabLst>
            </a:pPr>
            <a:r>
              <a:rPr lang="en-US" sz="3000" dirty="0">
                <a:latin typeface="Calibri" panose="020F0502020204030204" pitchFamily="34" charset="0"/>
                <a:ea typeface="Calibri" panose="020F0502020204030204" pitchFamily="34" charset="0"/>
                <a:cs typeface="Calibri" panose="020F0502020204030204" pitchFamily="34" charset="0"/>
              </a:rPr>
              <a:t>Django takes care of the difficult stuff so that you can concentrate on building your web applications.</a:t>
            </a:r>
          </a:p>
          <a:p>
            <a:pPr marL="355600" marR="5715" indent="-343535" algn="just">
              <a:lnSpc>
                <a:spcPts val="3240"/>
              </a:lnSpc>
              <a:spcBef>
                <a:spcPts val="505"/>
              </a:spcBef>
              <a:buFont typeface="Arial MT"/>
              <a:buChar char="•"/>
              <a:tabLst>
                <a:tab pos="355600" algn="l"/>
              </a:tabLst>
            </a:pPr>
            <a:endParaRPr lang="en-US" sz="3000" dirty="0">
              <a:latin typeface="Calibri" panose="020F0502020204030204" pitchFamily="34" charset="0"/>
              <a:ea typeface="Calibri" panose="020F0502020204030204" pitchFamily="34" charset="0"/>
              <a:cs typeface="Calibri" panose="020F0502020204030204" pitchFamily="34" charset="0"/>
            </a:endParaRPr>
          </a:p>
          <a:p>
            <a:pPr marL="355600" marR="5715" indent="-343535" algn="just">
              <a:lnSpc>
                <a:spcPts val="3240"/>
              </a:lnSpc>
              <a:spcBef>
                <a:spcPts val="505"/>
              </a:spcBef>
              <a:buFont typeface="Arial MT"/>
              <a:buChar char="•"/>
              <a:tabLst>
                <a:tab pos="355600" algn="l"/>
              </a:tabLst>
            </a:pPr>
            <a:r>
              <a:rPr lang="en-US" sz="3000" dirty="0">
                <a:latin typeface="Calibri" panose="020F0502020204030204" pitchFamily="34" charset="0"/>
                <a:ea typeface="Calibri" panose="020F0502020204030204" pitchFamily="34" charset="0"/>
                <a:cs typeface="Calibri" panose="020F0502020204030204" pitchFamily="34" charset="0"/>
              </a:rPr>
              <a:t>Django emphasizes reusability of components, also referred to as DRY (Don't Repeat Yourself), and comes with ready-to-use features like login system, database connection and CRUD operations (Create Read Update Delete).</a:t>
            </a:r>
            <a:endParaRPr lang="en-GB" sz="3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9679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0ACB-A4CE-0A0E-BC04-2E95A062C8D4}"/>
              </a:ext>
            </a:extLst>
          </p:cNvPr>
          <p:cNvSpPr>
            <a:spLocks noGrp="1"/>
          </p:cNvSpPr>
          <p:nvPr>
            <p:ph type="title"/>
          </p:nvPr>
        </p:nvSpPr>
        <p:spPr>
          <a:xfrm>
            <a:off x="774700" y="2714625"/>
            <a:ext cx="9448800" cy="677108"/>
          </a:xfrm>
        </p:spPr>
        <p:txBody>
          <a:bodyPr/>
          <a:lstStyle/>
          <a:p>
            <a:pPr algn="ctr"/>
            <a:r>
              <a:rPr lang="en-IN" b="0" i="0" dirty="0">
                <a:solidFill>
                  <a:srgbClr val="000000"/>
                </a:solidFill>
                <a:effectLst/>
                <a:highlight>
                  <a:srgbClr val="FFFFFF"/>
                </a:highlight>
                <a:latin typeface="Segoe UI" panose="020B0502040204020203" pitchFamily="34" charset="0"/>
              </a:rPr>
              <a:t>Run the Django Project</a:t>
            </a:r>
          </a:p>
        </p:txBody>
      </p:sp>
    </p:spTree>
    <p:extLst>
      <p:ext uri="{BB962C8B-B14F-4D97-AF65-F5344CB8AC3E}">
        <p14:creationId xmlns:p14="http://schemas.microsoft.com/office/powerpoint/2010/main" val="435139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88900" y="200025"/>
            <a:ext cx="10363200" cy="7539782"/>
          </a:xfrm>
          <a:prstGeom prst="rect">
            <a:avLst/>
          </a:prstGeom>
        </p:spPr>
        <p:txBody>
          <a:bodyPr vert="horz" wrap="square" lIns="0" tIns="12700" rIns="0" bIns="0" rtlCol="0">
            <a:spAutoFit/>
          </a:bodyPr>
          <a:lstStyle/>
          <a:p>
            <a:pPr marL="12700" marR="5080" algn="just">
              <a:lnSpc>
                <a:spcPct val="100000"/>
              </a:lnSpc>
              <a:spcBef>
                <a:spcPts val="100"/>
              </a:spcBef>
            </a:pPr>
            <a:r>
              <a:rPr lang="en-US" sz="3200" dirty="0">
                <a:latin typeface="Calibri"/>
                <a:cs typeface="Calibri"/>
              </a:rPr>
              <a:t>Now that you have a Django project, you can run it, and see what it looks like in a browser.</a:t>
            </a:r>
          </a:p>
          <a:p>
            <a:pPr marL="12700" marR="5080" algn="just">
              <a:lnSpc>
                <a:spcPct val="100000"/>
              </a:lnSpc>
              <a:spcBef>
                <a:spcPts val="100"/>
              </a:spcBef>
            </a:pPr>
            <a:endParaRPr lang="en-US" sz="3200" dirty="0">
              <a:latin typeface="Calibri"/>
              <a:cs typeface="Calibri"/>
            </a:endParaRPr>
          </a:p>
          <a:p>
            <a:pPr marL="12700" marR="5080" algn="just">
              <a:lnSpc>
                <a:spcPct val="100000"/>
              </a:lnSpc>
              <a:spcBef>
                <a:spcPts val="100"/>
              </a:spcBef>
            </a:pPr>
            <a:r>
              <a:rPr lang="en-US" sz="3200" dirty="0">
                <a:latin typeface="Calibri"/>
                <a:cs typeface="Calibri"/>
              </a:rPr>
              <a:t>Navigate to the /</a:t>
            </a:r>
            <a:r>
              <a:rPr lang="en-US" sz="3200" dirty="0" err="1">
                <a:latin typeface="Calibri"/>
                <a:cs typeface="Calibri"/>
              </a:rPr>
              <a:t>my_tennis_club</a:t>
            </a:r>
            <a:r>
              <a:rPr lang="en-US" sz="3200" dirty="0">
                <a:latin typeface="Calibri"/>
                <a:cs typeface="Calibri"/>
              </a:rPr>
              <a:t> folder and execute this command in the command prompt:</a:t>
            </a:r>
          </a:p>
          <a:p>
            <a:pPr marL="12700" marR="5080" algn="just">
              <a:lnSpc>
                <a:spcPct val="100000"/>
              </a:lnSpc>
              <a:spcBef>
                <a:spcPts val="100"/>
              </a:spcBef>
            </a:pPr>
            <a:r>
              <a:rPr lang="en-US" sz="3200" dirty="0" err="1">
                <a:latin typeface="Calibri"/>
                <a:cs typeface="Calibri"/>
              </a:rPr>
              <a:t>py</a:t>
            </a:r>
            <a:r>
              <a:rPr lang="en-US" sz="3200" dirty="0">
                <a:latin typeface="Calibri"/>
                <a:cs typeface="Calibri"/>
              </a:rPr>
              <a:t> manage.py </a:t>
            </a:r>
            <a:r>
              <a:rPr lang="en-US" sz="3200" dirty="0" err="1">
                <a:latin typeface="Calibri"/>
                <a:cs typeface="Calibri"/>
              </a:rPr>
              <a:t>runserver</a:t>
            </a:r>
            <a:endParaRPr lang="en-US" sz="3200" dirty="0">
              <a:latin typeface="Calibri"/>
              <a:cs typeface="Calibri"/>
            </a:endParaRPr>
          </a:p>
          <a:p>
            <a:pPr marL="12700" marR="5080" algn="just">
              <a:lnSpc>
                <a:spcPct val="100000"/>
              </a:lnSpc>
              <a:spcBef>
                <a:spcPts val="100"/>
              </a:spcBef>
            </a:pPr>
            <a:r>
              <a:rPr lang="en-US" sz="3200" dirty="0">
                <a:latin typeface="Calibri"/>
                <a:cs typeface="Calibri"/>
              </a:rPr>
              <a:t>Which will produce this result:</a:t>
            </a:r>
          </a:p>
          <a:p>
            <a:pPr marL="12700" marR="5080" algn="just">
              <a:lnSpc>
                <a:spcPct val="100000"/>
              </a:lnSpc>
              <a:spcBef>
                <a:spcPts val="100"/>
              </a:spcBef>
            </a:pPr>
            <a:endParaRPr lang="en-US" sz="1400" dirty="0">
              <a:latin typeface="Calibri"/>
              <a:cs typeface="Calibri"/>
            </a:endParaRPr>
          </a:p>
          <a:p>
            <a:pPr marL="12700" marR="5080" algn="just">
              <a:lnSpc>
                <a:spcPct val="100000"/>
              </a:lnSpc>
              <a:spcBef>
                <a:spcPts val="100"/>
              </a:spcBef>
            </a:pPr>
            <a:r>
              <a:rPr lang="en-US" sz="1400" dirty="0">
                <a:latin typeface="Calibri"/>
                <a:cs typeface="Calibri"/>
              </a:rPr>
              <a:t>Watching for file changes with </a:t>
            </a:r>
            <a:r>
              <a:rPr lang="en-US" sz="1400" dirty="0" err="1">
                <a:latin typeface="Calibri"/>
                <a:cs typeface="Calibri"/>
              </a:rPr>
              <a:t>StatReloader</a:t>
            </a:r>
            <a:endParaRPr lang="en-US" sz="1400" dirty="0">
              <a:latin typeface="Calibri"/>
              <a:cs typeface="Calibri"/>
            </a:endParaRPr>
          </a:p>
          <a:p>
            <a:pPr marL="12700" marR="5080" algn="just">
              <a:lnSpc>
                <a:spcPct val="100000"/>
              </a:lnSpc>
              <a:spcBef>
                <a:spcPts val="100"/>
              </a:spcBef>
            </a:pPr>
            <a:r>
              <a:rPr lang="en-US" sz="1400" dirty="0">
                <a:latin typeface="Calibri"/>
                <a:cs typeface="Calibri"/>
              </a:rPr>
              <a:t>Performing system checks...</a:t>
            </a:r>
          </a:p>
          <a:p>
            <a:pPr marL="12700" marR="5080" algn="just">
              <a:lnSpc>
                <a:spcPct val="100000"/>
              </a:lnSpc>
              <a:spcBef>
                <a:spcPts val="100"/>
              </a:spcBef>
            </a:pPr>
            <a:endParaRPr lang="en-US" sz="1400" dirty="0">
              <a:latin typeface="Calibri"/>
              <a:cs typeface="Calibri"/>
            </a:endParaRPr>
          </a:p>
          <a:p>
            <a:pPr marL="12700" marR="5080" algn="just">
              <a:lnSpc>
                <a:spcPct val="100000"/>
              </a:lnSpc>
              <a:spcBef>
                <a:spcPts val="100"/>
              </a:spcBef>
            </a:pPr>
            <a:r>
              <a:rPr lang="en-US" sz="1400" dirty="0">
                <a:latin typeface="Calibri"/>
                <a:cs typeface="Calibri"/>
              </a:rPr>
              <a:t>System check identified no issues (0 silenced).</a:t>
            </a:r>
          </a:p>
          <a:p>
            <a:pPr marL="12700" marR="5080" algn="just">
              <a:lnSpc>
                <a:spcPct val="100000"/>
              </a:lnSpc>
              <a:spcBef>
                <a:spcPts val="100"/>
              </a:spcBef>
            </a:pPr>
            <a:endParaRPr lang="en-US" sz="1400" dirty="0">
              <a:latin typeface="Calibri"/>
              <a:cs typeface="Calibri"/>
            </a:endParaRPr>
          </a:p>
          <a:p>
            <a:pPr marL="12700" marR="5080" algn="just">
              <a:lnSpc>
                <a:spcPct val="100000"/>
              </a:lnSpc>
              <a:spcBef>
                <a:spcPts val="100"/>
              </a:spcBef>
            </a:pPr>
            <a:r>
              <a:rPr lang="en-US" sz="1400" dirty="0">
                <a:latin typeface="Calibri"/>
                <a:cs typeface="Calibri"/>
              </a:rPr>
              <a:t>You have 18 unapplied migration(s). Your project may not work properly until you apply the migrations for app(s): admin, auth, </a:t>
            </a:r>
            <a:r>
              <a:rPr lang="en-US" sz="1400" dirty="0" err="1">
                <a:latin typeface="Calibri"/>
                <a:cs typeface="Calibri"/>
              </a:rPr>
              <a:t>contenttypes</a:t>
            </a:r>
            <a:r>
              <a:rPr lang="en-US" sz="1400" dirty="0">
                <a:latin typeface="Calibri"/>
                <a:cs typeface="Calibri"/>
              </a:rPr>
              <a:t>, sessions.</a:t>
            </a:r>
          </a:p>
          <a:p>
            <a:pPr marL="12700" marR="5080" algn="just">
              <a:lnSpc>
                <a:spcPct val="100000"/>
              </a:lnSpc>
              <a:spcBef>
                <a:spcPts val="100"/>
              </a:spcBef>
            </a:pPr>
            <a:r>
              <a:rPr lang="en-US" sz="1400" dirty="0">
                <a:latin typeface="Calibri"/>
                <a:cs typeface="Calibri"/>
              </a:rPr>
              <a:t>Run 'python manage.py migrate' to apply them.</a:t>
            </a:r>
          </a:p>
          <a:p>
            <a:pPr marL="12700" marR="5080" algn="just">
              <a:lnSpc>
                <a:spcPct val="100000"/>
              </a:lnSpc>
              <a:spcBef>
                <a:spcPts val="100"/>
              </a:spcBef>
            </a:pPr>
            <a:r>
              <a:rPr lang="en-US" sz="1400" dirty="0">
                <a:latin typeface="Calibri"/>
                <a:cs typeface="Calibri"/>
              </a:rPr>
              <a:t>October 27, 2022 - 13:03:14</a:t>
            </a:r>
          </a:p>
          <a:p>
            <a:pPr marL="12700" marR="5080" algn="just">
              <a:lnSpc>
                <a:spcPct val="100000"/>
              </a:lnSpc>
              <a:spcBef>
                <a:spcPts val="100"/>
              </a:spcBef>
            </a:pPr>
            <a:r>
              <a:rPr lang="en-US" sz="1400" dirty="0">
                <a:latin typeface="Calibri"/>
                <a:cs typeface="Calibri"/>
              </a:rPr>
              <a:t>Django version 4.1.2, using settings '</a:t>
            </a:r>
            <a:r>
              <a:rPr lang="en-US" sz="1400" dirty="0" err="1">
                <a:latin typeface="Calibri"/>
                <a:cs typeface="Calibri"/>
              </a:rPr>
              <a:t>my_tennis_club.settings</a:t>
            </a:r>
            <a:r>
              <a:rPr lang="en-US" sz="1400" dirty="0">
                <a:latin typeface="Calibri"/>
                <a:cs typeface="Calibri"/>
              </a:rPr>
              <a:t>'</a:t>
            </a:r>
          </a:p>
          <a:p>
            <a:pPr marL="12700" marR="5080" algn="just">
              <a:lnSpc>
                <a:spcPct val="100000"/>
              </a:lnSpc>
              <a:spcBef>
                <a:spcPts val="100"/>
              </a:spcBef>
            </a:pPr>
            <a:r>
              <a:rPr lang="en-US" sz="1400" dirty="0">
                <a:latin typeface="Calibri"/>
                <a:cs typeface="Calibri"/>
              </a:rPr>
              <a:t>Starting development server at http://127.0.0.1:8000/</a:t>
            </a:r>
          </a:p>
          <a:p>
            <a:pPr marL="12700" marR="5080" algn="just">
              <a:lnSpc>
                <a:spcPct val="100000"/>
              </a:lnSpc>
              <a:spcBef>
                <a:spcPts val="100"/>
              </a:spcBef>
            </a:pPr>
            <a:r>
              <a:rPr lang="en-US" sz="1400" dirty="0">
                <a:latin typeface="Calibri"/>
                <a:cs typeface="Calibri"/>
              </a:rPr>
              <a:t>Quit the server with CTRL-BREAK.</a:t>
            </a:r>
          </a:p>
          <a:p>
            <a:pPr marL="12700" marR="5080" algn="just">
              <a:lnSpc>
                <a:spcPct val="100000"/>
              </a:lnSpc>
              <a:spcBef>
                <a:spcPts val="100"/>
              </a:spcBef>
            </a:pPr>
            <a:r>
              <a:rPr lang="en-US" sz="3200" dirty="0">
                <a:latin typeface="Calibri"/>
                <a:cs typeface="Calibri"/>
              </a:rPr>
              <a:t>Open a new browser window and type 127.0.0.1:8000 in the address bar.</a:t>
            </a:r>
            <a:endParaRPr sz="3200" dirty="0">
              <a:latin typeface="Calibri"/>
              <a:cs typeface="Calibri"/>
            </a:endParaRPr>
          </a:p>
        </p:txBody>
      </p:sp>
    </p:spTree>
    <p:extLst>
      <p:ext uri="{BB962C8B-B14F-4D97-AF65-F5344CB8AC3E}">
        <p14:creationId xmlns:p14="http://schemas.microsoft.com/office/powerpoint/2010/main" val="4177772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B08E39-2D16-71D3-C80A-B00D45D79F48}"/>
              </a:ext>
            </a:extLst>
          </p:cNvPr>
          <p:cNvSpPr>
            <a:spLocks noGrp="1"/>
          </p:cNvSpPr>
          <p:nvPr>
            <p:ph type="title"/>
          </p:nvPr>
        </p:nvSpPr>
        <p:spPr>
          <a:xfrm>
            <a:off x="165100" y="-24765"/>
            <a:ext cx="10693400" cy="1292662"/>
          </a:xfrm>
        </p:spPr>
        <p:txBody>
          <a:bodyPr/>
          <a:lstStyle/>
          <a:p>
            <a:r>
              <a:rPr lang="en-US" sz="2800" dirty="0"/>
              <a:t>Open a new browser window and type 127.0.0.1:8000 in the address bar.</a:t>
            </a:r>
            <a:br>
              <a:rPr lang="en-US" sz="2800" dirty="0"/>
            </a:br>
            <a:br>
              <a:rPr lang="en-US" sz="2800" dirty="0"/>
            </a:br>
            <a:r>
              <a:rPr lang="en-US" sz="2800" dirty="0"/>
              <a:t>The result:</a:t>
            </a:r>
            <a:endParaRPr lang="en-IN" sz="2800" dirty="0"/>
          </a:p>
        </p:txBody>
      </p:sp>
      <p:pic>
        <p:nvPicPr>
          <p:cNvPr id="6" name="Picture 5">
            <a:extLst>
              <a:ext uri="{FF2B5EF4-FFF2-40B4-BE49-F238E27FC236}">
                <a16:creationId xmlns:a16="http://schemas.microsoft.com/office/drawing/2014/main" id="{120CF356-B64C-278B-5980-3B44C4C1E925}"/>
              </a:ext>
            </a:extLst>
          </p:cNvPr>
          <p:cNvPicPr>
            <a:picLocks noChangeAspect="1"/>
          </p:cNvPicPr>
          <p:nvPr/>
        </p:nvPicPr>
        <p:blipFill>
          <a:blip r:embed="rId2"/>
          <a:stretch>
            <a:fillRect/>
          </a:stretch>
        </p:blipFill>
        <p:spPr>
          <a:xfrm>
            <a:off x="546100" y="1800225"/>
            <a:ext cx="9220200" cy="4917441"/>
          </a:xfrm>
          <a:prstGeom prst="rect">
            <a:avLst/>
          </a:prstGeom>
        </p:spPr>
      </p:pic>
    </p:spTree>
    <p:extLst>
      <p:ext uri="{BB962C8B-B14F-4D97-AF65-F5344CB8AC3E}">
        <p14:creationId xmlns:p14="http://schemas.microsoft.com/office/powerpoint/2010/main" val="969606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0ACB-A4CE-0A0E-BC04-2E95A062C8D4}"/>
              </a:ext>
            </a:extLst>
          </p:cNvPr>
          <p:cNvSpPr>
            <a:spLocks noGrp="1"/>
          </p:cNvSpPr>
          <p:nvPr>
            <p:ph type="title"/>
          </p:nvPr>
        </p:nvSpPr>
        <p:spPr>
          <a:xfrm>
            <a:off x="774700" y="2714625"/>
            <a:ext cx="9448800" cy="677108"/>
          </a:xfrm>
        </p:spPr>
        <p:txBody>
          <a:bodyPr/>
          <a:lstStyle/>
          <a:p>
            <a:pPr algn="ctr"/>
            <a:r>
              <a:rPr lang="en-IN" b="0" i="0" dirty="0">
                <a:solidFill>
                  <a:srgbClr val="000000"/>
                </a:solidFill>
                <a:effectLst/>
                <a:highlight>
                  <a:srgbClr val="FFFFFF"/>
                </a:highlight>
                <a:latin typeface="Segoe UI" panose="020B0502040204020203" pitchFamily="34" charset="0"/>
              </a:rPr>
              <a:t>Django Create App</a:t>
            </a:r>
          </a:p>
        </p:txBody>
      </p:sp>
    </p:spTree>
    <p:extLst>
      <p:ext uri="{BB962C8B-B14F-4D97-AF65-F5344CB8AC3E}">
        <p14:creationId xmlns:p14="http://schemas.microsoft.com/office/powerpoint/2010/main" val="3262822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8099" y="-36195"/>
            <a:ext cx="7772400" cy="1193490"/>
          </a:xfrm>
          <a:prstGeom prst="rect">
            <a:avLst/>
          </a:prstGeom>
        </p:spPr>
        <p:txBody>
          <a:bodyPr vert="horz" wrap="square" lIns="0" tIns="544089" rIns="0" bIns="0" rtlCol="0">
            <a:spAutoFit/>
          </a:bodyPr>
          <a:lstStyle/>
          <a:p>
            <a:pPr marL="1083945">
              <a:lnSpc>
                <a:spcPct val="100000"/>
              </a:lnSpc>
              <a:spcBef>
                <a:spcPts val="95"/>
              </a:spcBef>
            </a:pPr>
            <a:r>
              <a:rPr lang="en-IN" sz="4000" dirty="0"/>
              <a:t>What is an App?</a:t>
            </a:r>
            <a:endParaRPr sz="4000" dirty="0"/>
          </a:p>
        </p:txBody>
      </p:sp>
      <p:sp>
        <p:nvSpPr>
          <p:cNvPr id="3" name="object 3"/>
          <p:cNvSpPr txBox="1"/>
          <p:nvPr/>
        </p:nvSpPr>
        <p:spPr>
          <a:xfrm>
            <a:off x="698500" y="1343025"/>
            <a:ext cx="9677400" cy="4364656"/>
          </a:xfrm>
          <a:prstGeom prst="rect">
            <a:avLst/>
          </a:prstGeom>
        </p:spPr>
        <p:txBody>
          <a:bodyPr vert="horz" wrap="square" lIns="0" tIns="67945" rIns="0" bIns="0" rtlCol="0">
            <a:spAutoFit/>
          </a:bodyPr>
          <a:lstStyle/>
          <a:p>
            <a:pPr marL="12700" marR="6985" algn="just">
              <a:lnSpc>
                <a:spcPts val="3460"/>
              </a:lnSpc>
              <a:spcBef>
                <a:spcPts val="535"/>
              </a:spcBef>
            </a:pPr>
            <a:r>
              <a:rPr lang="en-US" sz="3200" dirty="0">
                <a:latin typeface="Calibri"/>
                <a:cs typeface="Calibri"/>
              </a:rPr>
              <a:t>An app is a web application that has a specific meaning in your project, like a home page, a contact form, or a members database.</a:t>
            </a:r>
          </a:p>
          <a:p>
            <a:pPr marL="12700" marR="6985" algn="just">
              <a:lnSpc>
                <a:spcPts val="3460"/>
              </a:lnSpc>
              <a:spcBef>
                <a:spcPts val="535"/>
              </a:spcBef>
            </a:pPr>
            <a:endParaRPr lang="en-US" sz="3200" dirty="0">
              <a:latin typeface="Calibri"/>
              <a:cs typeface="Calibri"/>
            </a:endParaRPr>
          </a:p>
          <a:p>
            <a:pPr marL="12700" marR="6985" algn="just">
              <a:lnSpc>
                <a:spcPts val="3460"/>
              </a:lnSpc>
              <a:spcBef>
                <a:spcPts val="535"/>
              </a:spcBef>
            </a:pPr>
            <a:r>
              <a:rPr lang="en-US" sz="3200" dirty="0">
                <a:latin typeface="Calibri"/>
                <a:cs typeface="Calibri"/>
              </a:rPr>
              <a:t>create an app that allows us to list and register members in a database.</a:t>
            </a:r>
          </a:p>
          <a:p>
            <a:pPr marL="12700" marR="6985" algn="just">
              <a:lnSpc>
                <a:spcPts val="3460"/>
              </a:lnSpc>
              <a:spcBef>
                <a:spcPts val="535"/>
              </a:spcBef>
            </a:pPr>
            <a:endParaRPr lang="en-US" sz="3200" dirty="0">
              <a:latin typeface="Calibri"/>
              <a:cs typeface="Calibri"/>
            </a:endParaRPr>
          </a:p>
          <a:p>
            <a:pPr marL="12700" marR="6985" algn="just">
              <a:lnSpc>
                <a:spcPts val="3460"/>
              </a:lnSpc>
              <a:spcBef>
                <a:spcPts val="535"/>
              </a:spcBef>
            </a:pPr>
            <a:r>
              <a:rPr lang="en-US" sz="3200" dirty="0">
                <a:latin typeface="Calibri"/>
                <a:cs typeface="Calibri"/>
              </a:rPr>
              <a:t>But first, let's just create a simple Django app that displays "Hello World!".</a:t>
            </a:r>
            <a:endParaRPr sz="3200" dirty="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2" y="314890"/>
            <a:ext cx="6314414" cy="857186"/>
          </a:xfrm>
          <a:prstGeom prst="rect">
            <a:avLst/>
          </a:prstGeom>
        </p:spPr>
        <p:txBody>
          <a:bodyPr vert="horz" wrap="square" lIns="0" tIns="239296" rIns="0" bIns="0" rtlCol="0">
            <a:spAutoFit/>
          </a:bodyPr>
          <a:lstStyle/>
          <a:p>
            <a:pPr marL="12700">
              <a:lnSpc>
                <a:spcPct val="100000"/>
              </a:lnSpc>
              <a:spcBef>
                <a:spcPts val="95"/>
              </a:spcBef>
            </a:pPr>
            <a:r>
              <a:rPr lang="en-IN" sz="4000" dirty="0"/>
              <a:t>Create App</a:t>
            </a:r>
            <a:endParaRPr sz="4000" dirty="0"/>
          </a:p>
        </p:txBody>
      </p:sp>
      <p:sp>
        <p:nvSpPr>
          <p:cNvPr id="3" name="object 3"/>
          <p:cNvSpPr txBox="1"/>
          <p:nvPr/>
        </p:nvSpPr>
        <p:spPr>
          <a:xfrm>
            <a:off x="469900" y="962026"/>
            <a:ext cx="9829799" cy="5612434"/>
          </a:xfrm>
          <a:prstGeom prst="rect">
            <a:avLst/>
          </a:prstGeom>
        </p:spPr>
        <p:txBody>
          <a:bodyPr vert="horz" wrap="square" lIns="0" tIns="109855" rIns="0" bIns="0" rtlCol="0">
            <a:spAutoFit/>
          </a:bodyPr>
          <a:lstStyle/>
          <a:p>
            <a:pPr marL="12700">
              <a:lnSpc>
                <a:spcPct val="100000"/>
              </a:lnSpc>
              <a:spcBef>
                <a:spcPts val="865"/>
              </a:spcBef>
            </a:pPr>
            <a:r>
              <a:rPr lang="en-US" sz="3200" dirty="0">
                <a:latin typeface="Calibri"/>
                <a:cs typeface="Calibri"/>
              </a:rPr>
              <a:t>I will name my app members.</a:t>
            </a:r>
          </a:p>
          <a:p>
            <a:pPr marL="12700">
              <a:lnSpc>
                <a:spcPct val="100000"/>
              </a:lnSpc>
              <a:spcBef>
                <a:spcPts val="865"/>
              </a:spcBef>
            </a:pPr>
            <a:r>
              <a:rPr lang="en-US" sz="3200" dirty="0">
                <a:latin typeface="Calibri"/>
                <a:cs typeface="Calibri"/>
              </a:rPr>
              <a:t>Start by navigating to the selected location where you want to store the app, in my case the </a:t>
            </a:r>
            <a:r>
              <a:rPr lang="en-US" sz="3200" dirty="0" err="1">
                <a:latin typeface="Calibri"/>
                <a:cs typeface="Calibri"/>
              </a:rPr>
              <a:t>my_tennis_club</a:t>
            </a:r>
            <a:r>
              <a:rPr lang="en-US" sz="3200" dirty="0">
                <a:latin typeface="Calibri"/>
                <a:cs typeface="Calibri"/>
              </a:rPr>
              <a:t> folder, and run the command below.</a:t>
            </a:r>
          </a:p>
          <a:p>
            <a:pPr marL="12700">
              <a:lnSpc>
                <a:spcPct val="100000"/>
              </a:lnSpc>
              <a:spcBef>
                <a:spcPts val="865"/>
              </a:spcBef>
            </a:pPr>
            <a:endParaRPr lang="en-US" sz="3200" dirty="0">
              <a:latin typeface="Calibri"/>
              <a:cs typeface="Calibri"/>
            </a:endParaRPr>
          </a:p>
          <a:p>
            <a:pPr marL="12700">
              <a:lnSpc>
                <a:spcPct val="100000"/>
              </a:lnSpc>
              <a:spcBef>
                <a:spcPts val="865"/>
              </a:spcBef>
            </a:pPr>
            <a:r>
              <a:rPr lang="en-US" sz="3200" dirty="0">
                <a:latin typeface="Calibri"/>
                <a:cs typeface="Calibri"/>
              </a:rPr>
              <a:t>If the server is still running, and you are not able to write commands, press [CTRL] [BREAK], or [CTRL] [C] to stop the server and you should be back in the virtual environment.</a:t>
            </a:r>
          </a:p>
          <a:p>
            <a:pPr marL="12700">
              <a:lnSpc>
                <a:spcPct val="100000"/>
              </a:lnSpc>
              <a:spcBef>
                <a:spcPts val="865"/>
              </a:spcBef>
            </a:pPr>
            <a:endParaRPr lang="en-US" sz="3200" dirty="0">
              <a:latin typeface="Calibri"/>
              <a:cs typeface="Calibri"/>
            </a:endParaRPr>
          </a:p>
          <a:p>
            <a:pPr marL="12700">
              <a:lnSpc>
                <a:spcPct val="100000"/>
              </a:lnSpc>
              <a:spcBef>
                <a:spcPts val="865"/>
              </a:spcBef>
            </a:pPr>
            <a:r>
              <a:rPr lang="en-US" sz="3200" b="1" dirty="0" err="1">
                <a:latin typeface="Calibri"/>
                <a:cs typeface="Calibri"/>
              </a:rPr>
              <a:t>py</a:t>
            </a:r>
            <a:r>
              <a:rPr lang="en-US" sz="3200" b="1" dirty="0">
                <a:latin typeface="Calibri"/>
                <a:cs typeface="Calibri"/>
              </a:rPr>
              <a:t> manage.py </a:t>
            </a:r>
            <a:r>
              <a:rPr lang="en-US" sz="3200" b="1" dirty="0" err="1">
                <a:latin typeface="Calibri"/>
                <a:cs typeface="Calibri"/>
              </a:rPr>
              <a:t>startapp</a:t>
            </a:r>
            <a:r>
              <a:rPr lang="en-US" sz="3200" b="1" dirty="0">
                <a:latin typeface="Calibri"/>
                <a:cs typeface="Calibri"/>
              </a:rPr>
              <a:t> members</a:t>
            </a:r>
            <a:endParaRPr sz="2400" b="1" dirty="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900" y="-104775"/>
            <a:ext cx="9829800" cy="1349629"/>
          </a:xfrm>
          <a:prstGeom prst="rect">
            <a:avLst/>
          </a:prstGeom>
        </p:spPr>
        <p:txBody>
          <a:bodyPr vert="horz" wrap="square" lIns="0" tIns="239296" rIns="0" bIns="0" rtlCol="0">
            <a:spAutoFit/>
          </a:bodyPr>
          <a:lstStyle/>
          <a:p>
            <a:pPr marL="12700">
              <a:lnSpc>
                <a:spcPct val="100000"/>
              </a:lnSpc>
              <a:spcBef>
                <a:spcPts val="95"/>
              </a:spcBef>
            </a:pPr>
            <a:r>
              <a:rPr lang="en-US" sz="3600" dirty="0"/>
              <a:t>Django creates a folder named members in my project, with this content:</a:t>
            </a:r>
            <a:endParaRPr sz="3600" dirty="0"/>
          </a:p>
        </p:txBody>
      </p:sp>
      <p:sp>
        <p:nvSpPr>
          <p:cNvPr id="3" name="object 3"/>
          <p:cNvSpPr txBox="1"/>
          <p:nvPr/>
        </p:nvSpPr>
        <p:spPr>
          <a:xfrm>
            <a:off x="486410" y="1114425"/>
            <a:ext cx="9982199" cy="6568465"/>
          </a:xfrm>
          <a:prstGeom prst="rect">
            <a:avLst/>
          </a:prstGeom>
        </p:spPr>
        <p:txBody>
          <a:bodyPr vert="horz" wrap="square" lIns="0" tIns="12700" rIns="0" bIns="0" rtlCol="0">
            <a:spAutoFit/>
          </a:bodyPr>
          <a:lstStyle/>
          <a:p>
            <a:pPr marL="12700" marR="5080">
              <a:lnSpc>
                <a:spcPct val="100000"/>
              </a:lnSpc>
              <a:spcBef>
                <a:spcPts val="100"/>
              </a:spcBef>
            </a:pPr>
            <a:r>
              <a:rPr lang="en-US" sz="3200" dirty="0" err="1">
                <a:latin typeface="Calibri"/>
                <a:cs typeface="Calibri"/>
              </a:rPr>
              <a:t>my_tennis_club</a:t>
            </a:r>
            <a:endParaRPr lang="en-US" sz="3200" dirty="0">
              <a:latin typeface="Calibri"/>
              <a:cs typeface="Calibri"/>
            </a:endParaRPr>
          </a:p>
          <a:p>
            <a:pPr marL="12700" marR="5080">
              <a:lnSpc>
                <a:spcPct val="100000"/>
              </a:lnSpc>
              <a:spcBef>
                <a:spcPts val="100"/>
              </a:spcBef>
            </a:pPr>
            <a:r>
              <a:rPr lang="en-US" sz="3200" dirty="0">
                <a:latin typeface="Calibri"/>
                <a:cs typeface="Calibri"/>
              </a:rPr>
              <a:t>    manage.py</a:t>
            </a:r>
          </a:p>
          <a:p>
            <a:pPr marL="12700" marR="5080">
              <a:lnSpc>
                <a:spcPct val="100000"/>
              </a:lnSpc>
              <a:spcBef>
                <a:spcPts val="100"/>
              </a:spcBef>
            </a:pPr>
            <a:r>
              <a:rPr lang="en-US" sz="3200" dirty="0">
                <a:latin typeface="Calibri"/>
                <a:cs typeface="Calibri"/>
              </a:rPr>
              <a:t>    </a:t>
            </a:r>
            <a:r>
              <a:rPr lang="en-US" sz="3200" dirty="0" err="1">
                <a:latin typeface="Calibri"/>
                <a:cs typeface="Calibri"/>
              </a:rPr>
              <a:t>my_tennis_club</a:t>
            </a:r>
            <a:r>
              <a:rPr lang="en-US" sz="3200" dirty="0">
                <a:latin typeface="Calibri"/>
                <a:cs typeface="Calibri"/>
              </a:rPr>
              <a:t>/</a:t>
            </a:r>
          </a:p>
          <a:p>
            <a:pPr marL="12700" marR="5080">
              <a:lnSpc>
                <a:spcPct val="100000"/>
              </a:lnSpc>
              <a:spcBef>
                <a:spcPts val="100"/>
              </a:spcBef>
            </a:pPr>
            <a:r>
              <a:rPr lang="en-US" sz="3200" dirty="0">
                <a:latin typeface="Calibri"/>
                <a:cs typeface="Calibri"/>
              </a:rPr>
              <a:t>    members/</a:t>
            </a:r>
          </a:p>
          <a:p>
            <a:pPr marL="12700" marR="5080">
              <a:lnSpc>
                <a:spcPct val="100000"/>
              </a:lnSpc>
              <a:spcBef>
                <a:spcPts val="100"/>
              </a:spcBef>
            </a:pPr>
            <a:r>
              <a:rPr lang="en-US" sz="3200" dirty="0">
                <a:latin typeface="Calibri"/>
                <a:cs typeface="Calibri"/>
              </a:rPr>
              <a:t>        migrations/</a:t>
            </a:r>
          </a:p>
          <a:p>
            <a:pPr marL="12700" marR="5080">
              <a:lnSpc>
                <a:spcPct val="100000"/>
              </a:lnSpc>
              <a:spcBef>
                <a:spcPts val="100"/>
              </a:spcBef>
            </a:pPr>
            <a:r>
              <a:rPr lang="en-US" sz="3200" dirty="0">
                <a:latin typeface="Calibri"/>
                <a:cs typeface="Calibri"/>
              </a:rPr>
              <a:t>            __init__.py</a:t>
            </a:r>
          </a:p>
          <a:p>
            <a:pPr marL="12700" marR="5080">
              <a:lnSpc>
                <a:spcPct val="100000"/>
              </a:lnSpc>
              <a:spcBef>
                <a:spcPts val="100"/>
              </a:spcBef>
            </a:pPr>
            <a:r>
              <a:rPr lang="en-US" sz="3200" dirty="0">
                <a:latin typeface="Calibri"/>
                <a:cs typeface="Calibri"/>
              </a:rPr>
              <a:t>        __init__.py</a:t>
            </a:r>
          </a:p>
          <a:p>
            <a:pPr marL="12700" marR="5080">
              <a:lnSpc>
                <a:spcPct val="100000"/>
              </a:lnSpc>
              <a:spcBef>
                <a:spcPts val="100"/>
              </a:spcBef>
            </a:pPr>
            <a:r>
              <a:rPr lang="en-US" sz="3200" dirty="0">
                <a:latin typeface="Calibri"/>
                <a:cs typeface="Calibri"/>
              </a:rPr>
              <a:t>        admin.py</a:t>
            </a:r>
          </a:p>
          <a:p>
            <a:pPr marL="12700" marR="5080">
              <a:lnSpc>
                <a:spcPct val="100000"/>
              </a:lnSpc>
              <a:spcBef>
                <a:spcPts val="100"/>
              </a:spcBef>
            </a:pPr>
            <a:r>
              <a:rPr lang="en-US" sz="3200" dirty="0">
                <a:latin typeface="Calibri"/>
                <a:cs typeface="Calibri"/>
              </a:rPr>
              <a:t>        apps.py</a:t>
            </a:r>
          </a:p>
          <a:p>
            <a:pPr marL="12700" marR="5080">
              <a:lnSpc>
                <a:spcPct val="100000"/>
              </a:lnSpc>
              <a:spcBef>
                <a:spcPts val="100"/>
              </a:spcBef>
            </a:pPr>
            <a:r>
              <a:rPr lang="en-US" sz="3200" dirty="0">
                <a:latin typeface="Calibri"/>
                <a:cs typeface="Calibri"/>
              </a:rPr>
              <a:t>        models.py</a:t>
            </a:r>
          </a:p>
          <a:p>
            <a:pPr marL="12700" marR="5080">
              <a:lnSpc>
                <a:spcPct val="100000"/>
              </a:lnSpc>
              <a:spcBef>
                <a:spcPts val="100"/>
              </a:spcBef>
            </a:pPr>
            <a:r>
              <a:rPr lang="en-US" sz="3200" dirty="0">
                <a:latin typeface="Calibri"/>
                <a:cs typeface="Calibri"/>
              </a:rPr>
              <a:t>        tests.py</a:t>
            </a:r>
          </a:p>
          <a:p>
            <a:pPr marL="12700" marR="5080">
              <a:lnSpc>
                <a:spcPct val="100000"/>
              </a:lnSpc>
              <a:spcBef>
                <a:spcPts val="100"/>
              </a:spcBef>
            </a:pPr>
            <a:r>
              <a:rPr lang="en-US" sz="3200" dirty="0">
                <a:latin typeface="Calibri"/>
                <a:cs typeface="Calibri"/>
              </a:rPr>
              <a:t>        views.py</a:t>
            </a:r>
          </a:p>
          <a:p>
            <a:pPr marL="12700" marR="5080">
              <a:lnSpc>
                <a:spcPct val="100000"/>
              </a:lnSpc>
              <a:spcBef>
                <a:spcPts val="100"/>
              </a:spcBef>
            </a:pPr>
            <a:r>
              <a:rPr lang="en-US" sz="3200" dirty="0">
                <a:latin typeface="Calibri"/>
                <a:cs typeface="Calibri"/>
              </a:rPr>
              <a:t>These are all files and folders with a specific meaning. </a:t>
            </a:r>
            <a:endParaRPr sz="2400" dirty="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2" y="314890"/>
            <a:ext cx="6314414" cy="857186"/>
          </a:xfrm>
          <a:prstGeom prst="rect">
            <a:avLst/>
          </a:prstGeom>
        </p:spPr>
        <p:txBody>
          <a:bodyPr vert="horz" wrap="square" lIns="0" tIns="239296" rIns="0" bIns="0" rtlCol="0">
            <a:spAutoFit/>
          </a:bodyPr>
          <a:lstStyle/>
          <a:p>
            <a:pPr marL="12700">
              <a:lnSpc>
                <a:spcPct val="100000"/>
              </a:lnSpc>
              <a:spcBef>
                <a:spcPts val="95"/>
              </a:spcBef>
            </a:pPr>
            <a:r>
              <a:rPr lang="en-IN" sz="4000" dirty="0"/>
              <a:t>views.py.</a:t>
            </a:r>
          </a:p>
        </p:txBody>
      </p:sp>
      <p:sp>
        <p:nvSpPr>
          <p:cNvPr id="3" name="object 3"/>
          <p:cNvSpPr txBox="1"/>
          <p:nvPr/>
        </p:nvSpPr>
        <p:spPr>
          <a:xfrm>
            <a:off x="1308557" y="1957861"/>
            <a:ext cx="7983855" cy="2008242"/>
          </a:xfrm>
          <a:prstGeom prst="rect">
            <a:avLst/>
          </a:prstGeom>
        </p:spPr>
        <p:txBody>
          <a:bodyPr vert="horz" wrap="square" lIns="0" tIns="12700" rIns="0" bIns="0" rtlCol="0">
            <a:spAutoFit/>
          </a:bodyPr>
          <a:lstStyle/>
          <a:p>
            <a:pPr marL="355600" marR="5080" indent="-343535">
              <a:lnSpc>
                <a:spcPct val="100000"/>
              </a:lnSpc>
              <a:spcBef>
                <a:spcPts val="100"/>
              </a:spcBef>
              <a:buFont typeface="Arial MT"/>
              <a:buChar char="•"/>
              <a:tabLst>
                <a:tab pos="355600" algn="l"/>
              </a:tabLst>
            </a:pPr>
            <a:r>
              <a:rPr lang="en-US" sz="3200" dirty="0">
                <a:latin typeface="Calibri"/>
                <a:cs typeface="Calibri"/>
              </a:rPr>
              <a:t>First, take a look at the file called views.py.</a:t>
            </a:r>
          </a:p>
          <a:p>
            <a:pPr marL="355600" marR="5080" indent="-343535">
              <a:lnSpc>
                <a:spcPct val="100000"/>
              </a:lnSpc>
              <a:spcBef>
                <a:spcPts val="100"/>
              </a:spcBef>
              <a:buFont typeface="Arial MT"/>
              <a:buChar char="•"/>
              <a:tabLst>
                <a:tab pos="355600" algn="l"/>
              </a:tabLst>
            </a:pPr>
            <a:endParaRPr lang="en-US" sz="3200" dirty="0">
              <a:latin typeface="Calibri"/>
              <a:cs typeface="Calibri"/>
            </a:endParaRPr>
          </a:p>
          <a:p>
            <a:pPr marL="355600" marR="5080" indent="-343535">
              <a:lnSpc>
                <a:spcPct val="100000"/>
              </a:lnSpc>
              <a:spcBef>
                <a:spcPts val="100"/>
              </a:spcBef>
              <a:buFont typeface="Arial MT"/>
              <a:buChar char="•"/>
              <a:tabLst>
                <a:tab pos="355600" algn="l"/>
              </a:tabLst>
            </a:pPr>
            <a:r>
              <a:rPr lang="en-US" sz="3200" dirty="0">
                <a:latin typeface="Calibri"/>
                <a:cs typeface="Calibri"/>
              </a:rPr>
              <a:t>This is where we gather the information we need to send back a proper response.</a:t>
            </a:r>
            <a:endParaRPr sz="2400" dirty="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1900" y="-32385"/>
            <a:ext cx="6314414" cy="1193490"/>
          </a:xfrm>
          <a:prstGeom prst="rect">
            <a:avLst/>
          </a:prstGeom>
        </p:spPr>
        <p:txBody>
          <a:bodyPr vert="horz" wrap="square" lIns="0" tIns="509595" rIns="0" bIns="0" rtlCol="0">
            <a:spAutoFit/>
          </a:bodyPr>
          <a:lstStyle/>
          <a:p>
            <a:pPr marL="1917064">
              <a:lnSpc>
                <a:spcPct val="100000"/>
              </a:lnSpc>
              <a:spcBef>
                <a:spcPts val="100"/>
              </a:spcBef>
            </a:pPr>
            <a:r>
              <a:rPr lang="en-IN" dirty="0"/>
              <a:t>Django Views</a:t>
            </a:r>
            <a:endParaRPr spc="-10" dirty="0"/>
          </a:p>
        </p:txBody>
      </p:sp>
      <p:sp>
        <p:nvSpPr>
          <p:cNvPr id="3" name="object 3"/>
          <p:cNvSpPr txBox="1"/>
          <p:nvPr/>
        </p:nvSpPr>
        <p:spPr>
          <a:xfrm>
            <a:off x="469901" y="1161105"/>
            <a:ext cx="9601200" cy="5719514"/>
          </a:xfrm>
          <a:prstGeom prst="rect">
            <a:avLst/>
          </a:prstGeom>
        </p:spPr>
        <p:txBody>
          <a:bodyPr vert="horz" wrap="square" lIns="0" tIns="12700" rIns="0" bIns="0" rtlCol="0">
            <a:spAutoFit/>
          </a:bodyPr>
          <a:lstStyle/>
          <a:p>
            <a:pPr marL="12700">
              <a:lnSpc>
                <a:spcPct val="100000"/>
              </a:lnSpc>
              <a:spcBef>
                <a:spcPts val="100"/>
              </a:spcBef>
            </a:pPr>
            <a:r>
              <a:rPr lang="en-US" sz="2400" spc="-10" dirty="0">
                <a:latin typeface="Calibri"/>
                <a:cs typeface="Calibri"/>
              </a:rPr>
              <a:t>Views</a:t>
            </a:r>
          </a:p>
          <a:p>
            <a:pPr marL="12700">
              <a:lnSpc>
                <a:spcPct val="100000"/>
              </a:lnSpc>
              <a:spcBef>
                <a:spcPts val="100"/>
              </a:spcBef>
            </a:pPr>
            <a:r>
              <a:rPr lang="en-US" sz="2400" spc="-10" dirty="0">
                <a:latin typeface="Calibri"/>
                <a:cs typeface="Calibri"/>
              </a:rPr>
              <a:t>Django views are Python functions that takes http requests and returns http response, like HTML documents.</a:t>
            </a:r>
          </a:p>
          <a:p>
            <a:pPr marL="12700">
              <a:lnSpc>
                <a:spcPct val="100000"/>
              </a:lnSpc>
              <a:spcBef>
                <a:spcPts val="100"/>
              </a:spcBef>
            </a:pPr>
            <a:endParaRPr lang="en-US" sz="2400" spc="-10" dirty="0">
              <a:latin typeface="Calibri"/>
              <a:cs typeface="Calibri"/>
            </a:endParaRPr>
          </a:p>
          <a:p>
            <a:pPr marL="12700">
              <a:lnSpc>
                <a:spcPct val="100000"/>
              </a:lnSpc>
              <a:spcBef>
                <a:spcPts val="100"/>
              </a:spcBef>
            </a:pPr>
            <a:r>
              <a:rPr lang="en-US" sz="2400" spc="-10" dirty="0">
                <a:latin typeface="Calibri"/>
                <a:cs typeface="Calibri"/>
              </a:rPr>
              <a:t>A web page that uses Django is full of views with different tasks and missions.</a:t>
            </a:r>
          </a:p>
          <a:p>
            <a:pPr marL="12700">
              <a:lnSpc>
                <a:spcPct val="100000"/>
              </a:lnSpc>
              <a:spcBef>
                <a:spcPts val="100"/>
              </a:spcBef>
            </a:pPr>
            <a:endParaRPr lang="en-US" sz="2400" spc="-10" dirty="0">
              <a:latin typeface="Calibri"/>
              <a:cs typeface="Calibri"/>
            </a:endParaRPr>
          </a:p>
          <a:p>
            <a:pPr marL="12700">
              <a:lnSpc>
                <a:spcPct val="100000"/>
              </a:lnSpc>
              <a:spcBef>
                <a:spcPts val="100"/>
              </a:spcBef>
            </a:pPr>
            <a:r>
              <a:rPr lang="en-US" sz="2400" spc="-10" dirty="0">
                <a:latin typeface="Calibri"/>
                <a:cs typeface="Calibri"/>
              </a:rPr>
              <a:t>Views are usually put in a file called views.py located on your app's folder.</a:t>
            </a:r>
          </a:p>
          <a:p>
            <a:pPr marL="12700">
              <a:lnSpc>
                <a:spcPct val="100000"/>
              </a:lnSpc>
              <a:spcBef>
                <a:spcPts val="100"/>
              </a:spcBef>
            </a:pPr>
            <a:endParaRPr lang="en-US" sz="2400" spc="-10" dirty="0">
              <a:latin typeface="Calibri"/>
              <a:cs typeface="Calibri"/>
            </a:endParaRPr>
          </a:p>
          <a:p>
            <a:pPr marL="12700">
              <a:lnSpc>
                <a:spcPct val="100000"/>
              </a:lnSpc>
              <a:spcBef>
                <a:spcPts val="100"/>
              </a:spcBef>
            </a:pPr>
            <a:r>
              <a:rPr lang="en-US" sz="2400" spc="-10" dirty="0">
                <a:latin typeface="Calibri"/>
                <a:cs typeface="Calibri"/>
              </a:rPr>
              <a:t>There is a views.py in your members folder that looks like this:</a:t>
            </a:r>
          </a:p>
          <a:p>
            <a:pPr marL="12700">
              <a:lnSpc>
                <a:spcPct val="100000"/>
              </a:lnSpc>
              <a:spcBef>
                <a:spcPts val="100"/>
              </a:spcBef>
            </a:pPr>
            <a:endParaRPr lang="en-US" sz="2400" spc="-10" dirty="0">
              <a:latin typeface="Calibri"/>
              <a:cs typeface="Calibri"/>
            </a:endParaRPr>
          </a:p>
          <a:p>
            <a:pPr marL="12700">
              <a:lnSpc>
                <a:spcPct val="100000"/>
              </a:lnSpc>
              <a:spcBef>
                <a:spcPts val="100"/>
              </a:spcBef>
            </a:pPr>
            <a:r>
              <a:rPr lang="en-US" sz="2400" spc="-10" dirty="0" err="1">
                <a:latin typeface="Calibri"/>
                <a:cs typeface="Calibri"/>
              </a:rPr>
              <a:t>my_tennis_club</a:t>
            </a:r>
            <a:r>
              <a:rPr lang="en-US" sz="2400" spc="-10" dirty="0">
                <a:latin typeface="Calibri"/>
                <a:cs typeface="Calibri"/>
              </a:rPr>
              <a:t>/members/views.py:</a:t>
            </a:r>
          </a:p>
          <a:p>
            <a:pPr marL="12700">
              <a:lnSpc>
                <a:spcPct val="100000"/>
              </a:lnSpc>
              <a:spcBef>
                <a:spcPts val="100"/>
              </a:spcBef>
            </a:pPr>
            <a:endParaRPr lang="en-US" sz="2400" spc="-10" dirty="0">
              <a:latin typeface="Calibri"/>
              <a:cs typeface="Calibri"/>
            </a:endParaRPr>
          </a:p>
          <a:p>
            <a:pPr marL="12700">
              <a:lnSpc>
                <a:spcPct val="100000"/>
              </a:lnSpc>
              <a:spcBef>
                <a:spcPts val="100"/>
              </a:spcBef>
            </a:pPr>
            <a:r>
              <a:rPr lang="en-US" sz="2400" spc="-10" dirty="0">
                <a:latin typeface="Calibri"/>
                <a:cs typeface="Calibri"/>
              </a:rPr>
              <a:t>from </a:t>
            </a:r>
            <a:r>
              <a:rPr lang="en-US" sz="2400" spc="-10" dirty="0" err="1">
                <a:latin typeface="Calibri"/>
                <a:cs typeface="Calibri"/>
              </a:rPr>
              <a:t>django.shortcuts</a:t>
            </a:r>
            <a:r>
              <a:rPr lang="en-US" sz="2400" spc="-10" dirty="0">
                <a:latin typeface="Calibri"/>
                <a:cs typeface="Calibri"/>
              </a:rPr>
              <a:t> import render</a:t>
            </a:r>
          </a:p>
          <a:p>
            <a:pPr marL="12700">
              <a:lnSpc>
                <a:spcPct val="100000"/>
              </a:lnSpc>
              <a:spcBef>
                <a:spcPts val="100"/>
              </a:spcBef>
            </a:pPr>
            <a:endParaRPr lang="en-US" sz="2400" spc="-10" dirty="0">
              <a:latin typeface="Calibri"/>
              <a:cs typeface="Calibri"/>
            </a:endParaRPr>
          </a:p>
          <a:p>
            <a:pPr marL="12700">
              <a:lnSpc>
                <a:spcPct val="100000"/>
              </a:lnSpc>
              <a:spcBef>
                <a:spcPts val="100"/>
              </a:spcBef>
            </a:pPr>
            <a:r>
              <a:rPr lang="en-US" sz="2400" spc="-10" dirty="0">
                <a:latin typeface="Calibri"/>
                <a:cs typeface="Calibri"/>
              </a:rPr>
              <a:t># Create your views here.</a:t>
            </a:r>
            <a:endParaRPr sz="2400" dirty="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1900" y="-32385"/>
            <a:ext cx="6314414" cy="1193490"/>
          </a:xfrm>
          <a:prstGeom prst="rect">
            <a:avLst/>
          </a:prstGeom>
        </p:spPr>
        <p:txBody>
          <a:bodyPr vert="horz" wrap="square" lIns="0" tIns="509595" rIns="0" bIns="0" rtlCol="0">
            <a:spAutoFit/>
          </a:bodyPr>
          <a:lstStyle/>
          <a:p>
            <a:pPr marL="1917064">
              <a:lnSpc>
                <a:spcPct val="100000"/>
              </a:lnSpc>
              <a:spcBef>
                <a:spcPts val="100"/>
              </a:spcBef>
            </a:pPr>
            <a:r>
              <a:rPr lang="en-IN" dirty="0"/>
              <a:t>Django Views</a:t>
            </a:r>
            <a:endParaRPr spc="-10" dirty="0"/>
          </a:p>
        </p:txBody>
      </p:sp>
      <p:sp>
        <p:nvSpPr>
          <p:cNvPr id="3" name="object 3"/>
          <p:cNvSpPr txBox="1"/>
          <p:nvPr/>
        </p:nvSpPr>
        <p:spPr>
          <a:xfrm>
            <a:off x="469901" y="1161105"/>
            <a:ext cx="9601200" cy="3439403"/>
          </a:xfrm>
          <a:prstGeom prst="rect">
            <a:avLst/>
          </a:prstGeom>
        </p:spPr>
        <p:txBody>
          <a:bodyPr vert="horz" wrap="square" lIns="0" tIns="12700" rIns="0" bIns="0" rtlCol="0">
            <a:spAutoFit/>
          </a:bodyPr>
          <a:lstStyle/>
          <a:p>
            <a:pPr marL="12700">
              <a:lnSpc>
                <a:spcPct val="100000"/>
              </a:lnSpc>
              <a:spcBef>
                <a:spcPts val="100"/>
              </a:spcBef>
            </a:pPr>
            <a:r>
              <a:rPr lang="en-US" sz="2400" spc="-10" dirty="0">
                <a:latin typeface="Calibri"/>
                <a:cs typeface="Calibri"/>
              </a:rPr>
              <a:t>Find it and open it, and replace the content with this:</a:t>
            </a:r>
          </a:p>
          <a:p>
            <a:pPr marL="12700">
              <a:lnSpc>
                <a:spcPct val="100000"/>
              </a:lnSpc>
              <a:spcBef>
                <a:spcPts val="100"/>
              </a:spcBef>
            </a:pPr>
            <a:endParaRPr lang="en-US" sz="2400" spc="-10" dirty="0">
              <a:latin typeface="Calibri"/>
              <a:cs typeface="Calibri"/>
            </a:endParaRPr>
          </a:p>
          <a:p>
            <a:pPr marL="12700">
              <a:lnSpc>
                <a:spcPct val="100000"/>
              </a:lnSpc>
              <a:spcBef>
                <a:spcPts val="100"/>
              </a:spcBef>
            </a:pPr>
            <a:r>
              <a:rPr lang="en-US" sz="2400" spc="-10" dirty="0" err="1">
                <a:latin typeface="Calibri"/>
                <a:cs typeface="Calibri"/>
              </a:rPr>
              <a:t>my_tennis_club</a:t>
            </a:r>
            <a:r>
              <a:rPr lang="en-US" sz="2400" spc="-10" dirty="0">
                <a:latin typeface="Calibri"/>
                <a:cs typeface="Calibri"/>
              </a:rPr>
              <a:t>/members/views.py:</a:t>
            </a:r>
          </a:p>
          <a:p>
            <a:pPr marL="12700">
              <a:lnSpc>
                <a:spcPct val="100000"/>
              </a:lnSpc>
              <a:spcBef>
                <a:spcPts val="100"/>
              </a:spcBef>
            </a:pPr>
            <a:endParaRPr lang="en-US" sz="2400" spc="-10" dirty="0">
              <a:latin typeface="Calibri"/>
              <a:cs typeface="Calibri"/>
            </a:endParaRPr>
          </a:p>
          <a:p>
            <a:pPr marL="12700">
              <a:lnSpc>
                <a:spcPct val="100000"/>
              </a:lnSpc>
              <a:spcBef>
                <a:spcPts val="100"/>
              </a:spcBef>
            </a:pPr>
            <a:r>
              <a:rPr lang="en-US" sz="2400" spc="-10" dirty="0">
                <a:latin typeface="Calibri"/>
                <a:cs typeface="Calibri"/>
              </a:rPr>
              <a:t>from </a:t>
            </a:r>
            <a:r>
              <a:rPr lang="en-US" sz="2400" spc="-10" dirty="0" err="1">
                <a:latin typeface="Calibri"/>
                <a:cs typeface="Calibri"/>
              </a:rPr>
              <a:t>django.shortcuts</a:t>
            </a:r>
            <a:r>
              <a:rPr lang="en-US" sz="2400" spc="-10" dirty="0">
                <a:latin typeface="Calibri"/>
                <a:cs typeface="Calibri"/>
              </a:rPr>
              <a:t> import render</a:t>
            </a:r>
          </a:p>
          <a:p>
            <a:pPr marL="12700">
              <a:lnSpc>
                <a:spcPct val="100000"/>
              </a:lnSpc>
              <a:spcBef>
                <a:spcPts val="100"/>
              </a:spcBef>
            </a:pPr>
            <a:r>
              <a:rPr lang="en-US" sz="2400" spc="-10" dirty="0">
                <a:latin typeface="Calibri"/>
                <a:cs typeface="Calibri"/>
              </a:rPr>
              <a:t>from </a:t>
            </a:r>
            <a:r>
              <a:rPr lang="en-US" sz="2400" spc="-10" dirty="0" err="1">
                <a:latin typeface="Calibri"/>
                <a:cs typeface="Calibri"/>
              </a:rPr>
              <a:t>django.http</a:t>
            </a:r>
            <a:r>
              <a:rPr lang="en-US" sz="2400" spc="-10" dirty="0">
                <a:latin typeface="Calibri"/>
                <a:cs typeface="Calibri"/>
              </a:rPr>
              <a:t> import </a:t>
            </a:r>
            <a:r>
              <a:rPr lang="en-US" sz="2400" spc="-10" dirty="0" err="1">
                <a:latin typeface="Calibri"/>
                <a:cs typeface="Calibri"/>
              </a:rPr>
              <a:t>HttpResponse</a:t>
            </a:r>
            <a:endParaRPr lang="en-US" sz="2400" spc="-10" dirty="0">
              <a:latin typeface="Calibri"/>
              <a:cs typeface="Calibri"/>
            </a:endParaRPr>
          </a:p>
          <a:p>
            <a:pPr marL="12700">
              <a:lnSpc>
                <a:spcPct val="100000"/>
              </a:lnSpc>
              <a:spcBef>
                <a:spcPts val="100"/>
              </a:spcBef>
            </a:pPr>
            <a:endParaRPr lang="en-US" sz="2400" spc="-10" dirty="0">
              <a:latin typeface="Calibri"/>
              <a:cs typeface="Calibri"/>
            </a:endParaRPr>
          </a:p>
          <a:p>
            <a:pPr marL="12700">
              <a:lnSpc>
                <a:spcPct val="100000"/>
              </a:lnSpc>
              <a:spcBef>
                <a:spcPts val="100"/>
              </a:spcBef>
            </a:pPr>
            <a:r>
              <a:rPr lang="en-US" sz="2400" spc="-10" dirty="0">
                <a:latin typeface="Calibri"/>
                <a:cs typeface="Calibri"/>
              </a:rPr>
              <a:t>def members(request):</a:t>
            </a:r>
          </a:p>
          <a:p>
            <a:pPr marL="12700">
              <a:lnSpc>
                <a:spcPct val="100000"/>
              </a:lnSpc>
              <a:spcBef>
                <a:spcPts val="100"/>
              </a:spcBef>
            </a:pPr>
            <a:r>
              <a:rPr lang="en-US" sz="2400" spc="-10" dirty="0">
                <a:latin typeface="Calibri"/>
                <a:cs typeface="Calibri"/>
              </a:rPr>
              <a:t>    return </a:t>
            </a:r>
            <a:r>
              <a:rPr lang="en-US" sz="2400" spc="-10" dirty="0" err="1">
                <a:latin typeface="Calibri"/>
                <a:cs typeface="Calibri"/>
              </a:rPr>
              <a:t>HttpResponse</a:t>
            </a:r>
            <a:r>
              <a:rPr lang="en-US" sz="2400" spc="-10" dirty="0">
                <a:latin typeface="Calibri"/>
                <a:cs typeface="Calibri"/>
              </a:rPr>
              <a:t>("Hello world!")</a:t>
            </a:r>
            <a:endParaRPr sz="2400" dirty="0">
              <a:latin typeface="Calibri"/>
              <a:cs typeface="Calibri"/>
            </a:endParaRPr>
          </a:p>
        </p:txBody>
      </p:sp>
      <p:sp>
        <p:nvSpPr>
          <p:cNvPr id="5" name="TextBox 4">
            <a:extLst>
              <a:ext uri="{FF2B5EF4-FFF2-40B4-BE49-F238E27FC236}">
                <a16:creationId xmlns:a16="http://schemas.microsoft.com/office/drawing/2014/main" id="{1EE2A231-8673-AA3D-8B29-20A70650D3C9}"/>
              </a:ext>
            </a:extLst>
          </p:cNvPr>
          <p:cNvSpPr txBox="1"/>
          <p:nvPr/>
        </p:nvSpPr>
        <p:spPr>
          <a:xfrm>
            <a:off x="158750" y="5000625"/>
            <a:ext cx="10375900" cy="923330"/>
          </a:xfrm>
          <a:prstGeom prst="rect">
            <a:avLst/>
          </a:prstGeom>
          <a:noFill/>
        </p:spPr>
        <p:txBody>
          <a:bodyPr wrap="square">
            <a:spAutoFit/>
          </a:bodyPr>
          <a:lstStyle/>
          <a:p>
            <a:r>
              <a:rPr lang="en-US" dirty="0"/>
              <a:t>This is a simple example on how to send a response back to the browser.</a:t>
            </a:r>
          </a:p>
          <a:p>
            <a:endParaRPr lang="en-US" dirty="0"/>
          </a:p>
          <a:p>
            <a:r>
              <a:rPr lang="en-US" dirty="0"/>
              <a:t>But how can we execute the view? Well, we must call the view via a URL.</a:t>
            </a:r>
            <a:endParaRPr lang="en-IN" dirty="0"/>
          </a:p>
        </p:txBody>
      </p:sp>
    </p:spTree>
    <p:extLst>
      <p:ext uri="{BB962C8B-B14F-4D97-AF65-F5344CB8AC3E}">
        <p14:creationId xmlns:p14="http://schemas.microsoft.com/office/powerpoint/2010/main" val="415545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Django Work?</a:t>
            </a:r>
            <a:br>
              <a:rPr lang="en-US" b="1" dirty="0"/>
            </a:br>
            <a:endParaRPr lang="en-US" dirty="0"/>
          </a:p>
        </p:txBody>
      </p:sp>
      <p:sp>
        <p:nvSpPr>
          <p:cNvPr id="3" name="Text Placeholder 2"/>
          <p:cNvSpPr>
            <a:spLocks noGrp="1"/>
          </p:cNvSpPr>
          <p:nvPr>
            <p:ph type="body" idx="1"/>
          </p:nvPr>
        </p:nvSpPr>
        <p:spPr/>
        <p:txBody>
          <a:bodyPr/>
          <a:lstStyle/>
          <a:p>
            <a:pPr algn="just"/>
            <a:r>
              <a:rPr lang="en-US" dirty="0"/>
              <a:t>Django follows the MVT design pattern (Model View Template).</a:t>
            </a:r>
          </a:p>
          <a:p>
            <a:pPr algn="just"/>
            <a:endParaRPr lang="en-US" dirty="0"/>
          </a:p>
          <a:p>
            <a:pPr algn="just"/>
            <a:r>
              <a:rPr lang="en-US" dirty="0"/>
              <a:t>Model - The data you want to present, usually data from a database.</a:t>
            </a:r>
          </a:p>
          <a:p>
            <a:pPr algn="just"/>
            <a:r>
              <a:rPr lang="en-US" dirty="0"/>
              <a:t>View - A request handler that returns the relevant template and content - based on the request from the user.</a:t>
            </a:r>
          </a:p>
          <a:p>
            <a:pPr algn="just"/>
            <a:r>
              <a:rPr lang="en-US" dirty="0"/>
              <a:t>Template - A text file (like an HTML file) containing the layout of the web page, with logic on how to display the data.</a:t>
            </a:r>
            <a:r>
              <a:rPr lang="en-GB" dirty="0"/>
              <a:t> </a:t>
            </a:r>
            <a:endParaRPr lang="en-US" dirty="0"/>
          </a:p>
        </p:txBody>
      </p:sp>
    </p:spTree>
    <p:extLst>
      <p:ext uri="{BB962C8B-B14F-4D97-AF65-F5344CB8AC3E}">
        <p14:creationId xmlns:p14="http://schemas.microsoft.com/office/powerpoint/2010/main" val="2824836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44089" rIns="0" bIns="0" rtlCol="0">
            <a:spAutoFit/>
          </a:bodyPr>
          <a:lstStyle/>
          <a:p>
            <a:pPr marL="948055">
              <a:lnSpc>
                <a:spcPct val="100000"/>
              </a:lnSpc>
              <a:spcBef>
                <a:spcPts val="95"/>
              </a:spcBef>
            </a:pPr>
            <a:r>
              <a:rPr lang="en-IN" sz="4000" dirty="0"/>
              <a:t>Django URLs</a:t>
            </a:r>
            <a:endParaRPr sz="4000" dirty="0"/>
          </a:p>
        </p:txBody>
      </p:sp>
      <p:sp>
        <p:nvSpPr>
          <p:cNvPr id="3" name="object 3"/>
          <p:cNvSpPr txBox="1"/>
          <p:nvPr/>
        </p:nvSpPr>
        <p:spPr>
          <a:xfrm>
            <a:off x="469901" y="1508380"/>
            <a:ext cx="8894376" cy="5162951"/>
          </a:xfrm>
          <a:prstGeom prst="rect">
            <a:avLst/>
          </a:prstGeom>
        </p:spPr>
        <p:txBody>
          <a:bodyPr vert="horz" wrap="square" lIns="0" tIns="58419" rIns="0" bIns="0" rtlCol="0">
            <a:spAutoFit/>
          </a:bodyPr>
          <a:lstStyle/>
          <a:p>
            <a:pPr marL="354965" marR="5080" indent="-342900">
              <a:lnSpc>
                <a:spcPts val="2920"/>
              </a:lnSpc>
              <a:spcBef>
                <a:spcPts val="459"/>
              </a:spcBef>
              <a:buFont typeface="Arial MT"/>
              <a:buChar char="•"/>
              <a:tabLst>
                <a:tab pos="354965" algn="l"/>
              </a:tabLst>
            </a:pPr>
            <a:r>
              <a:rPr lang="en-US" sz="2700" dirty="0">
                <a:latin typeface="Calibri"/>
                <a:cs typeface="Calibri"/>
              </a:rPr>
              <a:t>URLs</a:t>
            </a:r>
          </a:p>
          <a:p>
            <a:pPr marL="354965" marR="5080" indent="-342900">
              <a:lnSpc>
                <a:spcPts val="2920"/>
              </a:lnSpc>
              <a:spcBef>
                <a:spcPts val="459"/>
              </a:spcBef>
              <a:buFont typeface="Arial MT"/>
              <a:buChar char="•"/>
              <a:tabLst>
                <a:tab pos="354965" algn="l"/>
              </a:tabLst>
            </a:pPr>
            <a:r>
              <a:rPr lang="en-US" sz="2700" dirty="0">
                <a:latin typeface="Calibri"/>
                <a:cs typeface="Calibri"/>
              </a:rPr>
              <a:t>Create a file named urls.py in the same folder as the views.py file, and type this code in it:</a:t>
            </a:r>
          </a:p>
          <a:p>
            <a:pPr marL="354965" marR="5080" indent="-342900">
              <a:lnSpc>
                <a:spcPts val="2920"/>
              </a:lnSpc>
              <a:spcBef>
                <a:spcPts val="459"/>
              </a:spcBef>
              <a:buFont typeface="Arial MT"/>
              <a:buChar char="•"/>
              <a:tabLst>
                <a:tab pos="354965" algn="l"/>
              </a:tabLst>
            </a:pPr>
            <a:endParaRPr lang="en-US" sz="2700" dirty="0">
              <a:latin typeface="Calibri"/>
              <a:cs typeface="Calibri"/>
            </a:endParaRPr>
          </a:p>
          <a:p>
            <a:pPr marL="354965" marR="5080" indent="-342900">
              <a:lnSpc>
                <a:spcPts val="2920"/>
              </a:lnSpc>
              <a:spcBef>
                <a:spcPts val="459"/>
              </a:spcBef>
              <a:buFont typeface="Arial MT"/>
              <a:buChar char="•"/>
              <a:tabLst>
                <a:tab pos="354965" algn="l"/>
              </a:tabLst>
            </a:pPr>
            <a:r>
              <a:rPr lang="en-US" sz="2700" dirty="0" err="1">
                <a:latin typeface="Calibri"/>
                <a:cs typeface="Calibri"/>
              </a:rPr>
              <a:t>my_tennis_club</a:t>
            </a:r>
            <a:r>
              <a:rPr lang="en-US" sz="2700" dirty="0">
                <a:latin typeface="Calibri"/>
                <a:cs typeface="Calibri"/>
              </a:rPr>
              <a:t>/members/urls.py:</a:t>
            </a:r>
          </a:p>
          <a:p>
            <a:pPr marL="354965" marR="5080" indent="-342900">
              <a:lnSpc>
                <a:spcPts val="2920"/>
              </a:lnSpc>
              <a:spcBef>
                <a:spcPts val="459"/>
              </a:spcBef>
              <a:buFont typeface="Arial MT"/>
              <a:buChar char="•"/>
              <a:tabLst>
                <a:tab pos="354965" algn="l"/>
              </a:tabLst>
            </a:pPr>
            <a:endParaRPr lang="en-US" sz="2700" dirty="0">
              <a:latin typeface="Calibri"/>
              <a:cs typeface="Calibri"/>
            </a:endParaRPr>
          </a:p>
          <a:p>
            <a:pPr marL="354965" marR="5080" indent="-342900">
              <a:lnSpc>
                <a:spcPts val="2920"/>
              </a:lnSpc>
              <a:spcBef>
                <a:spcPts val="459"/>
              </a:spcBef>
              <a:buFont typeface="Arial MT"/>
              <a:buChar char="•"/>
              <a:tabLst>
                <a:tab pos="354965" algn="l"/>
              </a:tabLst>
            </a:pPr>
            <a:r>
              <a:rPr lang="en-US" sz="2700" dirty="0">
                <a:latin typeface="Calibri"/>
                <a:cs typeface="Calibri"/>
              </a:rPr>
              <a:t>from </a:t>
            </a:r>
            <a:r>
              <a:rPr lang="en-US" sz="2700" dirty="0" err="1">
                <a:latin typeface="Calibri"/>
                <a:cs typeface="Calibri"/>
              </a:rPr>
              <a:t>django.urls</a:t>
            </a:r>
            <a:r>
              <a:rPr lang="en-US" sz="2700" dirty="0">
                <a:latin typeface="Calibri"/>
                <a:cs typeface="Calibri"/>
              </a:rPr>
              <a:t> import path</a:t>
            </a:r>
          </a:p>
          <a:p>
            <a:pPr marL="354965" marR="5080" indent="-342900">
              <a:lnSpc>
                <a:spcPts val="2920"/>
              </a:lnSpc>
              <a:spcBef>
                <a:spcPts val="459"/>
              </a:spcBef>
              <a:buFont typeface="Arial MT"/>
              <a:buChar char="•"/>
              <a:tabLst>
                <a:tab pos="354965" algn="l"/>
              </a:tabLst>
            </a:pPr>
            <a:r>
              <a:rPr lang="en-US" sz="2700" dirty="0">
                <a:latin typeface="Calibri"/>
                <a:cs typeface="Calibri"/>
              </a:rPr>
              <a:t>from . import views</a:t>
            </a:r>
          </a:p>
          <a:p>
            <a:pPr marL="354965" marR="5080" indent="-342900">
              <a:lnSpc>
                <a:spcPts val="2920"/>
              </a:lnSpc>
              <a:spcBef>
                <a:spcPts val="459"/>
              </a:spcBef>
              <a:buFont typeface="Arial MT"/>
              <a:buChar char="•"/>
              <a:tabLst>
                <a:tab pos="354965" algn="l"/>
              </a:tabLst>
            </a:pPr>
            <a:endParaRPr lang="en-US" sz="2700" dirty="0">
              <a:latin typeface="Calibri"/>
              <a:cs typeface="Calibri"/>
            </a:endParaRPr>
          </a:p>
          <a:p>
            <a:pPr marL="354965" marR="5080" indent="-342900">
              <a:lnSpc>
                <a:spcPts val="2920"/>
              </a:lnSpc>
              <a:spcBef>
                <a:spcPts val="459"/>
              </a:spcBef>
              <a:buFont typeface="Arial MT"/>
              <a:buChar char="•"/>
              <a:tabLst>
                <a:tab pos="354965" algn="l"/>
              </a:tabLst>
            </a:pPr>
            <a:r>
              <a:rPr lang="en-US" sz="2700" dirty="0" err="1">
                <a:latin typeface="Calibri"/>
                <a:cs typeface="Calibri"/>
              </a:rPr>
              <a:t>urlpatterns</a:t>
            </a:r>
            <a:r>
              <a:rPr lang="en-US" sz="2700" dirty="0">
                <a:latin typeface="Calibri"/>
                <a:cs typeface="Calibri"/>
              </a:rPr>
              <a:t> = [</a:t>
            </a:r>
          </a:p>
          <a:p>
            <a:pPr marL="354965" marR="5080" indent="-342900">
              <a:lnSpc>
                <a:spcPts val="2920"/>
              </a:lnSpc>
              <a:spcBef>
                <a:spcPts val="459"/>
              </a:spcBef>
              <a:buFont typeface="Arial MT"/>
              <a:buChar char="•"/>
              <a:tabLst>
                <a:tab pos="354965" algn="l"/>
              </a:tabLst>
            </a:pPr>
            <a:r>
              <a:rPr lang="en-US" sz="2700" dirty="0">
                <a:latin typeface="Calibri"/>
                <a:cs typeface="Calibri"/>
              </a:rPr>
              <a:t>    path('members/', </a:t>
            </a:r>
            <a:r>
              <a:rPr lang="en-US" sz="2700" dirty="0" err="1">
                <a:latin typeface="Calibri"/>
                <a:cs typeface="Calibri"/>
              </a:rPr>
              <a:t>views.members</a:t>
            </a:r>
            <a:r>
              <a:rPr lang="en-US" sz="2700" dirty="0">
                <a:latin typeface="Calibri"/>
                <a:cs typeface="Calibri"/>
              </a:rPr>
              <a:t>, name='members'),</a:t>
            </a:r>
          </a:p>
          <a:p>
            <a:pPr marL="354965" marR="5080" indent="-342900">
              <a:lnSpc>
                <a:spcPts val="2920"/>
              </a:lnSpc>
              <a:spcBef>
                <a:spcPts val="459"/>
              </a:spcBef>
              <a:buFont typeface="Arial MT"/>
              <a:buChar char="•"/>
              <a:tabLst>
                <a:tab pos="354965" algn="l"/>
              </a:tabLst>
            </a:pPr>
            <a:r>
              <a:rPr lang="en-US" sz="2700" dirty="0">
                <a:latin typeface="Calibri"/>
                <a:cs typeface="Calibri"/>
              </a:rPr>
              <a:t>]</a:t>
            </a:r>
            <a:endParaRPr sz="2700" dirty="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44089" rIns="0" bIns="0" rtlCol="0">
            <a:spAutoFit/>
          </a:bodyPr>
          <a:lstStyle/>
          <a:p>
            <a:pPr marL="948055">
              <a:lnSpc>
                <a:spcPct val="100000"/>
              </a:lnSpc>
              <a:spcBef>
                <a:spcPts val="95"/>
              </a:spcBef>
            </a:pPr>
            <a:r>
              <a:rPr lang="en-IN" sz="4000" dirty="0"/>
              <a:t>Django URLs</a:t>
            </a:r>
            <a:endParaRPr sz="4000" dirty="0"/>
          </a:p>
        </p:txBody>
      </p:sp>
      <p:sp>
        <p:nvSpPr>
          <p:cNvPr id="3" name="object 3"/>
          <p:cNvSpPr txBox="1"/>
          <p:nvPr/>
        </p:nvSpPr>
        <p:spPr>
          <a:xfrm>
            <a:off x="469901" y="1508380"/>
            <a:ext cx="8894376" cy="4279889"/>
          </a:xfrm>
          <a:prstGeom prst="rect">
            <a:avLst/>
          </a:prstGeom>
        </p:spPr>
        <p:txBody>
          <a:bodyPr vert="horz" wrap="square" lIns="0" tIns="58419" rIns="0" bIns="0" rtlCol="0">
            <a:spAutoFit/>
          </a:bodyPr>
          <a:lstStyle/>
          <a:p>
            <a:pPr marL="354965" marR="5080" indent="-342900" algn="just">
              <a:lnSpc>
                <a:spcPts val="2920"/>
              </a:lnSpc>
              <a:spcBef>
                <a:spcPts val="459"/>
              </a:spcBef>
              <a:buFont typeface="Arial MT"/>
              <a:buChar char="•"/>
              <a:tabLst>
                <a:tab pos="354965" algn="l"/>
              </a:tabLst>
            </a:pPr>
            <a:r>
              <a:rPr lang="en-US" sz="2800" dirty="0">
                <a:latin typeface="Calibri"/>
                <a:cs typeface="Calibri"/>
              </a:rPr>
              <a:t>The urls.py file you just created is specific for the members application. We have to do some routing in the root directory </a:t>
            </a:r>
            <a:r>
              <a:rPr lang="en-US" sz="2800" dirty="0" err="1">
                <a:latin typeface="Calibri"/>
                <a:cs typeface="Calibri"/>
              </a:rPr>
              <a:t>my_tennis_club</a:t>
            </a:r>
            <a:r>
              <a:rPr lang="en-US" sz="2800" dirty="0">
                <a:latin typeface="Calibri"/>
                <a:cs typeface="Calibri"/>
              </a:rPr>
              <a:t> as well. This may seem complicated, but for now, just follow the instructions below.</a:t>
            </a:r>
          </a:p>
          <a:p>
            <a:pPr marL="354965" marR="5080" indent="-342900" algn="just">
              <a:lnSpc>
                <a:spcPts val="2920"/>
              </a:lnSpc>
              <a:spcBef>
                <a:spcPts val="459"/>
              </a:spcBef>
              <a:buFont typeface="Arial MT"/>
              <a:buChar char="•"/>
              <a:tabLst>
                <a:tab pos="354965" algn="l"/>
              </a:tabLst>
            </a:pPr>
            <a:endParaRPr lang="en-US" sz="2800" dirty="0">
              <a:latin typeface="Calibri"/>
              <a:cs typeface="Calibri"/>
            </a:endParaRPr>
          </a:p>
          <a:p>
            <a:pPr marL="354965" marR="5080" indent="-342900" algn="just">
              <a:lnSpc>
                <a:spcPts val="2920"/>
              </a:lnSpc>
              <a:spcBef>
                <a:spcPts val="459"/>
              </a:spcBef>
              <a:buFont typeface="Arial MT"/>
              <a:buChar char="•"/>
              <a:tabLst>
                <a:tab pos="354965" algn="l"/>
              </a:tabLst>
            </a:pPr>
            <a:r>
              <a:rPr lang="en-US" sz="2800" dirty="0">
                <a:latin typeface="Calibri"/>
                <a:cs typeface="Calibri"/>
              </a:rPr>
              <a:t>There is a file called urls.py on the </a:t>
            </a:r>
            <a:r>
              <a:rPr lang="en-US" sz="2800" dirty="0" err="1">
                <a:latin typeface="Calibri"/>
                <a:cs typeface="Calibri"/>
              </a:rPr>
              <a:t>my_tennis_club</a:t>
            </a:r>
            <a:r>
              <a:rPr lang="en-US" sz="2800" dirty="0">
                <a:latin typeface="Calibri"/>
                <a:cs typeface="Calibri"/>
              </a:rPr>
              <a:t> folder, open that file and add the include module in the import statement, and also add a path() function in the </a:t>
            </a:r>
            <a:r>
              <a:rPr lang="en-US" sz="2800" dirty="0" err="1">
                <a:latin typeface="Calibri"/>
                <a:cs typeface="Calibri"/>
              </a:rPr>
              <a:t>urlpatterns</a:t>
            </a:r>
            <a:r>
              <a:rPr lang="en-US" sz="2800" dirty="0">
                <a:latin typeface="Calibri"/>
                <a:cs typeface="Calibri"/>
              </a:rPr>
              <a:t>[] list, with arguments that will route users that comes in via 127.0.0.1:8000/.</a:t>
            </a:r>
            <a:endParaRPr sz="2800" dirty="0">
              <a:latin typeface="Calibri"/>
              <a:cs typeface="Calibri"/>
            </a:endParaRPr>
          </a:p>
        </p:txBody>
      </p:sp>
    </p:spTree>
    <p:extLst>
      <p:ext uri="{BB962C8B-B14F-4D97-AF65-F5344CB8AC3E}">
        <p14:creationId xmlns:p14="http://schemas.microsoft.com/office/powerpoint/2010/main" val="2425672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44089" rIns="0" bIns="0" rtlCol="0">
            <a:spAutoFit/>
          </a:bodyPr>
          <a:lstStyle/>
          <a:p>
            <a:pPr marL="948055">
              <a:lnSpc>
                <a:spcPct val="100000"/>
              </a:lnSpc>
              <a:spcBef>
                <a:spcPts val="95"/>
              </a:spcBef>
            </a:pPr>
            <a:r>
              <a:rPr lang="en-IN" sz="4000" dirty="0"/>
              <a:t>Django URLs</a:t>
            </a:r>
            <a:endParaRPr sz="4000" dirty="0"/>
          </a:p>
        </p:txBody>
      </p:sp>
      <p:sp>
        <p:nvSpPr>
          <p:cNvPr id="3" name="object 3"/>
          <p:cNvSpPr txBox="1"/>
          <p:nvPr/>
        </p:nvSpPr>
        <p:spPr>
          <a:xfrm>
            <a:off x="469900" y="1508379"/>
            <a:ext cx="9524999" cy="4863845"/>
          </a:xfrm>
          <a:prstGeom prst="rect">
            <a:avLst/>
          </a:prstGeom>
        </p:spPr>
        <p:txBody>
          <a:bodyPr vert="horz" wrap="square" lIns="0" tIns="58419" rIns="0" bIns="0" rtlCol="0">
            <a:spAutoFit/>
          </a:bodyPr>
          <a:lstStyle/>
          <a:p>
            <a:pPr marL="354965" marR="5080" indent="-342900">
              <a:lnSpc>
                <a:spcPts val="2920"/>
              </a:lnSpc>
              <a:spcBef>
                <a:spcPts val="459"/>
              </a:spcBef>
              <a:buFont typeface="Arial MT"/>
              <a:buChar char="•"/>
              <a:tabLst>
                <a:tab pos="354965" algn="l"/>
              </a:tabLst>
            </a:pPr>
            <a:r>
              <a:rPr lang="en-US" sz="2700" dirty="0">
                <a:latin typeface="Calibri"/>
                <a:cs typeface="Calibri"/>
              </a:rPr>
              <a:t>Then your file will look like this:</a:t>
            </a:r>
          </a:p>
          <a:p>
            <a:pPr marL="354965" marR="5080" indent="-342900">
              <a:lnSpc>
                <a:spcPts val="2920"/>
              </a:lnSpc>
              <a:spcBef>
                <a:spcPts val="459"/>
              </a:spcBef>
              <a:buFont typeface="Arial MT"/>
              <a:buChar char="•"/>
              <a:tabLst>
                <a:tab pos="354965" algn="l"/>
              </a:tabLst>
            </a:pPr>
            <a:endParaRPr lang="en-US" sz="2700" dirty="0">
              <a:latin typeface="Calibri"/>
              <a:cs typeface="Calibri"/>
            </a:endParaRPr>
          </a:p>
          <a:p>
            <a:pPr marL="354965" marR="5080" indent="-342900">
              <a:lnSpc>
                <a:spcPts val="2920"/>
              </a:lnSpc>
              <a:spcBef>
                <a:spcPts val="459"/>
              </a:spcBef>
              <a:buFont typeface="Arial MT"/>
              <a:buChar char="•"/>
              <a:tabLst>
                <a:tab pos="354965" algn="l"/>
              </a:tabLst>
            </a:pPr>
            <a:r>
              <a:rPr lang="en-US" sz="2700" dirty="0" err="1">
                <a:latin typeface="Calibri"/>
                <a:cs typeface="Calibri"/>
              </a:rPr>
              <a:t>my_tennis_club</a:t>
            </a:r>
            <a:r>
              <a:rPr lang="en-US" sz="2700" dirty="0">
                <a:latin typeface="Calibri"/>
                <a:cs typeface="Calibri"/>
              </a:rPr>
              <a:t>/</a:t>
            </a:r>
            <a:r>
              <a:rPr lang="en-US" sz="2700" dirty="0" err="1">
                <a:latin typeface="Calibri"/>
                <a:cs typeface="Calibri"/>
              </a:rPr>
              <a:t>my_tennis_club</a:t>
            </a:r>
            <a:r>
              <a:rPr lang="en-US" sz="2700" dirty="0">
                <a:latin typeface="Calibri"/>
                <a:cs typeface="Calibri"/>
              </a:rPr>
              <a:t>/urls.py:</a:t>
            </a:r>
          </a:p>
          <a:p>
            <a:pPr marL="354965" marR="5080" indent="-342900">
              <a:lnSpc>
                <a:spcPts val="2920"/>
              </a:lnSpc>
              <a:spcBef>
                <a:spcPts val="459"/>
              </a:spcBef>
              <a:buFont typeface="Arial MT"/>
              <a:buChar char="•"/>
              <a:tabLst>
                <a:tab pos="354965" algn="l"/>
              </a:tabLst>
            </a:pPr>
            <a:endParaRPr lang="en-US" sz="2700" dirty="0">
              <a:latin typeface="Calibri"/>
              <a:cs typeface="Calibri"/>
            </a:endParaRPr>
          </a:p>
          <a:p>
            <a:pPr marL="354965" marR="5080" indent="-342900">
              <a:lnSpc>
                <a:spcPts val="2920"/>
              </a:lnSpc>
              <a:spcBef>
                <a:spcPts val="459"/>
              </a:spcBef>
              <a:buFont typeface="Arial MT"/>
              <a:buChar char="•"/>
              <a:tabLst>
                <a:tab pos="354965" algn="l"/>
              </a:tabLst>
            </a:pPr>
            <a:r>
              <a:rPr lang="en-US" sz="2700" dirty="0">
                <a:latin typeface="Calibri"/>
                <a:cs typeface="Calibri"/>
              </a:rPr>
              <a:t>from </a:t>
            </a:r>
            <a:r>
              <a:rPr lang="en-US" sz="2700" dirty="0" err="1">
                <a:latin typeface="Calibri"/>
                <a:cs typeface="Calibri"/>
              </a:rPr>
              <a:t>django.contrib</a:t>
            </a:r>
            <a:r>
              <a:rPr lang="en-US" sz="2700" dirty="0">
                <a:latin typeface="Calibri"/>
                <a:cs typeface="Calibri"/>
              </a:rPr>
              <a:t> import admin</a:t>
            </a:r>
          </a:p>
          <a:p>
            <a:pPr marL="354965" marR="5080" indent="-342900">
              <a:lnSpc>
                <a:spcPts val="2920"/>
              </a:lnSpc>
              <a:spcBef>
                <a:spcPts val="459"/>
              </a:spcBef>
              <a:buFont typeface="Arial MT"/>
              <a:buChar char="•"/>
              <a:tabLst>
                <a:tab pos="354965" algn="l"/>
              </a:tabLst>
            </a:pPr>
            <a:r>
              <a:rPr lang="en-US" sz="2700" dirty="0">
                <a:latin typeface="Calibri"/>
                <a:cs typeface="Calibri"/>
              </a:rPr>
              <a:t>from </a:t>
            </a:r>
            <a:r>
              <a:rPr lang="en-US" sz="2700" dirty="0" err="1">
                <a:latin typeface="Calibri"/>
                <a:cs typeface="Calibri"/>
              </a:rPr>
              <a:t>django.urls</a:t>
            </a:r>
            <a:r>
              <a:rPr lang="en-US" sz="2700" dirty="0">
                <a:latin typeface="Calibri"/>
                <a:cs typeface="Calibri"/>
              </a:rPr>
              <a:t> import include, path</a:t>
            </a:r>
          </a:p>
          <a:p>
            <a:pPr marL="354965" marR="5080" indent="-342900">
              <a:lnSpc>
                <a:spcPts val="2920"/>
              </a:lnSpc>
              <a:spcBef>
                <a:spcPts val="459"/>
              </a:spcBef>
              <a:buFont typeface="Arial MT"/>
              <a:buChar char="•"/>
              <a:tabLst>
                <a:tab pos="354965" algn="l"/>
              </a:tabLst>
            </a:pPr>
            <a:endParaRPr lang="en-US" sz="2700" dirty="0">
              <a:latin typeface="Calibri"/>
              <a:cs typeface="Calibri"/>
            </a:endParaRPr>
          </a:p>
          <a:p>
            <a:pPr marL="354965" marR="5080" indent="-342900">
              <a:lnSpc>
                <a:spcPts val="2920"/>
              </a:lnSpc>
              <a:spcBef>
                <a:spcPts val="459"/>
              </a:spcBef>
              <a:buFont typeface="Arial MT"/>
              <a:buChar char="•"/>
              <a:tabLst>
                <a:tab pos="354965" algn="l"/>
              </a:tabLst>
            </a:pPr>
            <a:r>
              <a:rPr lang="en-US" sz="2700" dirty="0" err="1">
                <a:latin typeface="Calibri"/>
                <a:cs typeface="Calibri"/>
              </a:rPr>
              <a:t>urlpatterns</a:t>
            </a:r>
            <a:r>
              <a:rPr lang="en-US" sz="2700" dirty="0">
                <a:latin typeface="Calibri"/>
                <a:cs typeface="Calibri"/>
              </a:rPr>
              <a:t> = [</a:t>
            </a:r>
          </a:p>
          <a:p>
            <a:pPr marL="354965" marR="5080" indent="-342900">
              <a:lnSpc>
                <a:spcPts val="2920"/>
              </a:lnSpc>
              <a:spcBef>
                <a:spcPts val="459"/>
              </a:spcBef>
              <a:buFont typeface="Arial MT"/>
              <a:buChar char="•"/>
              <a:tabLst>
                <a:tab pos="354965" algn="l"/>
              </a:tabLst>
            </a:pPr>
            <a:r>
              <a:rPr lang="en-US" sz="2700" dirty="0">
                <a:latin typeface="Calibri"/>
                <a:cs typeface="Calibri"/>
              </a:rPr>
              <a:t>    path('', include('</a:t>
            </a:r>
            <a:r>
              <a:rPr lang="en-US" sz="2700" dirty="0" err="1">
                <a:latin typeface="Calibri"/>
                <a:cs typeface="Calibri"/>
              </a:rPr>
              <a:t>members.urls</a:t>
            </a:r>
            <a:r>
              <a:rPr lang="en-US" sz="2700" dirty="0">
                <a:latin typeface="Calibri"/>
                <a:cs typeface="Calibri"/>
              </a:rPr>
              <a:t>')),</a:t>
            </a:r>
          </a:p>
          <a:p>
            <a:pPr marL="354965" marR="5080" indent="-342900">
              <a:lnSpc>
                <a:spcPts val="2920"/>
              </a:lnSpc>
              <a:spcBef>
                <a:spcPts val="459"/>
              </a:spcBef>
              <a:buFont typeface="Arial MT"/>
              <a:buChar char="•"/>
              <a:tabLst>
                <a:tab pos="354965" algn="l"/>
              </a:tabLst>
            </a:pPr>
            <a:r>
              <a:rPr lang="en-US" sz="2700" dirty="0">
                <a:latin typeface="Calibri"/>
                <a:cs typeface="Calibri"/>
              </a:rPr>
              <a:t>    path('admin/', </a:t>
            </a:r>
            <a:r>
              <a:rPr lang="en-US" sz="2700" dirty="0" err="1">
                <a:latin typeface="Calibri"/>
                <a:cs typeface="Calibri"/>
              </a:rPr>
              <a:t>admin.site.urls</a:t>
            </a:r>
            <a:r>
              <a:rPr lang="en-US" sz="2700" dirty="0">
                <a:latin typeface="Calibri"/>
                <a:cs typeface="Calibri"/>
              </a:rPr>
              <a:t>),</a:t>
            </a:r>
          </a:p>
          <a:p>
            <a:pPr marL="354965" marR="5080" indent="-342900">
              <a:lnSpc>
                <a:spcPts val="2920"/>
              </a:lnSpc>
              <a:spcBef>
                <a:spcPts val="459"/>
              </a:spcBef>
              <a:buFont typeface="Arial MT"/>
              <a:buChar char="•"/>
              <a:tabLst>
                <a:tab pos="354965" algn="l"/>
              </a:tabLst>
            </a:pPr>
            <a:r>
              <a:rPr lang="en-US" sz="2700" dirty="0">
                <a:latin typeface="Calibri"/>
                <a:cs typeface="Calibri"/>
              </a:rPr>
              <a:t>]</a:t>
            </a:r>
            <a:endParaRPr sz="2700" dirty="0">
              <a:latin typeface="Calibri"/>
              <a:cs typeface="Calibri"/>
            </a:endParaRPr>
          </a:p>
        </p:txBody>
      </p:sp>
    </p:spTree>
    <p:extLst>
      <p:ext uri="{BB962C8B-B14F-4D97-AF65-F5344CB8AC3E}">
        <p14:creationId xmlns:p14="http://schemas.microsoft.com/office/powerpoint/2010/main" val="2758624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44089" rIns="0" bIns="0" rtlCol="0">
            <a:spAutoFit/>
          </a:bodyPr>
          <a:lstStyle/>
          <a:p>
            <a:pPr marL="948055">
              <a:lnSpc>
                <a:spcPct val="100000"/>
              </a:lnSpc>
              <a:spcBef>
                <a:spcPts val="95"/>
              </a:spcBef>
            </a:pPr>
            <a:r>
              <a:rPr lang="en-IN" sz="4000" dirty="0"/>
              <a:t>Django URLs</a:t>
            </a:r>
            <a:endParaRPr sz="4000" dirty="0"/>
          </a:p>
        </p:txBody>
      </p:sp>
      <p:sp>
        <p:nvSpPr>
          <p:cNvPr id="3" name="object 3"/>
          <p:cNvSpPr txBox="1"/>
          <p:nvPr/>
        </p:nvSpPr>
        <p:spPr>
          <a:xfrm>
            <a:off x="469901" y="1508380"/>
            <a:ext cx="8894376" cy="2482730"/>
          </a:xfrm>
          <a:prstGeom prst="rect">
            <a:avLst/>
          </a:prstGeom>
        </p:spPr>
        <p:txBody>
          <a:bodyPr vert="horz" wrap="square" lIns="0" tIns="58419" rIns="0" bIns="0" rtlCol="0">
            <a:spAutoFit/>
          </a:bodyPr>
          <a:lstStyle/>
          <a:p>
            <a:pPr marL="354965" marR="5080" indent="-342900">
              <a:lnSpc>
                <a:spcPts val="2920"/>
              </a:lnSpc>
              <a:spcBef>
                <a:spcPts val="459"/>
              </a:spcBef>
              <a:buFont typeface="Arial MT"/>
              <a:buChar char="•"/>
              <a:tabLst>
                <a:tab pos="354965" algn="l"/>
              </a:tabLst>
            </a:pPr>
            <a:r>
              <a:rPr lang="en-US" sz="2700" dirty="0">
                <a:latin typeface="Calibri"/>
                <a:cs typeface="Calibri"/>
              </a:rPr>
              <a:t>If the server is not running, navigate to the /</a:t>
            </a:r>
            <a:r>
              <a:rPr lang="en-US" sz="2700" dirty="0" err="1">
                <a:latin typeface="Calibri"/>
                <a:cs typeface="Calibri"/>
              </a:rPr>
              <a:t>my_tennis_club</a:t>
            </a:r>
            <a:r>
              <a:rPr lang="en-US" sz="2700" dirty="0">
                <a:latin typeface="Calibri"/>
                <a:cs typeface="Calibri"/>
              </a:rPr>
              <a:t> folder and execute this command in the command prompt:</a:t>
            </a:r>
          </a:p>
          <a:p>
            <a:pPr marL="354965" marR="5080" indent="-342900">
              <a:lnSpc>
                <a:spcPts val="2920"/>
              </a:lnSpc>
              <a:spcBef>
                <a:spcPts val="459"/>
              </a:spcBef>
              <a:buFont typeface="Arial MT"/>
              <a:buChar char="•"/>
              <a:tabLst>
                <a:tab pos="354965" algn="l"/>
              </a:tabLst>
            </a:pPr>
            <a:endParaRPr lang="en-US" sz="2700" dirty="0">
              <a:latin typeface="Calibri"/>
              <a:cs typeface="Calibri"/>
            </a:endParaRPr>
          </a:p>
          <a:p>
            <a:pPr marL="354965" marR="5080" indent="-342900">
              <a:lnSpc>
                <a:spcPts val="2920"/>
              </a:lnSpc>
              <a:spcBef>
                <a:spcPts val="459"/>
              </a:spcBef>
              <a:buFont typeface="Arial MT"/>
              <a:buChar char="•"/>
              <a:tabLst>
                <a:tab pos="354965" algn="l"/>
              </a:tabLst>
            </a:pPr>
            <a:r>
              <a:rPr lang="en-US" sz="2700" dirty="0" err="1">
                <a:latin typeface="Calibri"/>
                <a:cs typeface="Calibri"/>
              </a:rPr>
              <a:t>py</a:t>
            </a:r>
            <a:r>
              <a:rPr lang="en-US" sz="2700" dirty="0">
                <a:latin typeface="Calibri"/>
                <a:cs typeface="Calibri"/>
              </a:rPr>
              <a:t> manage.py </a:t>
            </a:r>
            <a:r>
              <a:rPr lang="en-US" sz="2700" dirty="0" err="1">
                <a:latin typeface="Calibri"/>
                <a:cs typeface="Calibri"/>
              </a:rPr>
              <a:t>runserver</a:t>
            </a:r>
            <a:endParaRPr lang="en-US" sz="2700" dirty="0">
              <a:latin typeface="Calibri"/>
              <a:cs typeface="Calibri"/>
            </a:endParaRPr>
          </a:p>
          <a:p>
            <a:pPr marL="354965" marR="5080" indent="-342900">
              <a:lnSpc>
                <a:spcPts val="2920"/>
              </a:lnSpc>
              <a:spcBef>
                <a:spcPts val="459"/>
              </a:spcBef>
              <a:buFont typeface="Arial MT"/>
              <a:buChar char="•"/>
              <a:tabLst>
                <a:tab pos="354965" algn="l"/>
              </a:tabLst>
            </a:pPr>
            <a:r>
              <a:rPr lang="en-US" sz="2700" dirty="0">
                <a:latin typeface="Calibri"/>
                <a:cs typeface="Calibri"/>
              </a:rPr>
              <a:t>In the browser window, type 127.0.0.1:8000/members/ in the address bar.</a:t>
            </a:r>
            <a:endParaRPr sz="2700" dirty="0">
              <a:latin typeface="Calibri"/>
              <a:cs typeface="Calibri"/>
            </a:endParaRPr>
          </a:p>
        </p:txBody>
      </p:sp>
      <p:pic>
        <p:nvPicPr>
          <p:cNvPr id="5" name="Picture 4">
            <a:extLst>
              <a:ext uri="{FF2B5EF4-FFF2-40B4-BE49-F238E27FC236}">
                <a16:creationId xmlns:a16="http://schemas.microsoft.com/office/drawing/2014/main" id="{09A7CC12-7BF4-983F-DF67-4557399E4F94}"/>
              </a:ext>
            </a:extLst>
          </p:cNvPr>
          <p:cNvPicPr>
            <a:picLocks noChangeAspect="1"/>
          </p:cNvPicPr>
          <p:nvPr/>
        </p:nvPicPr>
        <p:blipFill>
          <a:blip r:embed="rId2"/>
          <a:stretch>
            <a:fillRect/>
          </a:stretch>
        </p:blipFill>
        <p:spPr>
          <a:xfrm>
            <a:off x="440690" y="4162425"/>
            <a:ext cx="9782809" cy="2991596"/>
          </a:xfrm>
          <a:prstGeom prst="rect">
            <a:avLst/>
          </a:prstGeom>
        </p:spPr>
      </p:pic>
    </p:spTree>
    <p:extLst>
      <p:ext uri="{BB962C8B-B14F-4D97-AF65-F5344CB8AC3E}">
        <p14:creationId xmlns:p14="http://schemas.microsoft.com/office/powerpoint/2010/main" val="888425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2" y="31489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Django Templates</a:t>
            </a:r>
            <a:endParaRPr sz="4000" dirty="0"/>
          </a:p>
        </p:txBody>
      </p:sp>
      <p:sp>
        <p:nvSpPr>
          <p:cNvPr id="5" name="object 5"/>
          <p:cNvSpPr txBox="1"/>
          <p:nvPr/>
        </p:nvSpPr>
        <p:spPr>
          <a:xfrm>
            <a:off x="-139700" y="1038226"/>
            <a:ext cx="10591800" cy="5007139"/>
          </a:xfrm>
          <a:prstGeom prst="rect">
            <a:avLst/>
          </a:prstGeom>
        </p:spPr>
        <p:txBody>
          <a:bodyPr vert="horz" wrap="square" lIns="0" tIns="61594" rIns="0" bIns="0" rtlCol="0">
            <a:spAutoFit/>
          </a:bodyPr>
          <a:lstStyle/>
          <a:p>
            <a:pPr marL="355600" marR="5080" algn="just">
              <a:lnSpc>
                <a:spcPct val="90000"/>
              </a:lnSpc>
              <a:spcBef>
                <a:spcPts val="484"/>
              </a:spcBef>
            </a:pPr>
            <a:r>
              <a:rPr lang="en-US" sz="3200" dirty="0">
                <a:latin typeface="Calibri"/>
                <a:cs typeface="Calibri"/>
              </a:rPr>
              <a:t>Templates</a:t>
            </a:r>
          </a:p>
          <a:p>
            <a:pPr marL="355600" marR="5080" algn="just">
              <a:lnSpc>
                <a:spcPct val="90000"/>
              </a:lnSpc>
              <a:spcBef>
                <a:spcPts val="484"/>
              </a:spcBef>
            </a:pPr>
            <a:r>
              <a:rPr lang="en-US" sz="3200" dirty="0">
                <a:latin typeface="Calibri"/>
                <a:cs typeface="Calibri"/>
              </a:rPr>
              <a:t>Create a templates folder inside the members folder, and create a HTML file named myfirst.html.</a:t>
            </a:r>
          </a:p>
          <a:p>
            <a:pPr marL="355600" marR="5080" algn="just">
              <a:lnSpc>
                <a:spcPct val="90000"/>
              </a:lnSpc>
              <a:spcBef>
                <a:spcPts val="484"/>
              </a:spcBef>
            </a:pPr>
            <a:r>
              <a:rPr lang="en-US" sz="3200" dirty="0">
                <a:latin typeface="Calibri"/>
                <a:cs typeface="Calibri"/>
              </a:rPr>
              <a:t>The file structure should be like this:</a:t>
            </a:r>
          </a:p>
          <a:p>
            <a:pPr marL="355600" marR="5080" algn="just">
              <a:lnSpc>
                <a:spcPct val="90000"/>
              </a:lnSpc>
              <a:spcBef>
                <a:spcPts val="484"/>
              </a:spcBef>
            </a:pPr>
            <a:r>
              <a:rPr lang="en-US" sz="3200" dirty="0" err="1">
                <a:latin typeface="Calibri"/>
                <a:cs typeface="Calibri"/>
              </a:rPr>
              <a:t>my_tennis_club</a:t>
            </a:r>
            <a:endParaRPr lang="en-US" sz="3200" dirty="0">
              <a:latin typeface="Calibri"/>
              <a:cs typeface="Calibri"/>
            </a:endParaRPr>
          </a:p>
          <a:p>
            <a:pPr marL="355600" marR="5080" algn="just">
              <a:lnSpc>
                <a:spcPct val="90000"/>
              </a:lnSpc>
              <a:spcBef>
                <a:spcPts val="484"/>
              </a:spcBef>
            </a:pPr>
            <a:r>
              <a:rPr lang="en-US" sz="3200" dirty="0">
                <a:latin typeface="Calibri"/>
                <a:cs typeface="Calibri"/>
              </a:rPr>
              <a:t>    manage.py</a:t>
            </a:r>
          </a:p>
          <a:p>
            <a:pPr marL="355600" marR="5080" algn="just">
              <a:lnSpc>
                <a:spcPct val="90000"/>
              </a:lnSpc>
              <a:spcBef>
                <a:spcPts val="484"/>
              </a:spcBef>
            </a:pPr>
            <a:r>
              <a:rPr lang="en-US" sz="3200" dirty="0">
                <a:latin typeface="Calibri"/>
                <a:cs typeface="Calibri"/>
              </a:rPr>
              <a:t>    </a:t>
            </a:r>
            <a:r>
              <a:rPr lang="en-US" sz="3200" dirty="0" err="1">
                <a:latin typeface="Calibri"/>
                <a:cs typeface="Calibri"/>
              </a:rPr>
              <a:t>my_tennis_club</a:t>
            </a:r>
            <a:r>
              <a:rPr lang="en-US" sz="3200" dirty="0">
                <a:latin typeface="Calibri"/>
                <a:cs typeface="Calibri"/>
              </a:rPr>
              <a:t>/</a:t>
            </a:r>
          </a:p>
          <a:p>
            <a:pPr marL="355600" marR="5080" algn="just">
              <a:lnSpc>
                <a:spcPct val="90000"/>
              </a:lnSpc>
              <a:spcBef>
                <a:spcPts val="484"/>
              </a:spcBef>
            </a:pPr>
            <a:r>
              <a:rPr lang="en-US" sz="3200" dirty="0">
                <a:latin typeface="Calibri"/>
                <a:cs typeface="Calibri"/>
              </a:rPr>
              <a:t>    members/</a:t>
            </a:r>
          </a:p>
          <a:p>
            <a:pPr marL="355600" marR="5080" algn="just">
              <a:lnSpc>
                <a:spcPct val="90000"/>
              </a:lnSpc>
              <a:spcBef>
                <a:spcPts val="484"/>
              </a:spcBef>
            </a:pPr>
            <a:r>
              <a:rPr lang="en-US" sz="3200" dirty="0">
                <a:latin typeface="Calibri"/>
                <a:cs typeface="Calibri"/>
              </a:rPr>
              <a:t>        templates/</a:t>
            </a:r>
          </a:p>
          <a:p>
            <a:pPr marL="355600" marR="5080" algn="just">
              <a:lnSpc>
                <a:spcPct val="90000"/>
              </a:lnSpc>
              <a:spcBef>
                <a:spcPts val="484"/>
              </a:spcBef>
            </a:pPr>
            <a:r>
              <a:rPr lang="en-US" sz="3200" dirty="0">
                <a:latin typeface="Calibri"/>
                <a:cs typeface="Calibri"/>
              </a:rPr>
              <a:t>            myfirst.html</a:t>
            </a:r>
            <a:endParaRPr sz="3200" dirty="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Django Templates</a:t>
            </a:r>
            <a:endParaRPr sz="4000" dirty="0"/>
          </a:p>
        </p:txBody>
      </p:sp>
      <p:sp>
        <p:nvSpPr>
          <p:cNvPr id="5" name="object 5"/>
          <p:cNvSpPr txBox="1"/>
          <p:nvPr/>
        </p:nvSpPr>
        <p:spPr>
          <a:xfrm>
            <a:off x="-139700" y="1038226"/>
            <a:ext cx="10591800" cy="6085896"/>
          </a:xfrm>
          <a:prstGeom prst="rect">
            <a:avLst/>
          </a:prstGeom>
        </p:spPr>
        <p:txBody>
          <a:bodyPr vert="horz" wrap="square" lIns="0" tIns="61594" rIns="0" bIns="0" rtlCol="0">
            <a:spAutoFit/>
          </a:bodyPr>
          <a:lstStyle/>
          <a:p>
            <a:pPr marL="355600" marR="5080" algn="just">
              <a:lnSpc>
                <a:spcPct val="90000"/>
              </a:lnSpc>
              <a:spcBef>
                <a:spcPts val="484"/>
              </a:spcBef>
            </a:pPr>
            <a:r>
              <a:rPr lang="en-US" sz="3200" dirty="0">
                <a:latin typeface="Calibri"/>
                <a:cs typeface="Calibri"/>
              </a:rPr>
              <a:t>Open the HTML file and insert the following:</a:t>
            </a:r>
          </a:p>
          <a:p>
            <a:pPr marL="355600" marR="5080" algn="just">
              <a:lnSpc>
                <a:spcPct val="90000"/>
              </a:lnSpc>
              <a:spcBef>
                <a:spcPts val="484"/>
              </a:spcBef>
            </a:pPr>
            <a:r>
              <a:rPr lang="en-US" sz="3200" dirty="0" err="1">
                <a:latin typeface="Calibri"/>
                <a:cs typeface="Calibri"/>
              </a:rPr>
              <a:t>my_tennis_club</a:t>
            </a:r>
            <a:r>
              <a:rPr lang="en-US" sz="3200" dirty="0">
                <a:latin typeface="Calibri"/>
                <a:cs typeface="Calibri"/>
              </a:rPr>
              <a:t>/members/templates/myfirst.html:</a:t>
            </a:r>
          </a:p>
          <a:p>
            <a:pPr marL="355600" marR="5080" algn="just">
              <a:lnSpc>
                <a:spcPct val="90000"/>
              </a:lnSpc>
              <a:spcBef>
                <a:spcPts val="484"/>
              </a:spcBef>
            </a:pPr>
            <a:endParaRPr lang="en-US" sz="3200" dirty="0">
              <a:latin typeface="Calibri"/>
              <a:cs typeface="Calibri"/>
            </a:endParaRPr>
          </a:p>
          <a:p>
            <a:pPr marL="355600" marR="5080" algn="just">
              <a:lnSpc>
                <a:spcPct val="90000"/>
              </a:lnSpc>
              <a:spcBef>
                <a:spcPts val="484"/>
              </a:spcBef>
            </a:pPr>
            <a:r>
              <a:rPr lang="en-US" sz="3200" dirty="0">
                <a:latin typeface="Calibri"/>
                <a:cs typeface="Calibri"/>
              </a:rPr>
              <a:t>&lt;!DOCTYPE html&gt;</a:t>
            </a:r>
          </a:p>
          <a:p>
            <a:pPr marL="355600" marR="5080" algn="just">
              <a:lnSpc>
                <a:spcPct val="90000"/>
              </a:lnSpc>
              <a:spcBef>
                <a:spcPts val="484"/>
              </a:spcBef>
            </a:pPr>
            <a:r>
              <a:rPr lang="en-US" sz="3200" dirty="0">
                <a:latin typeface="Calibri"/>
                <a:cs typeface="Calibri"/>
              </a:rPr>
              <a:t>&lt;html&gt;</a:t>
            </a:r>
          </a:p>
          <a:p>
            <a:pPr marL="355600" marR="5080" algn="just">
              <a:lnSpc>
                <a:spcPct val="90000"/>
              </a:lnSpc>
              <a:spcBef>
                <a:spcPts val="484"/>
              </a:spcBef>
            </a:pPr>
            <a:r>
              <a:rPr lang="en-US" sz="3200" dirty="0">
                <a:latin typeface="Calibri"/>
                <a:cs typeface="Calibri"/>
              </a:rPr>
              <a:t>&lt;body&gt;</a:t>
            </a:r>
          </a:p>
          <a:p>
            <a:pPr marL="355600" marR="5080" algn="just">
              <a:lnSpc>
                <a:spcPct val="90000"/>
              </a:lnSpc>
              <a:spcBef>
                <a:spcPts val="484"/>
              </a:spcBef>
            </a:pPr>
            <a:endParaRPr lang="en-US" sz="3200" dirty="0">
              <a:latin typeface="Calibri"/>
              <a:cs typeface="Calibri"/>
            </a:endParaRPr>
          </a:p>
          <a:p>
            <a:pPr marL="355600" marR="5080" algn="just">
              <a:lnSpc>
                <a:spcPct val="90000"/>
              </a:lnSpc>
              <a:spcBef>
                <a:spcPts val="484"/>
              </a:spcBef>
            </a:pPr>
            <a:r>
              <a:rPr lang="en-US" sz="3200" dirty="0">
                <a:latin typeface="Calibri"/>
                <a:cs typeface="Calibri"/>
              </a:rPr>
              <a:t>&lt;h1&gt;Hello World!&lt;/h1&gt;</a:t>
            </a:r>
          </a:p>
          <a:p>
            <a:pPr marL="355600" marR="5080" algn="just">
              <a:lnSpc>
                <a:spcPct val="90000"/>
              </a:lnSpc>
              <a:spcBef>
                <a:spcPts val="484"/>
              </a:spcBef>
            </a:pPr>
            <a:r>
              <a:rPr lang="en-US" sz="3200" dirty="0">
                <a:latin typeface="Calibri"/>
                <a:cs typeface="Calibri"/>
              </a:rPr>
              <a:t>&lt;p&gt;Welcome to my first Django project!&lt;/p&gt;</a:t>
            </a:r>
          </a:p>
          <a:p>
            <a:pPr marL="355600" marR="5080" algn="just">
              <a:lnSpc>
                <a:spcPct val="90000"/>
              </a:lnSpc>
              <a:spcBef>
                <a:spcPts val="484"/>
              </a:spcBef>
            </a:pPr>
            <a:endParaRPr lang="en-US" sz="3200" dirty="0">
              <a:latin typeface="Calibri"/>
              <a:cs typeface="Calibri"/>
            </a:endParaRPr>
          </a:p>
          <a:p>
            <a:pPr marL="355600" marR="5080" algn="just">
              <a:lnSpc>
                <a:spcPct val="90000"/>
              </a:lnSpc>
              <a:spcBef>
                <a:spcPts val="484"/>
              </a:spcBef>
            </a:pPr>
            <a:r>
              <a:rPr lang="en-US" sz="3200" dirty="0">
                <a:latin typeface="Calibri"/>
                <a:cs typeface="Calibri"/>
              </a:rPr>
              <a:t>&lt;/body&gt;</a:t>
            </a:r>
          </a:p>
          <a:p>
            <a:pPr marL="355600" marR="5080" algn="just">
              <a:lnSpc>
                <a:spcPct val="90000"/>
              </a:lnSpc>
              <a:spcBef>
                <a:spcPts val="484"/>
              </a:spcBef>
            </a:pPr>
            <a:r>
              <a:rPr lang="en-US" sz="3200" dirty="0">
                <a:latin typeface="Calibri"/>
                <a:cs typeface="Calibri"/>
              </a:rPr>
              <a:t>&lt;/html&gt;</a:t>
            </a:r>
            <a:endParaRPr sz="3200" dirty="0">
              <a:latin typeface="Calibri"/>
              <a:cs typeface="Calibri"/>
            </a:endParaRPr>
          </a:p>
        </p:txBody>
      </p:sp>
    </p:spTree>
    <p:extLst>
      <p:ext uri="{BB962C8B-B14F-4D97-AF65-F5344CB8AC3E}">
        <p14:creationId xmlns:p14="http://schemas.microsoft.com/office/powerpoint/2010/main" val="2378434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2" y="314890"/>
            <a:ext cx="6314414" cy="857186"/>
          </a:xfrm>
          <a:prstGeom prst="rect">
            <a:avLst/>
          </a:prstGeom>
        </p:spPr>
        <p:txBody>
          <a:bodyPr vert="horz" wrap="square" lIns="0" tIns="239296" rIns="0" bIns="0" rtlCol="0">
            <a:spAutoFit/>
          </a:bodyPr>
          <a:lstStyle/>
          <a:p>
            <a:pPr marL="1539240">
              <a:lnSpc>
                <a:spcPct val="100000"/>
              </a:lnSpc>
              <a:spcBef>
                <a:spcPts val="95"/>
              </a:spcBef>
            </a:pPr>
            <a:r>
              <a:rPr lang="en-IN" sz="4000" spc="-30" dirty="0"/>
              <a:t>Change Settings</a:t>
            </a:r>
            <a:endParaRPr sz="4000" dirty="0"/>
          </a:p>
        </p:txBody>
      </p:sp>
      <p:sp>
        <p:nvSpPr>
          <p:cNvPr id="3" name="object 3"/>
          <p:cNvSpPr txBox="1"/>
          <p:nvPr/>
        </p:nvSpPr>
        <p:spPr>
          <a:xfrm>
            <a:off x="165100" y="1419225"/>
            <a:ext cx="9829800" cy="5757987"/>
          </a:xfrm>
          <a:prstGeom prst="rect">
            <a:avLst/>
          </a:prstGeom>
        </p:spPr>
        <p:txBody>
          <a:bodyPr vert="horz" wrap="square" lIns="0" tIns="12700" rIns="0" bIns="0" rtlCol="0">
            <a:spAutoFit/>
          </a:bodyPr>
          <a:lstStyle/>
          <a:p>
            <a:pPr marL="354330" marR="5080" indent="-342265" algn="just">
              <a:lnSpc>
                <a:spcPct val="100000"/>
              </a:lnSpc>
              <a:spcBef>
                <a:spcPts val="100"/>
              </a:spcBef>
              <a:buFont typeface="Arial MT"/>
              <a:buChar char="•"/>
              <a:tabLst>
                <a:tab pos="355600" algn="l"/>
              </a:tabLst>
            </a:pPr>
            <a:r>
              <a:rPr lang="en-IN" sz="2000" dirty="0">
                <a:latin typeface="Calibri"/>
                <a:cs typeface="Calibri"/>
              </a:rPr>
              <a:t>To be able to work with more complicated stuff than "Hello World!", We have to tell Django that a new app is created.</a:t>
            </a:r>
          </a:p>
          <a:p>
            <a:pPr marL="354330" marR="5080" indent="-342265" algn="just">
              <a:lnSpc>
                <a:spcPct val="100000"/>
              </a:lnSpc>
              <a:spcBef>
                <a:spcPts val="100"/>
              </a:spcBef>
              <a:buFont typeface="Arial MT"/>
              <a:buChar char="•"/>
              <a:tabLst>
                <a:tab pos="355600" algn="l"/>
              </a:tabLst>
            </a:pPr>
            <a:endParaRPr lang="en-IN" sz="2000" dirty="0">
              <a:latin typeface="Calibri"/>
              <a:cs typeface="Calibri"/>
            </a:endParaRPr>
          </a:p>
          <a:p>
            <a:pPr marL="354330" marR="5080" indent="-342265" algn="just">
              <a:lnSpc>
                <a:spcPct val="100000"/>
              </a:lnSpc>
              <a:spcBef>
                <a:spcPts val="100"/>
              </a:spcBef>
              <a:buFont typeface="Arial MT"/>
              <a:buChar char="•"/>
              <a:tabLst>
                <a:tab pos="355600" algn="l"/>
              </a:tabLst>
            </a:pPr>
            <a:r>
              <a:rPr lang="en-IN" sz="2000" dirty="0">
                <a:latin typeface="Calibri"/>
                <a:cs typeface="Calibri"/>
              </a:rPr>
              <a:t>This is done in the settings.py file in the </a:t>
            </a:r>
            <a:r>
              <a:rPr lang="en-IN" sz="2000" dirty="0" err="1">
                <a:latin typeface="Calibri"/>
                <a:cs typeface="Calibri"/>
              </a:rPr>
              <a:t>my_tennis_club</a:t>
            </a:r>
            <a:r>
              <a:rPr lang="en-IN" sz="2000" dirty="0">
                <a:latin typeface="Calibri"/>
                <a:cs typeface="Calibri"/>
              </a:rPr>
              <a:t> folder.</a:t>
            </a:r>
          </a:p>
          <a:p>
            <a:pPr marL="354330" marR="5080" indent="-342265" algn="just">
              <a:lnSpc>
                <a:spcPct val="100000"/>
              </a:lnSpc>
              <a:spcBef>
                <a:spcPts val="100"/>
              </a:spcBef>
              <a:buFont typeface="Arial MT"/>
              <a:buChar char="•"/>
              <a:tabLst>
                <a:tab pos="355600" algn="l"/>
              </a:tabLst>
            </a:pPr>
            <a:endParaRPr lang="en-IN" sz="2000" dirty="0">
              <a:latin typeface="Calibri"/>
              <a:cs typeface="Calibri"/>
            </a:endParaRPr>
          </a:p>
          <a:p>
            <a:pPr marL="354330" marR="5080" indent="-342265" algn="just">
              <a:lnSpc>
                <a:spcPct val="100000"/>
              </a:lnSpc>
              <a:spcBef>
                <a:spcPts val="100"/>
              </a:spcBef>
              <a:buFont typeface="Arial MT"/>
              <a:buChar char="•"/>
              <a:tabLst>
                <a:tab pos="355600" algn="l"/>
              </a:tabLst>
            </a:pPr>
            <a:r>
              <a:rPr lang="en-IN" sz="2000" dirty="0">
                <a:latin typeface="Calibri"/>
                <a:cs typeface="Calibri"/>
              </a:rPr>
              <a:t>Look up the INSTALLED_APPS[] list and add the members app like this:</a:t>
            </a:r>
          </a:p>
          <a:p>
            <a:pPr marL="354330" marR="5080" indent="-342265" algn="just">
              <a:lnSpc>
                <a:spcPct val="100000"/>
              </a:lnSpc>
              <a:spcBef>
                <a:spcPts val="100"/>
              </a:spcBef>
              <a:buFont typeface="Arial MT"/>
              <a:buChar char="•"/>
              <a:tabLst>
                <a:tab pos="355600" algn="l"/>
              </a:tabLst>
            </a:pPr>
            <a:endParaRPr lang="en-IN" sz="2000" dirty="0">
              <a:latin typeface="Calibri"/>
              <a:cs typeface="Calibri"/>
            </a:endParaRPr>
          </a:p>
          <a:p>
            <a:pPr marL="354330" marR="5080" indent="-342265" algn="just">
              <a:lnSpc>
                <a:spcPct val="100000"/>
              </a:lnSpc>
              <a:spcBef>
                <a:spcPts val="100"/>
              </a:spcBef>
              <a:buFont typeface="Arial MT"/>
              <a:buChar char="•"/>
              <a:tabLst>
                <a:tab pos="355600" algn="l"/>
              </a:tabLst>
            </a:pPr>
            <a:r>
              <a:rPr lang="en-IN" sz="2000" dirty="0" err="1">
                <a:latin typeface="Calibri"/>
                <a:cs typeface="Calibri"/>
              </a:rPr>
              <a:t>my_tennis_club</a:t>
            </a:r>
            <a:r>
              <a:rPr lang="en-IN" sz="2000" dirty="0">
                <a:latin typeface="Calibri"/>
                <a:cs typeface="Calibri"/>
              </a:rPr>
              <a:t>/</a:t>
            </a:r>
            <a:r>
              <a:rPr lang="en-IN" sz="2000" dirty="0" err="1">
                <a:latin typeface="Calibri"/>
                <a:cs typeface="Calibri"/>
              </a:rPr>
              <a:t>my_tennis_club</a:t>
            </a:r>
            <a:r>
              <a:rPr lang="en-IN" sz="2000" dirty="0">
                <a:latin typeface="Calibri"/>
                <a:cs typeface="Calibri"/>
              </a:rPr>
              <a:t>/settings.py:</a:t>
            </a:r>
          </a:p>
          <a:p>
            <a:pPr marL="354330" marR="5080" indent="-342265" algn="just">
              <a:lnSpc>
                <a:spcPct val="100000"/>
              </a:lnSpc>
              <a:spcBef>
                <a:spcPts val="100"/>
              </a:spcBef>
              <a:buFont typeface="Arial MT"/>
              <a:buChar char="•"/>
              <a:tabLst>
                <a:tab pos="355600" algn="l"/>
              </a:tabLst>
            </a:pPr>
            <a:endParaRPr lang="en-IN" sz="2000" dirty="0">
              <a:latin typeface="Calibri"/>
              <a:cs typeface="Calibri"/>
            </a:endParaRPr>
          </a:p>
          <a:p>
            <a:pPr marL="12065" marR="5080" algn="just">
              <a:lnSpc>
                <a:spcPct val="100000"/>
              </a:lnSpc>
              <a:spcBef>
                <a:spcPts val="100"/>
              </a:spcBef>
              <a:tabLst>
                <a:tab pos="355600" algn="l"/>
              </a:tabLst>
            </a:pPr>
            <a:r>
              <a:rPr lang="en-IN" sz="2000" dirty="0">
                <a:latin typeface="Calibri"/>
                <a:cs typeface="Calibri"/>
              </a:rPr>
              <a:t>INSTALLED_APPS = [</a:t>
            </a:r>
          </a:p>
          <a:p>
            <a:pPr marL="12065" marR="5080" algn="just">
              <a:lnSpc>
                <a:spcPct val="100000"/>
              </a:lnSpc>
              <a:spcBef>
                <a:spcPts val="100"/>
              </a:spcBef>
              <a:tabLst>
                <a:tab pos="355600" algn="l"/>
              </a:tabLst>
            </a:pPr>
            <a:r>
              <a:rPr lang="en-IN" sz="2000" dirty="0">
                <a:latin typeface="Calibri"/>
                <a:cs typeface="Calibri"/>
              </a:rPr>
              <a:t>    '</a:t>
            </a:r>
            <a:r>
              <a:rPr lang="en-IN" sz="2000" dirty="0" err="1">
                <a:latin typeface="Calibri"/>
                <a:cs typeface="Calibri"/>
              </a:rPr>
              <a:t>django.contrib.admin</a:t>
            </a:r>
            <a:r>
              <a:rPr lang="en-IN" sz="2000" dirty="0">
                <a:latin typeface="Calibri"/>
                <a:cs typeface="Calibri"/>
              </a:rPr>
              <a:t>',</a:t>
            </a:r>
          </a:p>
          <a:p>
            <a:pPr marL="12065" marR="5080" algn="just">
              <a:lnSpc>
                <a:spcPct val="100000"/>
              </a:lnSpc>
              <a:spcBef>
                <a:spcPts val="100"/>
              </a:spcBef>
              <a:tabLst>
                <a:tab pos="355600" algn="l"/>
              </a:tabLst>
            </a:pPr>
            <a:r>
              <a:rPr lang="en-IN" sz="2000" dirty="0">
                <a:latin typeface="Calibri"/>
                <a:cs typeface="Calibri"/>
              </a:rPr>
              <a:t>    '</a:t>
            </a:r>
            <a:r>
              <a:rPr lang="en-IN" sz="2000" dirty="0" err="1">
                <a:latin typeface="Calibri"/>
                <a:cs typeface="Calibri"/>
              </a:rPr>
              <a:t>django.contrib.auth</a:t>
            </a:r>
            <a:r>
              <a:rPr lang="en-IN" sz="2000" dirty="0">
                <a:latin typeface="Calibri"/>
                <a:cs typeface="Calibri"/>
              </a:rPr>
              <a:t>',</a:t>
            </a:r>
          </a:p>
          <a:p>
            <a:pPr marL="12065" marR="5080" algn="just">
              <a:lnSpc>
                <a:spcPct val="100000"/>
              </a:lnSpc>
              <a:spcBef>
                <a:spcPts val="100"/>
              </a:spcBef>
              <a:tabLst>
                <a:tab pos="355600" algn="l"/>
              </a:tabLst>
            </a:pPr>
            <a:r>
              <a:rPr lang="en-IN" sz="2000" dirty="0">
                <a:latin typeface="Calibri"/>
                <a:cs typeface="Calibri"/>
              </a:rPr>
              <a:t>    '</a:t>
            </a:r>
            <a:r>
              <a:rPr lang="en-IN" sz="2000" dirty="0" err="1">
                <a:latin typeface="Calibri"/>
                <a:cs typeface="Calibri"/>
              </a:rPr>
              <a:t>django.contrib.contenttypes</a:t>
            </a:r>
            <a:r>
              <a:rPr lang="en-IN" sz="2000" dirty="0">
                <a:latin typeface="Calibri"/>
                <a:cs typeface="Calibri"/>
              </a:rPr>
              <a:t>',</a:t>
            </a:r>
          </a:p>
          <a:p>
            <a:pPr marL="12065" marR="5080" algn="just">
              <a:lnSpc>
                <a:spcPct val="100000"/>
              </a:lnSpc>
              <a:spcBef>
                <a:spcPts val="100"/>
              </a:spcBef>
              <a:tabLst>
                <a:tab pos="355600" algn="l"/>
              </a:tabLst>
            </a:pPr>
            <a:r>
              <a:rPr lang="en-IN" sz="2000" dirty="0">
                <a:latin typeface="Calibri"/>
                <a:cs typeface="Calibri"/>
              </a:rPr>
              <a:t>    '</a:t>
            </a:r>
            <a:r>
              <a:rPr lang="en-IN" sz="2000" dirty="0" err="1">
                <a:latin typeface="Calibri"/>
                <a:cs typeface="Calibri"/>
              </a:rPr>
              <a:t>django.contrib.sessions</a:t>
            </a:r>
            <a:r>
              <a:rPr lang="en-IN" sz="2000" dirty="0">
                <a:latin typeface="Calibri"/>
                <a:cs typeface="Calibri"/>
              </a:rPr>
              <a:t>',</a:t>
            </a:r>
          </a:p>
          <a:p>
            <a:pPr marL="12065" marR="5080" algn="just">
              <a:lnSpc>
                <a:spcPct val="100000"/>
              </a:lnSpc>
              <a:spcBef>
                <a:spcPts val="100"/>
              </a:spcBef>
              <a:tabLst>
                <a:tab pos="355600" algn="l"/>
              </a:tabLst>
            </a:pPr>
            <a:r>
              <a:rPr lang="en-IN" sz="2000" dirty="0">
                <a:latin typeface="Calibri"/>
                <a:cs typeface="Calibri"/>
              </a:rPr>
              <a:t>    '</a:t>
            </a:r>
            <a:r>
              <a:rPr lang="en-IN" sz="2000" dirty="0" err="1">
                <a:latin typeface="Calibri"/>
                <a:cs typeface="Calibri"/>
              </a:rPr>
              <a:t>django.contrib.messages</a:t>
            </a:r>
            <a:r>
              <a:rPr lang="en-IN" sz="2000" dirty="0">
                <a:latin typeface="Calibri"/>
                <a:cs typeface="Calibri"/>
              </a:rPr>
              <a:t>',</a:t>
            </a:r>
          </a:p>
          <a:p>
            <a:pPr marL="12065" marR="5080" algn="just">
              <a:lnSpc>
                <a:spcPct val="100000"/>
              </a:lnSpc>
              <a:spcBef>
                <a:spcPts val="100"/>
              </a:spcBef>
              <a:tabLst>
                <a:tab pos="355600" algn="l"/>
              </a:tabLst>
            </a:pPr>
            <a:r>
              <a:rPr lang="en-IN" sz="2000" dirty="0">
                <a:latin typeface="Calibri"/>
                <a:cs typeface="Calibri"/>
              </a:rPr>
              <a:t>    '</a:t>
            </a:r>
            <a:r>
              <a:rPr lang="en-IN" sz="2000" dirty="0" err="1">
                <a:latin typeface="Calibri"/>
                <a:cs typeface="Calibri"/>
              </a:rPr>
              <a:t>django.contrib.staticfiles</a:t>
            </a:r>
            <a:r>
              <a:rPr lang="en-IN" sz="2000" dirty="0">
                <a:latin typeface="Calibri"/>
                <a:cs typeface="Calibri"/>
              </a:rPr>
              <a:t>',</a:t>
            </a:r>
          </a:p>
          <a:p>
            <a:pPr marL="12065" marR="5080" algn="just">
              <a:lnSpc>
                <a:spcPct val="100000"/>
              </a:lnSpc>
              <a:spcBef>
                <a:spcPts val="100"/>
              </a:spcBef>
              <a:tabLst>
                <a:tab pos="355600" algn="l"/>
              </a:tabLst>
            </a:pPr>
            <a:r>
              <a:rPr lang="en-IN" sz="2000" dirty="0">
                <a:latin typeface="Calibri"/>
                <a:cs typeface="Calibri"/>
              </a:rPr>
              <a:t>    'members'</a:t>
            </a:r>
          </a:p>
          <a:p>
            <a:pPr marL="12065" marR="5080" algn="just">
              <a:lnSpc>
                <a:spcPct val="100000"/>
              </a:lnSpc>
              <a:spcBef>
                <a:spcPts val="100"/>
              </a:spcBef>
              <a:tabLst>
                <a:tab pos="355600" algn="l"/>
              </a:tabLst>
            </a:pPr>
            <a:r>
              <a:rPr lang="en-IN" sz="2000" dirty="0">
                <a:latin typeface="Calibri"/>
                <a:cs typeface="Calibri"/>
              </a:rPr>
              <a:t>]</a:t>
            </a:r>
            <a:endParaRPr sz="2000" dirty="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104775"/>
            <a:ext cx="6314414" cy="857186"/>
          </a:xfrm>
          <a:prstGeom prst="rect">
            <a:avLst/>
          </a:prstGeom>
        </p:spPr>
        <p:txBody>
          <a:bodyPr vert="horz" wrap="square" lIns="0" tIns="239296" rIns="0" bIns="0" rtlCol="0">
            <a:spAutoFit/>
          </a:bodyPr>
          <a:lstStyle/>
          <a:p>
            <a:pPr marL="1539240">
              <a:lnSpc>
                <a:spcPct val="100000"/>
              </a:lnSpc>
              <a:spcBef>
                <a:spcPts val="95"/>
              </a:spcBef>
            </a:pPr>
            <a:r>
              <a:rPr lang="en-IN" sz="4000" spc="-30" dirty="0"/>
              <a:t>Change Settings</a:t>
            </a:r>
            <a:endParaRPr sz="4000" dirty="0"/>
          </a:p>
        </p:txBody>
      </p:sp>
      <p:sp>
        <p:nvSpPr>
          <p:cNvPr id="3" name="object 3"/>
          <p:cNvSpPr txBox="1"/>
          <p:nvPr/>
        </p:nvSpPr>
        <p:spPr>
          <a:xfrm>
            <a:off x="431800" y="504825"/>
            <a:ext cx="9829800" cy="7227620"/>
          </a:xfrm>
          <a:prstGeom prst="rect">
            <a:avLst/>
          </a:prstGeom>
        </p:spPr>
        <p:txBody>
          <a:bodyPr vert="horz" wrap="square" lIns="0" tIns="12700" rIns="0" bIns="0" rtlCol="0">
            <a:spAutoFit/>
          </a:bodyPr>
          <a:lstStyle/>
          <a:p>
            <a:pPr marL="354330" marR="5080" indent="-342265" algn="just">
              <a:lnSpc>
                <a:spcPct val="100000"/>
              </a:lnSpc>
              <a:spcBef>
                <a:spcPts val="100"/>
              </a:spcBef>
              <a:buFont typeface="Arial MT"/>
              <a:buChar char="•"/>
              <a:tabLst>
                <a:tab pos="355600" algn="l"/>
              </a:tabLst>
            </a:pPr>
            <a:r>
              <a:rPr lang="en-IN" sz="2800" dirty="0">
                <a:latin typeface="Calibri"/>
                <a:cs typeface="Calibri"/>
              </a:rPr>
              <a:t>Then run this command:</a:t>
            </a:r>
          </a:p>
          <a:p>
            <a:pPr marL="12065" marR="5080" algn="just">
              <a:lnSpc>
                <a:spcPct val="100000"/>
              </a:lnSpc>
              <a:spcBef>
                <a:spcPts val="100"/>
              </a:spcBef>
              <a:tabLst>
                <a:tab pos="355600" algn="l"/>
              </a:tabLst>
            </a:pPr>
            <a:r>
              <a:rPr lang="en-IN" sz="2800" dirty="0" err="1">
                <a:latin typeface="Calibri"/>
                <a:cs typeface="Calibri"/>
              </a:rPr>
              <a:t>py</a:t>
            </a:r>
            <a:r>
              <a:rPr lang="en-IN" sz="2800" dirty="0">
                <a:latin typeface="Calibri"/>
                <a:cs typeface="Calibri"/>
              </a:rPr>
              <a:t> manage.py migrate</a:t>
            </a:r>
          </a:p>
          <a:p>
            <a:pPr marL="354330" marR="5080" indent="-342265" algn="just">
              <a:lnSpc>
                <a:spcPct val="100000"/>
              </a:lnSpc>
              <a:spcBef>
                <a:spcPts val="100"/>
              </a:spcBef>
              <a:buFont typeface="Arial MT"/>
              <a:buChar char="•"/>
              <a:tabLst>
                <a:tab pos="355600" algn="l"/>
              </a:tabLst>
            </a:pPr>
            <a:r>
              <a:rPr lang="en-IN" sz="2800" dirty="0">
                <a:latin typeface="Calibri"/>
                <a:cs typeface="Calibri"/>
              </a:rPr>
              <a:t>Which will produce this output:</a:t>
            </a:r>
          </a:p>
          <a:p>
            <a:pPr marL="354330" marR="5080" indent="-342265" algn="just">
              <a:lnSpc>
                <a:spcPct val="100000"/>
              </a:lnSpc>
              <a:spcBef>
                <a:spcPts val="100"/>
              </a:spcBef>
              <a:buFont typeface="Arial MT"/>
              <a:buChar char="•"/>
              <a:tabLst>
                <a:tab pos="355600" algn="l"/>
              </a:tabLst>
            </a:pPr>
            <a:r>
              <a:rPr lang="en-IN" sz="2800" dirty="0">
                <a:latin typeface="Calibri"/>
                <a:cs typeface="Calibri"/>
              </a:rPr>
              <a:t>Operations to perform:</a:t>
            </a:r>
          </a:p>
          <a:p>
            <a:pPr marL="354330" marR="5080" indent="-342265" algn="just">
              <a:lnSpc>
                <a:spcPct val="100000"/>
              </a:lnSpc>
              <a:spcBef>
                <a:spcPts val="100"/>
              </a:spcBef>
              <a:buFont typeface="Arial MT"/>
              <a:buChar char="•"/>
              <a:tabLst>
                <a:tab pos="355600" algn="l"/>
              </a:tabLst>
            </a:pPr>
            <a:r>
              <a:rPr lang="en-IN" sz="2800" dirty="0">
                <a:latin typeface="Calibri"/>
                <a:cs typeface="Calibri"/>
              </a:rPr>
              <a:t>  Apply all migrations: admin, auth, </a:t>
            </a:r>
            <a:r>
              <a:rPr lang="en-IN" sz="2800" dirty="0" err="1">
                <a:latin typeface="Calibri"/>
                <a:cs typeface="Calibri"/>
              </a:rPr>
              <a:t>contenttypes</a:t>
            </a:r>
            <a:r>
              <a:rPr lang="en-IN" sz="2800" dirty="0">
                <a:latin typeface="Calibri"/>
                <a:cs typeface="Calibri"/>
              </a:rPr>
              <a:t>, sessions</a:t>
            </a:r>
          </a:p>
          <a:p>
            <a:pPr marL="354330" marR="5080" indent="-342265" algn="just">
              <a:lnSpc>
                <a:spcPct val="100000"/>
              </a:lnSpc>
              <a:spcBef>
                <a:spcPts val="100"/>
              </a:spcBef>
              <a:buFont typeface="Arial MT"/>
              <a:buChar char="•"/>
              <a:tabLst>
                <a:tab pos="355600" algn="l"/>
              </a:tabLst>
            </a:pPr>
            <a:r>
              <a:rPr lang="en-IN" sz="2800" dirty="0">
                <a:latin typeface="Calibri"/>
                <a:cs typeface="Calibri"/>
              </a:rPr>
              <a:t>Running migrations:</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contenttypes.0001_initial...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auth.0001_initial...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admin.0001_initial...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admin.0002_logentry_remove_auto_add...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admin.0003_logentry_add_action_flag_choices...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contenttypes.0002_remove_content_type_name...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auth.0002_alter_permission_name_max_length...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auth.0003_alter_user_email_max_length...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auth.0004_alter_user_username_opts...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auth.0005_alter_user_last_login_null...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auth.0006_require_contenttypes_0002...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auth.0007_alter_validators_add_error_messages...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auth.0008_alter_user_username_max_length...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auth.0009_alter_user_last_name_max_length...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auth.0010_alter_group_name_max_length...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auth.0011_update_proxy_permissions...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auth.0012_alter_user_first_name_max_length...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  Applying sessions.0001_initial... OK</a:t>
            </a:r>
          </a:p>
          <a:p>
            <a:pPr marL="354330" marR="5080" indent="-342265" algn="just">
              <a:lnSpc>
                <a:spcPct val="100000"/>
              </a:lnSpc>
              <a:spcBef>
                <a:spcPts val="100"/>
              </a:spcBef>
              <a:buFont typeface="Arial MT"/>
              <a:buChar char="•"/>
              <a:tabLst>
                <a:tab pos="355600" algn="l"/>
              </a:tabLst>
            </a:pPr>
            <a:r>
              <a:rPr lang="en-IN" sz="1400" dirty="0">
                <a:latin typeface="Calibri"/>
                <a:cs typeface="Calibri"/>
              </a:rPr>
              <a:t>(</a:t>
            </a:r>
            <a:r>
              <a:rPr lang="en-IN" sz="1400" dirty="0" err="1">
                <a:latin typeface="Calibri"/>
                <a:cs typeface="Calibri"/>
              </a:rPr>
              <a:t>myworld</a:t>
            </a:r>
            <a:r>
              <a:rPr lang="en-IN" sz="1400" dirty="0">
                <a:latin typeface="Calibri"/>
                <a:cs typeface="Calibri"/>
              </a:rPr>
              <a:t>) C:\Users\Your Name\</a:t>
            </a:r>
            <a:r>
              <a:rPr lang="en-IN" sz="1400" dirty="0" err="1">
                <a:latin typeface="Calibri"/>
                <a:cs typeface="Calibri"/>
              </a:rPr>
              <a:t>myworld</a:t>
            </a:r>
            <a:r>
              <a:rPr lang="en-IN" sz="1400" dirty="0">
                <a:latin typeface="Calibri"/>
                <a:cs typeface="Calibri"/>
              </a:rPr>
              <a:t>\</a:t>
            </a:r>
            <a:r>
              <a:rPr lang="en-IN" sz="1400" dirty="0" err="1">
                <a:latin typeface="Calibri"/>
                <a:cs typeface="Calibri"/>
              </a:rPr>
              <a:t>my_tennis_club</a:t>
            </a:r>
            <a:r>
              <a:rPr lang="en-IN" sz="1400" dirty="0">
                <a:latin typeface="Calibri"/>
                <a:cs typeface="Calibri"/>
              </a:rPr>
              <a:t>&gt;</a:t>
            </a:r>
            <a:endParaRPr sz="1400" dirty="0">
              <a:latin typeface="Calibri"/>
              <a:cs typeface="Calibri"/>
            </a:endParaRPr>
          </a:p>
        </p:txBody>
      </p:sp>
    </p:spTree>
    <p:extLst>
      <p:ext uri="{BB962C8B-B14F-4D97-AF65-F5344CB8AC3E}">
        <p14:creationId xmlns:p14="http://schemas.microsoft.com/office/powerpoint/2010/main" val="2158462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393700" y="96783"/>
            <a:ext cx="8910151" cy="4016484"/>
          </a:xfrm>
          <a:prstGeom prst="rect">
            <a:avLst/>
          </a:prstGeom>
        </p:spPr>
        <p:txBody>
          <a:bodyPr vert="horz" wrap="square" lIns="0" tIns="12700" rIns="0" bIns="0" rtlCol="0">
            <a:spAutoFit/>
          </a:bodyPr>
          <a:lstStyle/>
          <a:p>
            <a:pPr marL="12700" marR="5080" indent="32384">
              <a:lnSpc>
                <a:spcPct val="100000"/>
              </a:lnSpc>
              <a:spcBef>
                <a:spcPts val="100"/>
              </a:spcBef>
              <a:tabLst>
                <a:tab pos="732790" algn="l"/>
                <a:tab pos="834390" algn="l"/>
                <a:tab pos="1493520" algn="l"/>
                <a:tab pos="2628900" algn="l"/>
                <a:tab pos="3275965" algn="l"/>
                <a:tab pos="4394835" algn="l"/>
              </a:tabLst>
            </a:pPr>
            <a:r>
              <a:rPr lang="en-US" sz="3200" spc="-25" dirty="0">
                <a:latin typeface="Calibri"/>
                <a:cs typeface="Calibri"/>
              </a:rPr>
              <a:t>Start the server by navigating to the /</a:t>
            </a:r>
            <a:r>
              <a:rPr lang="en-US" sz="3200" spc="-25" dirty="0" err="1">
                <a:latin typeface="Calibri"/>
                <a:cs typeface="Calibri"/>
              </a:rPr>
              <a:t>my_tennis_club</a:t>
            </a:r>
            <a:r>
              <a:rPr lang="en-US" sz="3200" spc="-25" dirty="0">
                <a:latin typeface="Calibri"/>
                <a:cs typeface="Calibri"/>
              </a:rPr>
              <a:t> folder and execute this command:</a:t>
            </a:r>
          </a:p>
          <a:p>
            <a:pPr marL="12700" marR="5080" indent="32384">
              <a:lnSpc>
                <a:spcPct val="100000"/>
              </a:lnSpc>
              <a:spcBef>
                <a:spcPts val="100"/>
              </a:spcBef>
              <a:tabLst>
                <a:tab pos="732790" algn="l"/>
                <a:tab pos="834390" algn="l"/>
                <a:tab pos="1493520" algn="l"/>
                <a:tab pos="2628900" algn="l"/>
                <a:tab pos="3275965" algn="l"/>
                <a:tab pos="4394835" algn="l"/>
              </a:tabLst>
            </a:pPr>
            <a:endParaRPr lang="en-US" sz="3200" spc="-25" dirty="0">
              <a:latin typeface="Calibri"/>
              <a:cs typeface="Calibri"/>
            </a:endParaRPr>
          </a:p>
          <a:p>
            <a:pPr marL="12700" marR="5080" indent="32384">
              <a:lnSpc>
                <a:spcPct val="100000"/>
              </a:lnSpc>
              <a:spcBef>
                <a:spcPts val="100"/>
              </a:spcBef>
              <a:tabLst>
                <a:tab pos="732790" algn="l"/>
                <a:tab pos="834390" algn="l"/>
                <a:tab pos="1493520" algn="l"/>
                <a:tab pos="2628900" algn="l"/>
                <a:tab pos="3275965" algn="l"/>
                <a:tab pos="4394835" algn="l"/>
              </a:tabLst>
            </a:pPr>
            <a:r>
              <a:rPr lang="en-US" sz="3200" spc="-25" dirty="0" err="1">
                <a:latin typeface="Calibri"/>
                <a:cs typeface="Calibri"/>
              </a:rPr>
              <a:t>py</a:t>
            </a:r>
            <a:r>
              <a:rPr lang="en-US" sz="3200" spc="-25" dirty="0">
                <a:latin typeface="Calibri"/>
                <a:cs typeface="Calibri"/>
              </a:rPr>
              <a:t> manage.py </a:t>
            </a:r>
            <a:r>
              <a:rPr lang="en-US" sz="3200" spc="-25" dirty="0" err="1">
                <a:latin typeface="Calibri"/>
                <a:cs typeface="Calibri"/>
              </a:rPr>
              <a:t>runserver</a:t>
            </a:r>
            <a:endParaRPr lang="en-US" sz="3200" spc="-25" dirty="0">
              <a:latin typeface="Calibri"/>
              <a:cs typeface="Calibri"/>
            </a:endParaRPr>
          </a:p>
          <a:p>
            <a:pPr marL="12700" marR="5080" indent="32384">
              <a:lnSpc>
                <a:spcPct val="100000"/>
              </a:lnSpc>
              <a:spcBef>
                <a:spcPts val="100"/>
              </a:spcBef>
              <a:tabLst>
                <a:tab pos="732790" algn="l"/>
                <a:tab pos="834390" algn="l"/>
                <a:tab pos="1493520" algn="l"/>
                <a:tab pos="2628900" algn="l"/>
                <a:tab pos="3275965" algn="l"/>
                <a:tab pos="4394835" algn="l"/>
              </a:tabLst>
            </a:pPr>
            <a:r>
              <a:rPr lang="en-US" sz="3200" spc="-25" dirty="0">
                <a:latin typeface="Calibri"/>
                <a:cs typeface="Calibri"/>
              </a:rPr>
              <a:t>In the browser window, type 127.0.0.1:8000/members/ in the address bar.</a:t>
            </a:r>
          </a:p>
          <a:p>
            <a:pPr marL="12700" marR="5080" indent="32384">
              <a:lnSpc>
                <a:spcPct val="100000"/>
              </a:lnSpc>
              <a:spcBef>
                <a:spcPts val="100"/>
              </a:spcBef>
              <a:tabLst>
                <a:tab pos="732790" algn="l"/>
                <a:tab pos="834390" algn="l"/>
                <a:tab pos="1493520" algn="l"/>
                <a:tab pos="2628900" algn="l"/>
                <a:tab pos="3275965" algn="l"/>
                <a:tab pos="4394835" algn="l"/>
              </a:tabLst>
            </a:pPr>
            <a:endParaRPr lang="en-US" sz="3200" spc="-25" dirty="0">
              <a:latin typeface="Calibri"/>
              <a:cs typeface="Calibri"/>
            </a:endParaRPr>
          </a:p>
          <a:p>
            <a:pPr marL="12700" marR="5080" indent="32384">
              <a:lnSpc>
                <a:spcPct val="100000"/>
              </a:lnSpc>
              <a:spcBef>
                <a:spcPts val="100"/>
              </a:spcBef>
              <a:tabLst>
                <a:tab pos="732790" algn="l"/>
                <a:tab pos="834390" algn="l"/>
                <a:tab pos="1493520" algn="l"/>
                <a:tab pos="2628900" algn="l"/>
                <a:tab pos="3275965" algn="l"/>
                <a:tab pos="4394835" algn="l"/>
              </a:tabLst>
            </a:pPr>
            <a:r>
              <a:rPr lang="en-US" sz="3200" spc="-25" dirty="0">
                <a:latin typeface="Calibri"/>
                <a:cs typeface="Calibri"/>
              </a:rPr>
              <a:t>The result should look like this:</a:t>
            </a:r>
            <a:endParaRPr sz="3200" dirty="0">
              <a:latin typeface="Calibri"/>
              <a:cs typeface="Calibri"/>
            </a:endParaRPr>
          </a:p>
        </p:txBody>
      </p:sp>
      <p:pic>
        <p:nvPicPr>
          <p:cNvPr id="10" name="Picture 9">
            <a:extLst>
              <a:ext uri="{FF2B5EF4-FFF2-40B4-BE49-F238E27FC236}">
                <a16:creationId xmlns:a16="http://schemas.microsoft.com/office/drawing/2014/main" id="{F36CDA39-C39A-95C0-9500-4980348840E8}"/>
              </a:ext>
            </a:extLst>
          </p:cNvPr>
          <p:cNvPicPr>
            <a:picLocks noChangeAspect="1"/>
          </p:cNvPicPr>
          <p:nvPr/>
        </p:nvPicPr>
        <p:blipFill>
          <a:blip r:embed="rId2"/>
          <a:stretch>
            <a:fillRect/>
          </a:stretch>
        </p:blipFill>
        <p:spPr>
          <a:xfrm>
            <a:off x="698500" y="4314825"/>
            <a:ext cx="9296400" cy="244053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0ACB-A4CE-0A0E-BC04-2E95A062C8D4}"/>
              </a:ext>
            </a:extLst>
          </p:cNvPr>
          <p:cNvSpPr>
            <a:spLocks noGrp="1"/>
          </p:cNvSpPr>
          <p:nvPr>
            <p:ph type="title"/>
          </p:nvPr>
        </p:nvSpPr>
        <p:spPr>
          <a:xfrm>
            <a:off x="774700" y="2714625"/>
            <a:ext cx="9448800" cy="677108"/>
          </a:xfrm>
        </p:spPr>
        <p:txBody>
          <a:bodyPr/>
          <a:lstStyle/>
          <a:p>
            <a:pPr algn="ctr"/>
            <a:r>
              <a:rPr lang="en-IN" b="0" i="0" dirty="0">
                <a:solidFill>
                  <a:srgbClr val="000000"/>
                </a:solidFill>
                <a:effectLst/>
                <a:highlight>
                  <a:srgbClr val="FFFFFF"/>
                </a:highlight>
                <a:latin typeface="Segoe UI" panose="020B0502040204020203" pitchFamily="34" charset="0"/>
              </a:rPr>
              <a:t>Databases using Django</a:t>
            </a:r>
          </a:p>
        </p:txBody>
      </p:sp>
    </p:spTree>
    <p:extLst>
      <p:ext uri="{BB962C8B-B14F-4D97-AF65-F5344CB8AC3E}">
        <p14:creationId xmlns:p14="http://schemas.microsoft.com/office/powerpoint/2010/main" val="2214622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71" y="402652"/>
            <a:ext cx="9223058" cy="635573"/>
          </a:xfrm>
        </p:spPr>
        <p:txBody>
          <a:bodyPr>
            <a:normAutofit fontScale="90000"/>
          </a:bodyPr>
          <a:lstStyle/>
          <a:p>
            <a:r>
              <a:rPr lang="en-GB" dirty="0"/>
              <a:t>Model</a:t>
            </a:r>
            <a:br>
              <a:rPr lang="en-GB" dirty="0"/>
            </a:br>
            <a:endParaRPr lang="en-US" dirty="0"/>
          </a:p>
        </p:txBody>
      </p:sp>
      <p:sp>
        <p:nvSpPr>
          <p:cNvPr id="3" name="Text Placeholder 2"/>
          <p:cNvSpPr>
            <a:spLocks noGrp="1"/>
          </p:cNvSpPr>
          <p:nvPr>
            <p:ph type="body" idx="1"/>
          </p:nvPr>
        </p:nvSpPr>
        <p:spPr>
          <a:xfrm>
            <a:off x="735171" y="1266825"/>
            <a:ext cx="9223058" cy="5544993"/>
          </a:xfrm>
        </p:spPr>
        <p:txBody>
          <a:bodyPr>
            <a:normAutofit fontScale="92500" lnSpcReduction="20000"/>
          </a:bodyPr>
          <a:lstStyle/>
          <a:p>
            <a:pPr marL="100252" indent="0" algn="just">
              <a:buNone/>
            </a:pPr>
            <a:r>
              <a:rPr lang="en-US" dirty="0"/>
              <a:t>The model provides data from the database.</a:t>
            </a:r>
          </a:p>
          <a:p>
            <a:pPr marL="100252" indent="0" algn="just">
              <a:buNone/>
            </a:pPr>
            <a:endParaRPr lang="en-US" dirty="0"/>
          </a:p>
          <a:p>
            <a:pPr marL="100252" indent="0" algn="just">
              <a:buNone/>
            </a:pPr>
            <a:r>
              <a:rPr lang="en-US" dirty="0"/>
              <a:t>In Django, the data is delivered as an Object Relational Mapping (ORM), which is a technique designed to make it easier to work with databases.</a:t>
            </a:r>
          </a:p>
          <a:p>
            <a:pPr marL="100252" indent="0" algn="just">
              <a:buNone/>
            </a:pPr>
            <a:endParaRPr lang="en-US" dirty="0"/>
          </a:p>
          <a:p>
            <a:pPr marL="100252" indent="0" algn="just">
              <a:buNone/>
            </a:pPr>
            <a:r>
              <a:rPr lang="en-US" dirty="0"/>
              <a:t>The most common way to extract data from a database is SQL. One problem with SQL is that you have to have a pretty good understanding of the database structure to be able to work with it.</a:t>
            </a:r>
          </a:p>
          <a:p>
            <a:pPr marL="100252" indent="0" algn="just">
              <a:buNone/>
            </a:pPr>
            <a:endParaRPr lang="en-US" dirty="0"/>
          </a:p>
          <a:p>
            <a:pPr marL="100252" indent="0" algn="just">
              <a:buNone/>
            </a:pPr>
            <a:r>
              <a:rPr lang="en-US" dirty="0"/>
              <a:t>Django, with ORM, makes it easier to communicate with the database, without having to write complex SQL statements.</a:t>
            </a:r>
          </a:p>
          <a:p>
            <a:pPr marL="100252" indent="0" algn="just">
              <a:buNone/>
            </a:pPr>
            <a:endParaRPr lang="en-US" dirty="0"/>
          </a:p>
          <a:p>
            <a:pPr marL="100252" indent="0" algn="just">
              <a:buNone/>
            </a:pPr>
            <a:r>
              <a:rPr lang="en-US" dirty="0"/>
              <a:t>The models are usually located in a file called models.py</a:t>
            </a:r>
          </a:p>
        </p:txBody>
      </p:sp>
    </p:spTree>
    <p:extLst>
      <p:ext uri="{BB962C8B-B14F-4D97-AF65-F5344CB8AC3E}">
        <p14:creationId xmlns:p14="http://schemas.microsoft.com/office/powerpoint/2010/main" val="1767326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0ACB-A4CE-0A0E-BC04-2E95A062C8D4}"/>
              </a:ext>
            </a:extLst>
          </p:cNvPr>
          <p:cNvSpPr>
            <a:spLocks noGrp="1"/>
          </p:cNvSpPr>
          <p:nvPr>
            <p:ph type="title"/>
          </p:nvPr>
        </p:nvSpPr>
        <p:spPr>
          <a:xfrm>
            <a:off x="774700" y="2714625"/>
            <a:ext cx="9448800" cy="677108"/>
          </a:xfrm>
        </p:spPr>
        <p:txBody>
          <a:bodyPr/>
          <a:lstStyle/>
          <a:p>
            <a:pPr algn="ctr"/>
            <a:r>
              <a:rPr lang="en-IN" b="0" i="0" dirty="0">
                <a:solidFill>
                  <a:srgbClr val="000000"/>
                </a:solidFill>
                <a:effectLst/>
                <a:highlight>
                  <a:srgbClr val="FFFFFF"/>
                </a:highlight>
                <a:latin typeface="Segoe UI" panose="020B0502040204020203" pitchFamily="34" charset="0"/>
              </a:rPr>
              <a:t>Django Models</a:t>
            </a:r>
          </a:p>
        </p:txBody>
      </p:sp>
    </p:spTree>
    <p:extLst>
      <p:ext uri="{BB962C8B-B14F-4D97-AF65-F5344CB8AC3E}">
        <p14:creationId xmlns:p14="http://schemas.microsoft.com/office/powerpoint/2010/main" val="406157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Django Models</a:t>
            </a:r>
            <a:endParaRPr sz="4000" dirty="0"/>
          </a:p>
        </p:txBody>
      </p:sp>
      <p:sp>
        <p:nvSpPr>
          <p:cNvPr id="5" name="object 5"/>
          <p:cNvSpPr txBox="1"/>
          <p:nvPr/>
        </p:nvSpPr>
        <p:spPr>
          <a:xfrm>
            <a:off x="-139700" y="1038226"/>
            <a:ext cx="10591800" cy="6085896"/>
          </a:xfrm>
          <a:prstGeom prst="rect">
            <a:avLst/>
          </a:prstGeom>
        </p:spPr>
        <p:txBody>
          <a:bodyPr vert="horz" wrap="square" lIns="0" tIns="61594" rIns="0" bIns="0" rtlCol="0">
            <a:spAutoFit/>
          </a:bodyPr>
          <a:lstStyle/>
          <a:p>
            <a:pPr marL="355600" marR="5080" algn="just">
              <a:lnSpc>
                <a:spcPct val="90000"/>
              </a:lnSpc>
              <a:spcBef>
                <a:spcPts val="484"/>
              </a:spcBef>
            </a:pPr>
            <a:r>
              <a:rPr lang="en-US" sz="3200" dirty="0">
                <a:latin typeface="Calibri"/>
                <a:cs typeface="Calibri"/>
              </a:rPr>
              <a:t>A Django model is a table in your database.</a:t>
            </a:r>
          </a:p>
          <a:p>
            <a:pPr marL="355600" marR="5080" algn="just">
              <a:lnSpc>
                <a:spcPct val="90000"/>
              </a:lnSpc>
              <a:spcBef>
                <a:spcPts val="484"/>
              </a:spcBef>
            </a:pPr>
            <a:endParaRPr lang="en-US" sz="3200" dirty="0">
              <a:latin typeface="Calibri"/>
              <a:cs typeface="Calibri"/>
            </a:endParaRPr>
          </a:p>
          <a:p>
            <a:pPr marL="355600" marR="5080" algn="just">
              <a:lnSpc>
                <a:spcPct val="90000"/>
              </a:lnSpc>
              <a:spcBef>
                <a:spcPts val="484"/>
              </a:spcBef>
            </a:pPr>
            <a:r>
              <a:rPr lang="en-US" sz="3200" dirty="0">
                <a:latin typeface="Calibri"/>
                <a:cs typeface="Calibri"/>
              </a:rPr>
              <a:t>Django Models</a:t>
            </a:r>
          </a:p>
          <a:p>
            <a:pPr marL="355600" marR="5080" algn="just">
              <a:lnSpc>
                <a:spcPct val="90000"/>
              </a:lnSpc>
              <a:spcBef>
                <a:spcPts val="484"/>
              </a:spcBef>
            </a:pPr>
            <a:r>
              <a:rPr lang="en-US" sz="3200" dirty="0">
                <a:latin typeface="Calibri"/>
                <a:cs typeface="Calibri"/>
              </a:rPr>
              <a:t>Up until now in this tutorial, output has been static data from Python or HTML templates.</a:t>
            </a:r>
          </a:p>
          <a:p>
            <a:pPr marL="355600" marR="5080" algn="just">
              <a:lnSpc>
                <a:spcPct val="90000"/>
              </a:lnSpc>
              <a:spcBef>
                <a:spcPts val="484"/>
              </a:spcBef>
            </a:pPr>
            <a:endParaRPr lang="en-US" sz="3200" dirty="0">
              <a:latin typeface="Calibri"/>
              <a:cs typeface="Calibri"/>
            </a:endParaRPr>
          </a:p>
          <a:p>
            <a:pPr marL="355600" marR="5080" algn="just">
              <a:lnSpc>
                <a:spcPct val="90000"/>
              </a:lnSpc>
              <a:spcBef>
                <a:spcPts val="484"/>
              </a:spcBef>
            </a:pPr>
            <a:r>
              <a:rPr lang="en-US" sz="3200" dirty="0">
                <a:latin typeface="Calibri"/>
                <a:cs typeface="Calibri"/>
              </a:rPr>
              <a:t>Now we will see how Django allows us to work with data, without having to change or upload files in the </a:t>
            </a:r>
            <a:r>
              <a:rPr lang="en-US" sz="3200" dirty="0" err="1">
                <a:latin typeface="Calibri"/>
                <a:cs typeface="Calibri"/>
              </a:rPr>
              <a:t>prosess</a:t>
            </a:r>
            <a:r>
              <a:rPr lang="en-US" sz="3200" dirty="0">
                <a:latin typeface="Calibri"/>
                <a:cs typeface="Calibri"/>
              </a:rPr>
              <a:t>.</a:t>
            </a:r>
          </a:p>
          <a:p>
            <a:pPr marL="355600" marR="5080" algn="just">
              <a:lnSpc>
                <a:spcPct val="90000"/>
              </a:lnSpc>
              <a:spcBef>
                <a:spcPts val="484"/>
              </a:spcBef>
            </a:pPr>
            <a:endParaRPr lang="en-US" sz="3200" dirty="0">
              <a:latin typeface="Calibri"/>
              <a:cs typeface="Calibri"/>
            </a:endParaRPr>
          </a:p>
          <a:p>
            <a:pPr marL="355600" marR="5080" algn="just">
              <a:lnSpc>
                <a:spcPct val="90000"/>
              </a:lnSpc>
              <a:spcBef>
                <a:spcPts val="484"/>
              </a:spcBef>
            </a:pPr>
            <a:r>
              <a:rPr lang="en-US" sz="3200" dirty="0">
                <a:latin typeface="Calibri"/>
                <a:cs typeface="Calibri"/>
              </a:rPr>
              <a:t>In Django, data is created in objects, called Models, and is actually tables in a database.</a:t>
            </a:r>
          </a:p>
          <a:p>
            <a:pPr marL="355600" marR="5080" algn="just">
              <a:lnSpc>
                <a:spcPct val="90000"/>
              </a:lnSpc>
              <a:spcBef>
                <a:spcPts val="484"/>
              </a:spcBef>
            </a:pPr>
            <a:endParaRPr lang="en-US" sz="3200" dirty="0">
              <a:latin typeface="Calibri"/>
              <a:cs typeface="Calibri"/>
            </a:endParaRPr>
          </a:p>
        </p:txBody>
      </p:sp>
    </p:spTree>
    <p:extLst>
      <p:ext uri="{BB962C8B-B14F-4D97-AF65-F5344CB8AC3E}">
        <p14:creationId xmlns:p14="http://schemas.microsoft.com/office/powerpoint/2010/main" val="4208439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7141" y="1703217"/>
            <a:ext cx="8060738" cy="1525252"/>
          </a:xfrm>
          <a:prstGeom prst="rect">
            <a:avLst/>
          </a:prstGeom>
        </p:spPr>
        <p:txBody>
          <a:bodyPr vert="horz" wrap="square" lIns="0" tIns="10504" rIns="0" bIns="0" rtlCol="0">
            <a:spAutoFit/>
          </a:bodyPr>
          <a:lstStyle/>
          <a:p>
            <a:pPr marL="10504" marR="4202">
              <a:lnSpc>
                <a:spcPct val="124600"/>
              </a:lnSpc>
              <a:spcBef>
                <a:spcPts val="83"/>
              </a:spcBef>
            </a:pPr>
            <a:r>
              <a:rPr sz="1985" b="1" dirty="0">
                <a:solidFill>
                  <a:srgbClr val="2E5496"/>
                </a:solidFill>
                <a:latin typeface="Verdana"/>
                <a:cs typeface="Verdana"/>
              </a:rPr>
              <a:t>Fields</a:t>
            </a:r>
            <a:r>
              <a:rPr sz="1985" b="1" spc="4" dirty="0">
                <a:solidFill>
                  <a:srgbClr val="2E5496"/>
                </a:solidFill>
                <a:latin typeface="Verdana"/>
                <a:cs typeface="Verdana"/>
              </a:rPr>
              <a:t> </a:t>
            </a:r>
            <a:r>
              <a:rPr sz="1985" b="1" dirty="0">
                <a:solidFill>
                  <a:srgbClr val="2E5496"/>
                </a:solidFill>
                <a:latin typeface="Verdana"/>
                <a:cs typeface="Verdana"/>
              </a:rPr>
              <a:t>are</a:t>
            </a:r>
            <a:r>
              <a:rPr sz="1985" b="1" spc="-12" dirty="0">
                <a:solidFill>
                  <a:srgbClr val="2E5496"/>
                </a:solidFill>
                <a:latin typeface="Verdana"/>
                <a:cs typeface="Verdana"/>
              </a:rPr>
              <a:t> </a:t>
            </a:r>
            <a:r>
              <a:rPr sz="1985" b="1" dirty="0">
                <a:solidFill>
                  <a:srgbClr val="2E5496"/>
                </a:solidFill>
                <a:latin typeface="Verdana"/>
                <a:cs typeface="Verdana"/>
              </a:rPr>
              <a:t>organized</a:t>
            </a:r>
            <a:r>
              <a:rPr sz="1985" b="1" spc="4" dirty="0">
                <a:solidFill>
                  <a:srgbClr val="2E5496"/>
                </a:solidFill>
                <a:latin typeface="Verdana"/>
                <a:cs typeface="Verdana"/>
              </a:rPr>
              <a:t> </a:t>
            </a:r>
            <a:r>
              <a:rPr sz="1985" b="1" dirty="0">
                <a:solidFill>
                  <a:srgbClr val="2E5496"/>
                </a:solidFill>
                <a:latin typeface="Verdana"/>
                <a:cs typeface="Verdana"/>
              </a:rPr>
              <a:t>into</a:t>
            </a:r>
            <a:r>
              <a:rPr sz="1985" b="1" spc="-9" dirty="0">
                <a:solidFill>
                  <a:srgbClr val="2E5496"/>
                </a:solidFill>
                <a:latin typeface="Verdana"/>
                <a:cs typeface="Verdana"/>
              </a:rPr>
              <a:t> </a:t>
            </a:r>
            <a:r>
              <a:rPr sz="1985" b="1" dirty="0">
                <a:solidFill>
                  <a:srgbClr val="2E5496"/>
                </a:solidFill>
                <a:latin typeface="Verdana"/>
                <a:cs typeface="Verdana"/>
              </a:rPr>
              <a:t>records,</a:t>
            </a:r>
            <a:r>
              <a:rPr sz="1985" b="1" spc="-12" dirty="0">
                <a:solidFill>
                  <a:srgbClr val="2E5496"/>
                </a:solidFill>
                <a:latin typeface="Verdana"/>
                <a:cs typeface="Verdana"/>
              </a:rPr>
              <a:t> </a:t>
            </a:r>
            <a:r>
              <a:rPr sz="1985" b="1" dirty="0">
                <a:solidFill>
                  <a:srgbClr val="2E5496"/>
                </a:solidFill>
                <a:latin typeface="Verdana"/>
                <a:cs typeface="Verdana"/>
              </a:rPr>
              <a:t>which</a:t>
            </a:r>
            <a:r>
              <a:rPr sz="1985" b="1" spc="4" dirty="0">
                <a:solidFill>
                  <a:srgbClr val="2E5496"/>
                </a:solidFill>
                <a:latin typeface="Verdana"/>
                <a:cs typeface="Verdana"/>
              </a:rPr>
              <a:t> </a:t>
            </a:r>
            <a:r>
              <a:rPr sz="1985" b="1" dirty="0">
                <a:solidFill>
                  <a:srgbClr val="2E5496"/>
                </a:solidFill>
                <a:latin typeface="Verdana"/>
                <a:cs typeface="Verdana"/>
              </a:rPr>
              <a:t>contain</a:t>
            </a:r>
            <a:r>
              <a:rPr sz="1985" b="1" spc="-4" dirty="0">
                <a:solidFill>
                  <a:srgbClr val="2E5496"/>
                </a:solidFill>
                <a:latin typeface="Verdana"/>
                <a:cs typeface="Verdana"/>
              </a:rPr>
              <a:t> </a:t>
            </a:r>
            <a:r>
              <a:rPr sz="1985" b="1" dirty="0">
                <a:solidFill>
                  <a:srgbClr val="2E5496"/>
                </a:solidFill>
                <a:latin typeface="Verdana"/>
                <a:cs typeface="Verdana"/>
              </a:rPr>
              <a:t>all </a:t>
            </a:r>
            <a:r>
              <a:rPr sz="1985" b="1" spc="-21" dirty="0">
                <a:solidFill>
                  <a:srgbClr val="2E5496"/>
                </a:solidFill>
                <a:latin typeface="Verdana"/>
                <a:cs typeface="Verdana"/>
              </a:rPr>
              <a:t>the </a:t>
            </a:r>
            <a:r>
              <a:rPr sz="1985" b="1" dirty="0">
                <a:solidFill>
                  <a:srgbClr val="2E5496"/>
                </a:solidFill>
                <a:latin typeface="Verdana"/>
                <a:cs typeface="Verdana"/>
              </a:rPr>
              <a:t>information within</a:t>
            </a:r>
            <a:r>
              <a:rPr sz="1985" b="1" spc="17" dirty="0">
                <a:solidFill>
                  <a:srgbClr val="2E5496"/>
                </a:solidFill>
                <a:latin typeface="Verdana"/>
                <a:cs typeface="Verdana"/>
              </a:rPr>
              <a:t> </a:t>
            </a:r>
            <a:r>
              <a:rPr sz="1985" b="1" dirty="0">
                <a:solidFill>
                  <a:srgbClr val="2E5496"/>
                </a:solidFill>
                <a:latin typeface="Verdana"/>
                <a:cs typeface="Verdana"/>
              </a:rPr>
              <a:t>the</a:t>
            </a:r>
            <a:r>
              <a:rPr sz="1985" b="1" spc="-12" dirty="0">
                <a:solidFill>
                  <a:srgbClr val="2E5496"/>
                </a:solidFill>
                <a:latin typeface="Verdana"/>
                <a:cs typeface="Verdana"/>
              </a:rPr>
              <a:t> </a:t>
            </a:r>
            <a:r>
              <a:rPr sz="1985" b="1" dirty="0">
                <a:solidFill>
                  <a:srgbClr val="2E5496"/>
                </a:solidFill>
                <a:latin typeface="Verdana"/>
                <a:cs typeface="Verdana"/>
              </a:rPr>
              <a:t>table</a:t>
            </a:r>
            <a:r>
              <a:rPr sz="1985" b="1" spc="-21" dirty="0">
                <a:solidFill>
                  <a:srgbClr val="2E5496"/>
                </a:solidFill>
                <a:latin typeface="Verdana"/>
                <a:cs typeface="Verdana"/>
              </a:rPr>
              <a:t> </a:t>
            </a:r>
            <a:r>
              <a:rPr sz="1985" b="1" dirty="0">
                <a:solidFill>
                  <a:srgbClr val="2E5496"/>
                </a:solidFill>
                <a:latin typeface="Verdana"/>
                <a:cs typeface="Verdana"/>
              </a:rPr>
              <a:t>relevant</a:t>
            </a:r>
            <a:r>
              <a:rPr sz="1985" b="1" spc="-4" dirty="0">
                <a:solidFill>
                  <a:srgbClr val="2E5496"/>
                </a:solidFill>
                <a:latin typeface="Verdana"/>
                <a:cs typeface="Verdana"/>
              </a:rPr>
              <a:t> </a:t>
            </a:r>
            <a:r>
              <a:rPr sz="1985" b="1" dirty="0">
                <a:solidFill>
                  <a:srgbClr val="2E5496"/>
                </a:solidFill>
                <a:latin typeface="Verdana"/>
                <a:cs typeface="Verdana"/>
              </a:rPr>
              <a:t>to</a:t>
            </a:r>
            <a:r>
              <a:rPr sz="1985" b="1" spc="-17" dirty="0">
                <a:solidFill>
                  <a:srgbClr val="2E5496"/>
                </a:solidFill>
                <a:latin typeface="Verdana"/>
                <a:cs typeface="Verdana"/>
              </a:rPr>
              <a:t> </a:t>
            </a:r>
            <a:r>
              <a:rPr sz="1985" b="1" dirty="0">
                <a:solidFill>
                  <a:srgbClr val="2E5496"/>
                </a:solidFill>
                <a:latin typeface="Verdana"/>
                <a:cs typeface="Verdana"/>
              </a:rPr>
              <a:t>a</a:t>
            </a:r>
            <a:r>
              <a:rPr sz="1985" b="1" spc="-12" dirty="0">
                <a:solidFill>
                  <a:srgbClr val="2E5496"/>
                </a:solidFill>
                <a:latin typeface="Verdana"/>
                <a:cs typeface="Verdana"/>
              </a:rPr>
              <a:t> </a:t>
            </a:r>
            <a:r>
              <a:rPr sz="1985" b="1" dirty="0">
                <a:solidFill>
                  <a:srgbClr val="2E5496"/>
                </a:solidFill>
                <a:latin typeface="Verdana"/>
                <a:cs typeface="Verdana"/>
              </a:rPr>
              <a:t>specific </a:t>
            </a:r>
            <a:r>
              <a:rPr sz="1985" b="1" spc="-9" dirty="0">
                <a:solidFill>
                  <a:srgbClr val="2E5496"/>
                </a:solidFill>
                <a:latin typeface="Verdana"/>
                <a:cs typeface="Verdana"/>
              </a:rPr>
              <a:t>entity.</a:t>
            </a:r>
            <a:endParaRPr sz="1985">
              <a:latin typeface="Verdana"/>
              <a:cs typeface="Verdana"/>
            </a:endParaRPr>
          </a:p>
          <a:p>
            <a:pPr>
              <a:spcBef>
                <a:spcPts val="45"/>
              </a:spcBef>
            </a:pPr>
            <a:endParaRPr sz="2895">
              <a:latin typeface="Verdana"/>
              <a:cs typeface="Verdana"/>
            </a:endParaRPr>
          </a:p>
          <a:p>
            <a:pPr marL="10504"/>
            <a:r>
              <a:rPr sz="1985" b="1" dirty="0">
                <a:solidFill>
                  <a:srgbClr val="2E5496"/>
                </a:solidFill>
                <a:latin typeface="Verdana"/>
                <a:cs typeface="Verdana"/>
              </a:rPr>
              <a:t>There are</a:t>
            </a:r>
            <a:r>
              <a:rPr sz="1985" b="1" spc="-17" dirty="0">
                <a:solidFill>
                  <a:srgbClr val="2E5496"/>
                </a:solidFill>
                <a:latin typeface="Verdana"/>
                <a:cs typeface="Verdana"/>
              </a:rPr>
              <a:t> </a:t>
            </a:r>
            <a:r>
              <a:rPr sz="1985" b="1" dirty="0">
                <a:solidFill>
                  <a:srgbClr val="2E5496"/>
                </a:solidFill>
                <a:latin typeface="Verdana"/>
                <a:cs typeface="Verdana"/>
              </a:rPr>
              <a:t>concepts to</a:t>
            </a:r>
            <a:r>
              <a:rPr sz="1985" b="1" spc="-25" dirty="0">
                <a:solidFill>
                  <a:srgbClr val="2E5496"/>
                </a:solidFill>
                <a:latin typeface="Verdana"/>
                <a:cs typeface="Verdana"/>
              </a:rPr>
              <a:t> </a:t>
            </a:r>
            <a:r>
              <a:rPr sz="1985" b="1" dirty="0">
                <a:solidFill>
                  <a:srgbClr val="2E5496"/>
                </a:solidFill>
                <a:latin typeface="Verdana"/>
                <a:cs typeface="Verdana"/>
              </a:rPr>
              <a:t>know</a:t>
            </a:r>
            <a:r>
              <a:rPr sz="1985" b="1" spc="9" dirty="0">
                <a:solidFill>
                  <a:srgbClr val="2E5496"/>
                </a:solidFill>
                <a:latin typeface="Verdana"/>
                <a:cs typeface="Verdana"/>
              </a:rPr>
              <a:t> </a:t>
            </a:r>
            <a:r>
              <a:rPr sz="1985" b="1" dirty="0">
                <a:solidFill>
                  <a:srgbClr val="2E5496"/>
                </a:solidFill>
                <a:latin typeface="Verdana"/>
                <a:cs typeface="Verdana"/>
              </a:rPr>
              <a:t>before</a:t>
            </a:r>
            <a:r>
              <a:rPr sz="1985" b="1" spc="-4" dirty="0">
                <a:solidFill>
                  <a:srgbClr val="2E5496"/>
                </a:solidFill>
                <a:latin typeface="Verdana"/>
                <a:cs typeface="Verdana"/>
              </a:rPr>
              <a:t> </a:t>
            </a:r>
            <a:r>
              <a:rPr sz="1985" b="1" dirty="0">
                <a:solidFill>
                  <a:srgbClr val="2E5496"/>
                </a:solidFill>
                <a:latin typeface="Verdana"/>
                <a:cs typeface="Verdana"/>
              </a:rPr>
              <a:t>creating</a:t>
            </a:r>
            <a:r>
              <a:rPr sz="1985" b="1" spc="-4" dirty="0">
                <a:solidFill>
                  <a:srgbClr val="2E5496"/>
                </a:solidFill>
                <a:latin typeface="Verdana"/>
                <a:cs typeface="Verdana"/>
              </a:rPr>
              <a:t> </a:t>
            </a:r>
            <a:r>
              <a:rPr sz="1985" b="1" spc="-9" dirty="0">
                <a:solidFill>
                  <a:srgbClr val="2E5496"/>
                </a:solidFill>
                <a:latin typeface="Verdana"/>
                <a:cs typeface="Verdana"/>
              </a:rPr>
              <a:t>fields:</a:t>
            </a:r>
            <a:endParaRPr sz="1985">
              <a:latin typeface="Verdana"/>
              <a:cs typeface="Verdana"/>
            </a:endParaRPr>
          </a:p>
        </p:txBody>
      </p:sp>
      <p:sp>
        <p:nvSpPr>
          <p:cNvPr id="3" name="object 3"/>
          <p:cNvSpPr txBox="1">
            <a:spLocks noGrp="1"/>
          </p:cNvSpPr>
          <p:nvPr>
            <p:ph type="title"/>
          </p:nvPr>
        </p:nvSpPr>
        <p:spPr>
          <a:xfrm>
            <a:off x="1264690" y="246539"/>
            <a:ext cx="6806565" cy="732889"/>
          </a:xfrm>
          <a:prstGeom prst="rect">
            <a:avLst/>
          </a:prstGeom>
        </p:spPr>
        <p:txBody>
          <a:bodyPr spcFirstLastPara="1" vert="horz" wrap="square" lIns="0" tIns="42541" rIns="0" bIns="0" rtlCol="0" anchor="ctr" anchorCtr="0">
            <a:spAutoFit/>
          </a:bodyPr>
          <a:lstStyle/>
          <a:p>
            <a:pPr marL="2050939">
              <a:spcBef>
                <a:spcPts val="83"/>
              </a:spcBef>
            </a:pPr>
            <a:r>
              <a:rPr dirty="0"/>
              <a:t>MODEL </a:t>
            </a:r>
            <a:r>
              <a:rPr spc="-9" dirty="0"/>
              <a:t>FIELDS</a:t>
            </a:r>
          </a:p>
        </p:txBody>
      </p:sp>
      <p:sp>
        <p:nvSpPr>
          <p:cNvPr id="4" name="object 4"/>
          <p:cNvSpPr/>
          <p:nvPr/>
        </p:nvSpPr>
        <p:spPr>
          <a:xfrm>
            <a:off x="2486053" y="3799701"/>
            <a:ext cx="2396478" cy="2150686"/>
          </a:xfrm>
          <a:custGeom>
            <a:avLst/>
            <a:gdLst/>
            <a:ahLst/>
            <a:cxnLst/>
            <a:rect l="l" t="t" r="r" b="b"/>
            <a:pathLst>
              <a:path w="2897504" h="2600325">
                <a:moveTo>
                  <a:pt x="0" y="1299971"/>
                </a:moveTo>
                <a:lnTo>
                  <a:pt x="876" y="1254335"/>
                </a:lnTo>
                <a:lnTo>
                  <a:pt x="3485" y="1209093"/>
                </a:lnTo>
                <a:lnTo>
                  <a:pt x="7798" y="1164272"/>
                </a:lnTo>
                <a:lnTo>
                  <a:pt x="13786" y="1119898"/>
                </a:lnTo>
                <a:lnTo>
                  <a:pt x="21422" y="1075995"/>
                </a:lnTo>
                <a:lnTo>
                  <a:pt x="30675" y="1032591"/>
                </a:lnTo>
                <a:lnTo>
                  <a:pt x="41518" y="989711"/>
                </a:lnTo>
                <a:lnTo>
                  <a:pt x="53921" y="947380"/>
                </a:lnTo>
                <a:lnTo>
                  <a:pt x="67856" y="905624"/>
                </a:lnTo>
                <a:lnTo>
                  <a:pt x="83294" y="864470"/>
                </a:lnTo>
                <a:lnTo>
                  <a:pt x="100207" y="823942"/>
                </a:lnTo>
                <a:lnTo>
                  <a:pt x="118565" y="784068"/>
                </a:lnTo>
                <a:lnTo>
                  <a:pt x="138339" y="744871"/>
                </a:lnTo>
                <a:lnTo>
                  <a:pt x="159502" y="706379"/>
                </a:lnTo>
                <a:lnTo>
                  <a:pt x="182025" y="668618"/>
                </a:lnTo>
                <a:lnTo>
                  <a:pt x="205878" y="631612"/>
                </a:lnTo>
                <a:lnTo>
                  <a:pt x="231033" y="595387"/>
                </a:lnTo>
                <a:lnTo>
                  <a:pt x="257461" y="559970"/>
                </a:lnTo>
                <a:lnTo>
                  <a:pt x="285134" y="525386"/>
                </a:lnTo>
                <a:lnTo>
                  <a:pt x="314022" y="491661"/>
                </a:lnTo>
                <a:lnTo>
                  <a:pt x="344098" y="458821"/>
                </a:lnTo>
                <a:lnTo>
                  <a:pt x="375331" y="426892"/>
                </a:lnTo>
                <a:lnTo>
                  <a:pt x="407694" y="395899"/>
                </a:lnTo>
                <a:lnTo>
                  <a:pt x="441158" y="365868"/>
                </a:lnTo>
                <a:lnTo>
                  <a:pt x="475694" y="336825"/>
                </a:lnTo>
                <a:lnTo>
                  <a:pt x="511274" y="308795"/>
                </a:lnTo>
                <a:lnTo>
                  <a:pt x="547868" y="281805"/>
                </a:lnTo>
                <a:lnTo>
                  <a:pt x="585448" y="255880"/>
                </a:lnTo>
                <a:lnTo>
                  <a:pt x="623985" y="231047"/>
                </a:lnTo>
                <a:lnTo>
                  <a:pt x="663450" y="207330"/>
                </a:lnTo>
                <a:lnTo>
                  <a:pt x="703815" y="184755"/>
                </a:lnTo>
                <a:lnTo>
                  <a:pt x="745051" y="163350"/>
                </a:lnTo>
                <a:lnTo>
                  <a:pt x="787129" y="143138"/>
                </a:lnTo>
                <a:lnTo>
                  <a:pt x="830020" y="124146"/>
                </a:lnTo>
                <a:lnTo>
                  <a:pt x="873697" y="106400"/>
                </a:lnTo>
                <a:lnTo>
                  <a:pt x="918129" y="89925"/>
                </a:lnTo>
                <a:lnTo>
                  <a:pt x="963289" y="74748"/>
                </a:lnTo>
                <a:lnTo>
                  <a:pt x="1009147" y="60894"/>
                </a:lnTo>
                <a:lnTo>
                  <a:pt x="1055674" y="48389"/>
                </a:lnTo>
                <a:lnTo>
                  <a:pt x="1102843" y="37258"/>
                </a:lnTo>
                <a:lnTo>
                  <a:pt x="1150625" y="27528"/>
                </a:lnTo>
                <a:lnTo>
                  <a:pt x="1198989" y="19224"/>
                </a:lnTo>
                <a:lnTo>
                  <a:pt x="1247909" y="12372"/>
                </a:lnTo>
                <a:lnTo>
                  <a:pt x="1297355" y="6998"/>
                </a:lnTo>
                <a:lnTo>
                  <a:pt x="1347298" y="3127"/>
                </a:lnTo>
                <a:lnTo>
                  <a:pt x="1397710" y="786"/>
                </a:lnTo>
                <a:lnTo>
                  <a:pt x="1448562" y="0"/>
                </a:lnTo>
                <a:lnTo>
                  <a:pt x="1499413" y="786"/>
                </a:lnTo>
                <a:lnTo>
                  <a:pt x="1549825" y="3127"/>
                </a:lnTo>
                <a:lnTo>
                  <a:pt x="1599768" y="6998"/>
                </a:lnTo>
                <a:lnTo>
                  <a:pt x="1649214" y="12372"/>
                </a:lnTo>
                <a:lnTo>
                  <a:pt x="1698134" y="19224"/>
                </a:lnTo>
                <a:lnTo>
                  <a:pt x="1746498" y="27528"/>
                </a:lnTo>
                <a:lnTo>
                  <a:pt x="1794280" y="37258"/>
                </a:lnTo>
                <a:lnTo>
                  <a:pt x="1841449" y="48389"/>
                </a:lnTo>
                <a:lnTo>
                  <a:pt x="1887976" y="60894"/>
                </a:lnTo>
                <a:lnTo>
                  <a:pt x="1933834" y="74748"/>
                </a:lnTo>
                <a:lnTo>
                  <a:pt x="1978994" y="89925"/>
                </a:lnTo>
                <a:lnTo>
                  <a:pt x="2023426" y="106400"/>
                </a:lnTo>
                <a:lnTo>
                  <a:pt x="2067103" y="124146"/>
                </a:lnTo>
                <a:lnTo>
                  <a:pt x="2109994" y="143138"/>
                </a:lnTo>
                <a:lnTo>
                  <a:pt x="2152072" y="163350"/>
                </a:lnTo>
                <a:lnTo>
                  <a:pt x="2193308" y="184755"/>
                </a:lnTo>
                <a:lnTo>
                  <a:pt x="2233673" y="207330"/>
                </a:lnTo>
                <a:lnTo>
                  <a:pt x="2273138" y="231047"/>
                </a:lnTo>
                <a:lnTo>
                  <a:pt x="2311675" y="255880"/>
                </a:lnTo>
                <a:lnTo>
                  <a:pt x="2349255" y="281805"/>
                </a:lnTo>
                <a:lnTo>
                  <a:pt x="2385849" y="308795"/>
                </a:lnTo>
                <a:lnTo>
                  <a:pt x="2421429" y="336825"/>
                </a:lnTo>
                <a:lnTo>
                  <a:pt x="2455965" y="365868"/>
                </a:lnTo>
                <a:lnTo>
                  <a:pt x="2489429" y="395899"/>
                </a:lnTo>
                <a:lnTo>
                  <a:pt x="2521792" y="426892"/>
                </a:lnTo>
                <a:lnTo>
                  <a:pt x="2553025" y="458821"/>
                </a:lnTo>
                <a:lnTo>
                  <a:pt x="2583101" y="491661"/>
                </a:lnTo>
                <a:lnTo>
                  <a:pt x="2611989" y="525386"/>
                </a:lnTo>
                <a:lnTo>
                  <a:pt x="2639662" y="559970"/>
                </a:lnTo>
                <a:lnTo>
                  <a:pt x="2666090" y="595387"/>
                </a:lnTo>
                <a:lnTo>
                  <a:pt x="2691245" y="631612"/>
                </a:lnTo>
                <a:lnTo>
                  <a:pt x="2715098" y="668618"/>
                </a:lnTo>
                <a:lnTo>
                  <a:pt x="2737621" y="706379"/>
                </a:lnTo>
                <a:lnTo>
                  <a:pt x="2758784" y="744871"/>
                </a:lnTo>
                <a:lnTo>
                  <a:pt x="2778558" y="784068"/>
                </a:lnTo>
                <a:lnTo>
                  <a:pt x="2796916" y="823942"/>
                </a:lnTo>
                <a:lnTo>
                  <a:pt x="2813829" y="864470"/>
                </a:lnTo>
                <a:lnTo>
                  <a:pt x="2829267" y="905624"/>
                </a:lnTo>
                <a:lnTo>
                  <a:pt x="2843202" y="947380"/>
                </a:lnTo>
                <a:lnTo>
                  <a:pt x="2855605" y="989711"/>
                </a:lnTo>
                <a:lnTo>
                  <a:pt x="2866448" y="1032591"/>
                </a:lnTo>
                <a:lnTo>
                  <a:pt x="2875701" y="1075995"/>
                </a:lnTo>
                <a:lnTo>
                  <a:pt x="2883337" y="1119898"/>
                </a:lnTo>
                <a:lnTo>
                  <a:pt x="2889325" y="1164272"/>
                </a:lnTo>
                <a:lnTo>
                  <a:pt x="2893638" y="1209093"/>
                </a:lnTo>
                <a:lnTo>
                  <a:pt x="2896247" y="1254335"/>
                </a:lnTo>
                <a:lnTo>
                  <a:pt x="2897123" y="1299971"/>
                </a:lnTo>
                <a:lnTo>
                  <a:pt x="2896247" y="1345608"/>
                </a:lnTo>
                <a:lnTo>
                  <a:pt x="2893638" y="1390850"/>
                </a:lnTo>
                <a:lnTo>
                  <a:pt x="2889325" y="1435671"/>
                </a:lnTo>
                <a:lnTo>
                  <a:pt x="2883337" y="1480045"/>
                </a:lnTo>
                <a:lnTo>
                  <a:pt x="2875701" y="1523948"/>
                </a:lnTo>
                <a:lnTo>
                  <a:pt x="2866448" y="1567352"/>
                </a:lnTo>
                <a:lnTo>
                  <a:pt x="2855605" y="1610232"/>
                </a:lnTo>
                <a:lnTo>
                  <a:pt x="2843202" y="1652563"/>
                </a:lnTo>
                <a:lnTo>
                  <a:pt x="2829267" y="1694319"/>
                </a:lnTo>
                <a:lnTo>
                  <a:pt x="2813829" y="1735473"/>
                </a:lnTo>
                <a:lnTo>
                  <a:pt x="2796916" y="1776001"/>
                </a:lnTo>
                <a:lnTo>
                  <a:pt x="2778558" y="1815875"/>
                </a:lnTo>
                <a:lnTo>
                  <a:pt x="2758784" y="1855072"/>
                </a:lnTo>
                <a:lnTo>
                  <a:pt x="2737621" y="1893564"/>
                </a:lnTo>
                <a:lnTo>
                  <a:pt x="2715098" y="1931325"/>
                </a:lnTo>
                <a:lnTo>
                  <a:pt x="2691245" y="1968331"/>
                </a:lnTo>
                <a:lnTo>
                  <a:pt x="2666090" y="2004556"/>
                </a:lnTo>
                <a:lnTo>
                  <a:pt x="2639662" y="2039973"/>
                </a:lnTo>
                <a:lnTo>
                  <a:pt x="2611989" y="2074557"/>
                </a:lnTo>
                <a:lnTo>
                  <a:pt x="2583101" y="2108282"/>
                </a:lnTo>
                <a:lnTo>
                  <a:pt x="2553025" y="2141122"/>
                </a:lnTo>
                <a:lnTo>
                  <a:pt x="2521792" y="2173051"/>
                </a:lnTo>
                <a:lnTo>
                  <a:pt x="2489429" y="2204044"/>
                </a:lnTo>
                <a:lnTo>
                  <a:pt x="2455965" y="2234075"/>
                </a:lnTo>
                <a:lnTo>
                  <a:pt x="2421429" y="2263118"/>
                </a:lnTo>
                <a:lnTo>
                  <a:pt x="2385849" y="2291148"/>
                </a:lnTo>
                <a:lnTo>
                  <a:pt x="2349255" y="2318138"/>
                </a:lnTo>
                <a:lnTo>
                  <a:pt x="2311675" y="2344063"/>
                </a:lnTo>
                <a:lnTo>
                  <a:pt x="2273138" y="2368896"/>
                </a:lnTo>
                <a:lnTo>
                  <a:pt x="2233673" y="2392613"/>
                </a:lnTo>
                <a:lnTo>
                  <a:pt x="2193308" y="2415188"/>
                </a:lnTo>
                <a:lnTo>
                  <a:pt x="2152072" y="2436593"/>
                </a:lnTo>
                <a:lnTo>
                  <a:pt x="2109994" y="2456805"/>
                </a:lnTo>
                <a:lnTo>
                  <a:pt x="2067103" y="2475797"/>
                </a:lnTo>
                <a:lnTo>
                  <a:pt x="2023426" y="2493543"/>
                </a:lnTo>
                <a:lnTo>
                  <a:pt x="1978994" y="2510018"/>
                </a:lnTo>
                <a:lnTo>
                  <a:pt x="1933834" y="2525195"/>
                </a:lnTo>
                <a:lnTo>
                  <a:pt x="1887976" y="2539049"/>
                </a:lnTo>
                <a:lnTo>
                  <a:pt x="1841449" y="2551554"/>
                </a:lnTo>
                <a:lnTo>
                  <a:pt x="1794280" y="2562685"/>
                </a:lnTo>
                <a:lnTo>
                  <a:pt x="1746498" y="2572415"/>
                </a:lnTo>
                <a:lnTo>
                  <a:pt x="1698134" y="2580719"/>
                </a:lnTo>
                <a:lnTo>
                  <a:pt x="1649214" y="2587571"/>
                </a:lnTo>
                <a:lnTo>
                  <a:pt x="1599768" y="2592945"/>
                </a:lnTo>
                <a:lnTo>
                  <a:pt x="1549825" y="2596816"/>
                </a:lnTo>
                <a:lnTo>
                  <a:pt x="1499413" y="2599157"/>
                </a:lnTo>
                <a:lnTo>
                  <a:pt x="1448562" y="2599944"/>
                </a:lnTo>
                <a:lnTo>
                  <a:pt x="1397710" y="2599157"/>
                </a:lnTo>
                <a:lnTo>
                  <a:pt x="1347298" y="2596816"/>
                </a:lnTo>
                <a:lnTo>
                  <a:pt x="1297355" y="2592945"/>
                </a:lnTo>
                <a:lnTo>
                  <a:pt x="1247909" y="2587571"/>
                </a:lnTo>
                <a:lnTo>
                  <a:pt x="1198989" y="2580719"/>
                </a:lnTo>
                <a:lnTo>
                  <a:pt x="1150625" y="2572415"/>
                </a:lnTo>
                <a:lnTo>
                  <a:pt x="1102843" y="2562685"/>
                </a:lnTo>
                <a:lnTo>
                  <a:pt x="1055674" y="2551554"/>
                </a:lnTo>
                <a:lnTo>
                  <a:pt x="1009147" y="2539049"/>
                </a:lnTo>
                <a:lnTo>
                  <a:pt x="963289" y="2525195"/>
                </a:lnTo>
                <a:lnTo>
                  <a:pt x="918129" y="2510018"/>
                </a:lnTo>
                <a:lnTo>
                  <a:pt x="873697" y="2493543"/>
                </a:lnTo>
                <a:lnTo>
                  <a:pt x="830020" y="2475797"/>
                </a:lnTo>
                <a:lnTo>
                  <a:pt x="787129" y="2456805"/>
                </a:lnTo>
                <a:lnTo>
                  <a:pt x="745051" y="2436593"/>
                </a:lnTo>
                <a:lnTo>
                  <a:pt x="703815" y="2415188"/>
                </a:lnTo>
                <a:lnTo>
                  <a:pt x="663450" y="2392613"/>
                </a:lnTo>
                <a:lnTo>
                  <a:pt x="623985" y="2368896"/>
                </a:lnTo>
                <a:lnTo>
                  <a:pt x="585448" y="2344063"/>
                </a:lnTo>
                <a:lnTo>
                  <a:pt x="547868" y="2318138"/>
                </a:lnTo>
                <a:lnTo>
                  <a:pt x="511274" y="2291148"/>
                </a:lnTo>
                <a:lnTo>
                  <a:pt x="475694" y="2263118"/>
                </a:lnTo>
                <a:lnTo>
                  <a:pt x="441158" y="2234075"/>
                </a:lnTo>
                <a:lnTo>
                  <a:pt x="407694" y="2204044"/>
                </a:lnTo>
                <a:lnTo>
                  <a:pt x="375331" y="2173051"/>
                </a:lnTo>
                <a:lnTo>
                  <a:pt x="344098" y="2141122"/>
                </a:lnTo>
                <a:lnTo>
                  <a:pt x="314022" y="2108282"/>
                </a:lnTo>
                <a:lnTo>
                  <a:pt x="285134" y="2074557"/>
                </a:lnTo>
                <a:lnTo>
                  <a:pt x="257461" y="2039973"/>
                </a:lnTo>
                <a:lnTo>
                  <a:pt x="231033" y="2004556"/>
                </a:lnTo>
                <a:lnTo>
                  <a:pt x="205878" y="1968331"/>
                </a:lnTo>
                <a:lnTo>
                  <a:pt x="182025" y="1931325"/>
                </a:lnTo>
                <a:lnTo>
                  <a:pt x="159502" y="1893564"/>
                </a:lnTo>
                <a:lnTo>
                  <a:pt x="138339" y="1855072"/>
                </a:lnTo>
                <a:lnTo>
                  <a:pt x="118565" y="1815875"/>
                </a:lnTo>
                <a:lnTo>
                  <a:pt x="100207" y="1776001"/>
                </a:lnTo>
                <a:lnTo>
                  <a:pt x="83294" y="1735473"/>
                </a:lnTo>
                <a:lnTo>
                  <a:pt x="67856" y="1694319"/>
                </a:lnTo>
                <a:lnTo>
                  <a:pt x="53921" y="1652563"/>
                </a:lnTo>
                <a:lnTo>
                  <a:pt x="41518" y="1610232"/>
                </a:lnTo>
                <a:lnTo>
                  <a:pt x="30675" y="1567352"/>
                </a:lnTo>
                <a:lnTo>
                  <a:pt x="21422" y="1523948"/>
                </a:lnTo>
                <a:lnTo>
                  <a:pt x="13786" y="1480045"/>
                </a:lnTo>
                <a:lnTo>
                  <a:pt x="7798" y="1435671"/>
                </a:lnTo>
                <a:lnTo>
                  <a:pt x="3485" y="1390850"/>
                </a:lnTo>
                <a:lnTo>
                  <a:pt x="876" y="1345608"/>
                </a:lnTo>
                <a:lnTo>
                  <a:pt x="0" y="1299971"/>
                </a:lnTo>
                <a:close/>
              </a:path>
            </a:pathLst>
          </a:custGeom>
          <a:ln w="38099">
            <a:solidFill>
              <a:srgbClr val="81D1EB"/>
            </a:solidFill>
          </a:ln>
        </p:spPr>
        <p:txBody>
          <a:bodyPr wrap="square" lIns="0" tIns="0" rIns="0" bIns="0" rtlCol="0"/>
          <a:lstStyle/>
          <a:p>
            <a:endParaRPr sz="1158"/>
          </a:p>
        </p:txBody>
      </p:sp>
      <p:sp>
        <p:nvSpPr>
          <p:cNvPr id="5" name="object 5"/>
          <p:cNvSpPr txBox="1"/>
          <p:nvPr/>
        </p:nvSpPr>
        <p:spPr>
          <a:xfrm>
            <a:off x="3094545" y="4706929"/>
            <a:ext cx="1180120" cy="316075"/>
          </a:xfrm>
          <a:prstGeom prst="rect">
            <a:avLst/>
          </a:prstGeom>
        </p:spPr>
        <p:txBody>
          <a:bodyPr vert="horz" wrap="square" lIns="0" tIns="10504" rIns="0" bIns="0" rtlCol="0">
            <a:spAutoFit/>
          </a:bodyPr>
          <a:lstStyle/>
          <a:p>
            <a:pPr marL="10504">
              <a:spcBef>
                <a:spcPts val="83"/>
              </a:spcBef>
            </a:pPr>
            <a:r>
              <a:rPr sz="1985" dirty="0">
                <a:solidFill>
                  <a:srgbClr val="5F7895"/>
                </a:solidFill>
                <a:latin typeface="Arial MT"/>
                <a:cs typeface="Arial MT"/>
              </a:rPr>
              <a:t>Field</a:t>
            </a:r>
            <a:r>
              <a:rPr sz="1985" spc="-42" dirty="0">
                <a:solidFill>
                  <a:srgbClr val="5F7895"/>
                </a:solidFill>
                <a:latin typeface="Arial MT"/>
                <a:cs typeface="Arial MT"/>
              </a:rPr>
              <a:t> </a:t>
            </a:r>
            <a:r>
              <a:rPr sz="1985" spc="-21" dirty="0">
                <a:solidFill>
                  <a:srgbClr val="5F7895"/>
                </a:solidFill>
                <a:latin typeface="Arial MT"/>
                <a:cs typeface="Arial MT"/>
              </a:rPr>
              <a:t>Type</a:t>
            </a:r>
            <a:endParaRPr sz="1985">
              <a:latin typeface="Arial MT"/>
              <a:cs typeface="Arial MT"/>
            </a:endParaRPr>
          </a:p>
        </p:txBody>
      </p:sp>
      <p:sp>
        <p:nvSpPr>
          <p:cNvPr id="6" name="object 6"/>
          <p:cNvSpPr/>
          <p:nvPr/>
        </p:nvSpPr>
        <p:spPr>
          <a:xfrm>
            <a:off x="6165380" y="3799701"/>
            <a:ext cx="2396478" cy="2150686"/>
          </a:xfrm>
          <a:custGeom>
            <a:avLst/>
            <a:gdLst/>
            <a:ahLst/>
            <a:cxnLst/>
            <a:rect l="l" t="t" r="r" b="b"/>
            <a:pathLst>
              <a:path w="2897504" h="2600325">
                <a:moveTo>
                  <a:pt x="0" y="1299971"/>
                </a:moveTo>
                <a:lnTo>
                  <a:pt x="876" y="1254335"/>
                </a:lnTo>
                <a:lnTo>
                  <a:pt x="3485" y="1209093"/>
                </a:lnTo>
                <a:lnTo>
                  <a:pt x="7798" y="1164272"/>
                </a:lnTo>
                <a:lnTo>
                  <a:pt x="13786" y="1119898"/>
                </a:lnTo>
                <a:lnTo>
                  <a:pt x="21422" y="1075995"/>
                </a:lnTo>
                <a:lnTo>
                  <a:pt x="30675" y="1032591"/>
                </a:lnTo>
                <a:lnTo>
                  <a:pt x="41518" y="989711"/>
                </a:lnTo>
                <a:lnTo>
                  <a:pt x="53921" y="947380"/>
                </a:lnTo>
                <a:lnTo>
                  <a:pt x="67856" y="905624"/>
                </a:lnTo>
                <a:lnTo>
                  <a:pt x="83294" y="864470"/>
                </a:lnTo>
                <a:lnTo>
                  <a:pt x="100207" y="823942"/>
                </a:lnTo>
                <a:lnTo>
                  <a:pt x="118565" y="784068"/>
                </a:lnTo>
                <a:lnTo>
                  <a:pt x="138339" y="744871"/>
                </a:lnTo>
                <a:lnTo>
                  <a:pt x="159502" y="706379"/>
                </a:lnTo>
                <a:lnTo>
                  <a:pt x="182025" y="668618"/>
                </a:lnTo>
                <a:lnTo>
                  <a:pt x="205878" y="631612"/>
                </a:lnTo>
                <a:lnTo>
                  <a:pt x="231033" y="595387"/>
                </a:lnTo>
                <a:lnTo>
                  <a:pt x="257461" y="559970"/>
                </a:lnTo>
                <a:lnTo>
                  <a:pt x="285134" y="525386"/>
                </a:lnTo>
                <a:lnTo>
                  <a:pt x="314022" y="491661"/>
                </a:lnTo>
                <a:lnTo>
                  <a:pt x="344098" y="458821"/>
                </a:lnTo>
                <a:lnTo>
                  <a:pt x="375331" y="426892"/>
                </a:lnTo>
                <a:lnTo>
                  <a:pt x="407694" y="395899"/>
                </a:lnTo>
                <a:lnTo>
                  <a:pt x="441158" y="365868"/>
                </a:lnTo>
                <a:lnTo>
                  <a:pt x="475694" y="336825"/>
                </a:lnTo>
                <a:lnTo>
                  <a:pt x="511274" y="308795"/>
                </a:lnTo>
                <a:lnTo>
                  <a:pt x="547868" y="281805"/>
                </a:lnTo>
                <a:lnTo>
                  <a:pt x="585448" y="255880"/>
                </a:lnTo>
                <a:lnTo>
                  <a:pt x="623985" y="231047"/>
                </a:lnTo>
                <a:lnTo>
                  <a:pt x="663450" y="207330"/>
                </a:lnTo>
                <a:lnTo>
                  <a:pt x="703815" y="184755"/>
                </a:lnTo>
                <a:lnTo>
                  <a:pt x="745051" y="163350"/>
                </a:lnTo>
                <a:lnTo>
                  <a:pt x="787129" y="143138"/>
                </a:lnTo>
                <a:lnTo>
                  <a:pt x="830020" y="124146"/>
                </a:lnTo>
                <a:lnTo>
                  <a:pt x="873697" y="106400"/>
                </a:lnTo>
                <a:lnTo>
                  <a:pt x="918129" y="89925"/>
                </a:lnTo>
                <a:lnTo>
                  <a:pt x="963289" y="74748"/>
                </a:lnTo>
                <a:lnTo>
                  <a:pt x="1009147" y="60894"/>
                </a:lnTo>
                <a:lnTo>
                  <a:pt x="1055674" y="48389"/>
                </a:lnTo>
                <a:lnTo>
                  <a:pt x="1102843" y="37258"/>
                </a:lnTo>
                <a:lnTo>
                  <a:pt x="1150625" y="27528"/>
                </a:lnTo>
                <a:lnTo>
                  <a:pt x="1198989" y="19224"/>
                </a:lnTo>
                <a:lnTo>
                  <a:pt x="1247909" y="12372"/>
                </a:lnTo>
                <a:lnTo>
                  <a:pt x="1297355" y="6998"/>
                </a:lnTo>
                <a:lnTo>
                  <a:pt x="1347298" y="3127"/>
                </a:lnTo>
                <a:lnTo>
                  <a:pt x="1397710" y="786"/>
                </a:lnTo>
                <a:lnTo>
                  <a:pt x="1448561" y="0"/>
                </a:lnTo>
                <a:lnTo>
                  <a:pt x="1499413" y="786"/>
                </a:lnTo>
                <a:lnTo>
                  <a:pt x="1549825" y="3127"/>
                </a:lnTo>
                <a:lnTo>
                  <a:pt x="1599768" y="6998"/>
                </a:lnTo>
                <a:lnTo>
                  <a:pt x="1649214" y="12372"/>
                </a:lnTo>
                <a:lnTo>
                  <a:pt x="1698134" y="19224"/>
                </a:lnTo>
                <a:lnTo>
                  <a:pt x="1746498" y="27528"/>
                </a:lnTo>
                <a:lnTo>
                  <a:pt x="1794280" y="37258"/>
                </a:lnTo>
                <a:lnTo>
                  <a:pt x="1841449" y="48389"/>
                </a:lnTo>
                <a:lnTo>
                  <a:pt x="1887976" y="60894"/>
                </a:lnTo>
                <a:lnTo>
                  <a:pt x="1933834" y="74748"/>
                </a:lnTo>
                <a:lnTo>
                  <a:pt x="1978994" y="89925"/>
                </a:lnTo>
                <a:lnTo>
                  <a:pt x="2023426" y="106400"/>
                </a:lnTo>
                <a:lnTo>
                  <a:pt x="2067103" y="124146"/>
                </a:lnTo>
                <a:lnTo>
                  <a:pt x="2109994" y="143138"/>
                </a:lnTo>
                <a:lnTo>
                  <a:pt x="2152072" y="163350"/>
                </a:lnTo>
                <a:lnTo>
                  <a:pt x="2193308" y="184755"/>
                </a:lnTo>
                <a:lnTo>
                  <a:pt x="2233673" y="207330"/>
                </a:lnTo>
                <a:lnTo>
                  <a:pt x="2273138" y="231047"/>
                </a:lnTo>
                <a:lnTo>
                  <a:pt x="2311675" y="255880"/>
                </a:lnTo>
                <a:lnTo>
                  <a:pt x="2349255" y="281805"/>
                </a:lnTo>
                <a:lnTo>
                  <a:pt x="2385849" y="308795"/>
                </a:lnTo>
                <a:lnTo>
                  <a:pt x="2421429" y="336825"/>
                </a:lnTo>
                <a:lnTo>
                  <a:pt x="2455965" y="365868"/>
                </a:lnTo>
                <a:lnTo>
                  <a:pt x="2489429" y="395899"/>
                </a:lnTo>
                <a:lnTo>
                  <a:pt x="2521792" y="426892"/>
                </a:lnTo>
                <a:lnTo>
                  <a:pt x="2553025" y="458821"/>
                </a:lnTo>
                <a:lnTo>
                  <a:pt x="2583101" y="491661"/>
                </a:lnTo>
                <a:lnTo>
                  <a:pt x="2611989" y="525386"/>
                </a:lnTo>
                <a:lnTo>
                  <a:pt x="2639662" y="559970"/>
                </a:lnTo>
                <a:lnTo>
                  <a:pt x="2666090" y="595387"/>
                </a:lnTo>
                <a:lnTo>
                  <a:pt x="2691245" y="631612"/>
                </a:lnTo>
                <a:lnTo>
                  <a:pt x="2715098" y="668618"/>
                </a:lnTo>
                <a:lnTo>
                  <a:pt x="2737621" y="706379"/>
                </a:lnTo>
                <a:lnTo>
                  <a:pt x="2758784" y="744871"/>
                </a:lnTo>
                <a:lnTo>
                  <a:pt x="2778558" y="784068"/>
                </a:lnTo>
                <a:lnTo>
                  <a:pt x="2796916" y="823942"/>
                </a:lnTo>
                <a:lnTo>
                  <a:pt x="2813829" y="864470"/>
                </a:lnTo>
                <a:lnTo>
                  <a:pt x="2829267" y="905624"/>
                </a:lnTo>
                <a:lnTo>
                  <a:pt x="2843202" y="947380"/>
                </a:lnTo>
                <a:lnTo>
                  <a:pt x="2855605" y="989711"/>
                </a:lnTo>
                <a:lnTo>
                  <a:pt x="2866448" y="1032591"/>
                </a:lnTo>
                <a:lnTo>
                  <a:pt x="2875701" y="1075995"/>
                </a:lnTo>
                <a:lnTo>
                  <a:pt x="2883337" y="1119898"/>
                </a:lnTo>
                <a:lnTo>
                  <a:pt x="2889325" y="1164272"/>
                </a:lnTo>
                <a:lnTo>
                  <a:pt x="2893638" y="1209093"/>
                </a:lnTo>
                <a:lnTo>
                  <a:pt x="2896247" y="1254335"/>
                </a:lnTo>
                <a:lnTo>
                  <a:pt x="2897123" y="1299971"/>
                </a:lnTo>
                <a:lnTo>
                  <a:pt x="2896247" y="1345608"/>
                </a:lnTo>
                <a:lnTo>
                  <a:pt x="2893638" y="1390850"/>
                </a:lnTo>
                <a:lnTo>
                  <a:pt x="2889325" y="1435671"/>
                </a:lnTo>
                <a:lnTo>
                  <a:pt x="2883337" y="1480045"/>
                </a:lnTo>
                <a:lnTo>
                  <a:pt x="2875701" y="1523948"/>
                </a:lnTo>
                <a:lnTo>
                  <a:pt x="2866448" y="1567352"/>
                </a:lnTo>
                <a:lnTo>
                  <a:pt x="2855605" y="1610232"/>
                </a:lnTo>
                <a:lnTo>
                  <a:pt x="2843202" y="1652563"/>
                </a:lnTo>
                <a:lnTo>
                  <a:pt x="2829267" y="1694319"/>
                </a:lnTo>
                <a:lnTo>
                  <a:pt x="2813829" y="1735473"/>
                </a:lnTo>
                <a:lnTo>
                  <a:pt x="2796916" y="1776001"/>
                </a:lnTo>
                <a:lnTo>
                  <a:pt x="2778558" y="1815875"/>
                </a:lnTo>
                <a:lnTo>
                  <a:pt x="2758784" y="1855072"/>
                </a:lnTo>
                <a:lnTo>
                  <a:pt x="2737621" y="1893564"/>
                </a:lnTo>
                <a:lnTo>
                  <a:pt x="2715098" y="1931325"/>
                </a:lnTo>
                <a:lnTo>
                  <a:pt x="2691245" y="1968331"/>
                </a:lnTo>
                <a:lnTo>
                  <a:pt x="2666090" y="2004556"/>
                </a:lnTo>
                <a:lnTo>
                  <a:pt x="2639662" y="2039973"/>
                </a:lnTo>
                <a:lnTo>
                  <a:pt x="2611989" y="2074557"/>
                </a:lnTo>
                <a:lnTo>
                  <a:pt x="2583101" y="2108282"/>
                </a:lnTo>
                <a:lnTo>
                  <a:pt x="2553025" y="2141122"/>
                </a:lnTo>
                <a:lnTo>
                  <a:pt x="2521792" y="2173051"/>
                </a:lnTo>
                <a:lnTo>
                  <a:pt x="2489429" y="2204044"/>
                </a:lnTo>
                <a:lnTo>
                  <a:pt x="2455965" y="2234075"/>
                </a:lnTo>
                <a:lnTo>
                  <a:pt x="2421429" y="2263118"/>
                </a:lnTo>
                <a:lnTo>
                  <a:pt x="2385849" y="2291148"/>
                </a:lnTo>
                <a:lnTo>
                  <a:pt x="2349255" y="2318138"/>
                </a:lnTo>
                <a:lnTo>
                  <a:pt x="2311675" y="2344063"/>
                </a:lnTo>
                <a:lnTo>
                  <a:pt x="2273138" y="2368896"/>
                </a:lnTo>
                <a:lnTo>
                  <a:pt x="2233673" y="2392613"/>
                </a:lnTo>
                <a:lnTo>
                  <a:pt x="2193308" y="2415188"/>
                </a:lnTo>
                <a:lnTo>
                  <a:pt x="2152072" y="2436593"/>
                </a:lnTo>
                <a:lnTo>
                  <a:pt x="2109994" y="2456805"/>
                </a:lnTo>
                <a:lnTo>
                  <a:pt x="2067103" y="2475797"/>
                </a:lnTo>
                <a:lnTo>
                  <a:pt x="2023426" y="2493543"/>
                </a:lnTo>
                <a:lnTo>
                  <a:pt x="1978994" y="2510018"/>
                </a:lnTo>
                <a:lnTo>
                  <a:pt x="1933834" y="2525195"/>
                </a:lnTo>
                <a:lnTo>
                  <a:pt x="1887976" y="2539049"/>
                </a:lnTo>
                <a:lnTo>
                  <a:pt x="1841449" y="2551554"/>
                </a:lnTo>
                <a:lnTo>
                  <a:pt x="1794280" y="2562685"/>
                </a:lnTo>
                <a:lnTo>
                  <a:pt x="1746498" y="2572415"/>
                </a:lnTo>
                <a:lnTo>
                  <a:pt x="1698134" y="2580719"/>
                </a:lnTo>
                <a:lnTo>
                  <a:pt x="1649214" y="2587571"/>
                </a:lnTo>
                <a:lnTo>
                  <a:pt x="1599768" y="2592945"/>
                </a:lnTo>
                <a:lnTo>
                  <a:pt x="1549825" y="2596816"/>
                </a:lnTo>
                <a:lnTo>
                  <a:pt x="1499413" y="2599157"/>
                </a:lnTo>
                <a:lnTo>
                  <a:pt x="1448561" y="2599944"/>
                </a:lnTo>
                <a:lnTo>
                  <a:pt x="1397710" y="2599157"/>
                </a:lnTo>
                <a:lnTo>
                  <a:pt x="1347298" y="2596816"/>
                </a:lnTo>
                <a:lnTo>
                  <a:pt x="1297355" y="2592945"/>
                </a:lnTo>
                <a:lnTo>
                  <a:pt x="1247909" y="2587571"/>
                </a:lnTo>
                <a:lnTo>
                  <a:pt x="1198989" y="2580719"/>
                </a:lnTo>
                <a:lnTo>
                  <a:pt x="1150625" y="2572415"/>
                </a:lnTo>
                <a:lnTo>
                  <a:pt x="1102843" y="2562685"/>
                </a:lnTo>
                <a:lnTo>
                  <a:pt x="1055674" y="2551554"/>
                </a:lnTo>
                <a:lnTo>
                  <a:pt x="1009147" y="2539049"/>
                </a:lnTo>
                <a:lnTo>
                  <a:pt x="963289" y="2525195"/>
                </a:lnTo>
                <a:lnTo>
                  <a:pt x="918129" y="2510018"/>
                </a:lnTo>
                <a:lnTo>
                  <a:pt x="873697" y="2493543"/>
                </a:lnTo>
                <a:lnTo>
                  <a:pt x="830020" y="2475797"/>
                </a:lnTo>
                <a:lnTo>
                  <a:pt x="787129" y="2456805"/>
                </a:lnTo>
                <a:lnTo>
                  <a:pt x="745051" y="2436593"/>
                </a:lnTo>
                <a:lnTo>
                  <a:pt x="703815" y="2415188"/>
                </a:lnTo>
                <a:lnTo>
                  <a:pt x="663450" y="2392613"/>
                </a:lnTo>
                <a:lnTo>
                  <a:pt x="623985" y="2368896"/>
                </a:lnTo>
                <a:lnTo>
                  <a:pt x="585448" y="2344063"/>
                </a:lnTo>
                <a:lnTo>
                  <a:pt x="547868" y="2318138"/>
                </a:lnTo>
                <a:lnTo>
                  <a:pt x="511274" y="2291148"/>
                </a:lnTo>
                <a:lnTo>
                  <a:pt x="475694" y="2263118"/>
                </a:lnTo>
                <a:lnTo>
                  <a:pt x="441158" y="2234075"/>
                </a:lnTo>
                <a:lnTo>
                  <a:pt x="407694" y="2204044"/>
                </a:lnTo>
                <a:lnTo>
                  <a:pt x="375331" y="2173051"/>
                </a:lnTo>
                <a:lnTo>
                  <a:pt x="344098" y="2141122"/>
                </a:lnTo>
                <a:lnTo>
                  <a:pt x="314022" y="2108282"/>
                </a:lnTo>
                <a:lnTo>
                  <a:pt x="285134" y="2074557"/>
                </a:lnTo>
                <a:lnTo>
                  <a:pt x="257461" y="2039973"/>
                </a:lnTo>
                <a:lnTo>
                  <a:pt x="231033" y="2004556"/>
                </a:lnTo>
                <a:lnTo>
                  <a:pt x="205878" y="1968331"/>
                </a:lnTo>
                <a:lnTo>
                  <a:pt x="182025" y="1931325"/>
                </a:lnTo>
                <a:lnTo>
                  <a:pt x="159502" y="1893564"/>
                </a:lnTo>
                <a:lnTo>
                  <a:pt x="138339" y="1855072"/>
                </a:lnTo>
                <a:lnTo>
                  <a:pt x="118565" y="1815875"/>
                </a:lnTo>
                <a:lnTo>
                  <a:pt x="100207" y="1776001"/>
                </a:lnTo>
                <a:lnTo>
                  <a:pt x="83294" y="1735473"/>
                </a:lnTo>
                <a:lnTo>
                  <a:pt x="67856" y="1694319"/>
                </a:lnTo>
                <a:lnTo>
                  <a:pt x="53921" y="1652563"/>
                </a:lnTo>
                <a:lnTo>
                  <a:pt x="41518" y="1610232"/>
                </a:lnTo>
                <a:lnTo>
                  <a:pt x="30675" y="1567352"/>
                </a:lnTo>
                <a:lnTo>
                  <a:pt x="21422" y="1523948"/>
                </a:lnTo>
                <a:lnTo>
                  <a:pt x="13786" y="1480045"/>
                </a:lnTo>
                <a:lnTo>
                  <a:pt x="7798" y="1435671"/>
                </a:lnTo>
                <a:lnTo>
                  <a:pt x="3485" y="1390850"/>
                </a:lnTo>
                <a:lnTo>
                  <a:pt x="876" y="1345608"/>
                </a:lnTo>
                <a:lnTo>
                  <a:pt x="0" y="1299971"/>
                </a:lnTo>
                <a:close/>
              </a:path>
            </a:pathLst>
          </a:custGeom>
          <a:ln w="38100">
            <a:solidFill>
              <a:srgbClr val="81D1EB"/>
            </a:solidFill>
          </a:ln>
        </p:spPr>
        <p:txBody>
          <a:bodyPr wrap="square" lIns="0" tIns="0" rIns="0" bIns="0" rtlCol="0"/>
          <a:lstStyle/>
          <a:p>
            <a:endParaRPr sz="1158"/>
          </a:p>
        </p:txBody>
      </p:sp>
      <p:sp>
        <p:nvSpPr>
          <p:cNvPr id="7" name="object 7"/>
          <p:cNvSpPr txBox="1"/>
          <p:nvPr/>
        </p:nvSpPr>
        <p:spPr>
          <a:xfrm>
            <a:off x="6660220" y="4706929"/>
            <a:ext cx="1405955" cy="316075"/>
          </a:xfrm>
          <a:prstGeom prst="rect">
            <a:avLst/>
          </a:prstGeom>
        </p:spPr>
        <p:txBody>
          <a:bodyPr vert="horz" wrap="square" lIns="0" tIns="10504" rIns="0" bIns="0" rtlCol="0">
            <a:spAutoFit/>
          </a:bodyPr>
          <a:lstStyle/>
          <a:p>
            <a:pPr marL="10504">
              <a:spcBef>
                <a:spcPts val="83"/>
              </a:spcBef>
            </a:pPr>
            <a:r>
              <a:rPr sz="1985" spc="-9" dirty="0">
                <a:solidFill>
                  <a:srgbClr val="5F7895"/>
                </a:solidFill>
                <a:latin typeface="Arial MT"/>
                <a:cs typeface="Arial MT"/>
              </a:rPr>
              <a:t>Relationship</a:t>
            </a:r>
            <a:endParaRPr sz="1985">
              <a:latin typeface="Arial MT"/>
              <a:cs typeface="Arial MT"/>
            </a:endParaRPr>
          </a:p>
        </p:txBody>
      </p:sp>
      <p:sp>
        <p:nvSpPr>
          <p:cNvPr id="8" name="object 8"/>
          <p:cNvSpPr/>
          <p:nvPr/>
        </p:nvSpPr>
        <p:spPr>
          <a:xfrm>
            <a:off x="4479494" y="3799072"/>
            <a:ext cx="2102892" cy="2150686"/>
          </a:xfrm>
          <a:custGeom>
            <a:avLst/>
            <a:gdLst/>
            <a:ahLst/>
            <a:cxnLst/>
            <a:rect l="l" t="t" r="r" b="b"/>
            <a:pathLst>
              <a:path w="2542540" h="2600325">
                <a:moveTo>
                  <a:pt x="0" y="1299971"/>
                </a:moveTo>
                <a:lnTo>
                  <a:pt x="876" y="1251237"/>
                </a:lnTo>
                <a:lnTo>
                  <a:pt x="3486" y="1202956"/>
                </a:lnTo>
                <a:lnTo>
                  <a:pt x="7798" y="1155159"/>
                </a:lnTo>
                <a:lnTo>
                  <a:pt x="13781" y="1107877"/>
                </a:lnTo>
                <a:lnTo>
                  <a:pt x="21406" y="1061141"/>
                </a:lnTo>
                <a:lnTo>
                  <a:pt x="30640" y="1014984"/>
                </a:lnTo>
                <a:lnTo>
                  <a:pt x="41454" y="969437"/>
                </a:lnTo>
                <a:lnTo>
                  <a:pt x="53816" y="924531"/>
                </a:lnTo>
                <a:lnTo>
                  <a:pt x="67696" y="880298"/>
                </a:lnTo>
                <a:lnTo>
                  <a:pt x="83063" y="836768"/>
                </a:lnTo>
                <a:lnTo>
                  <a:pt x="99887" y="793974"/>
                </a:lnTo>
                <a:lnTo>
                  <a:pt x="118136" y="751946"/>
                </a:lnTo>
                <a:lnTo>
                  <a:pt x="137781" y="710717"/>
                </a:lnTo>
                <a:lnTo>
                  <a:pt x="158789" y="670318"/>
                </a:lnTo>
                <a:lnTo>
                  <a:pt x="181132" y="630779"/>
                </a:lnTo>
                <a:lnTo>
                  <a:pt x="204777" y="592134"/>
                </a:lnTo>
                <a:lnTo>
                  <a:pt x="229694" y="554412"/>
                </a:lnTo>
                <a:lnTo>
                  <a:pt x="255852" y="517645"/>
                </a:lnTo>
                <a:lnTo>
                  <a:pt x="283221" y="481865"/>
                </a:lnTo>
                <a:lnTo>
                  <a:pt x="311770" y="447104"/>
                </a:lnTo>
                <a:lnTo>
                  <a:pt x="341468" y="413392"/>
                </a:lnTo>
                <a:lnTo>
                  <a:pt x="372284" y="380761"/>
                </a:lnTo>
                <a:lnTo>
                  <a:pt x="404188" y="349243"/>
                </a:lnTo>
                <a:lnTo>
                  <a:pt x="437149" y="318869"/>
                </a:lnTo>
                <a:lnTo>
                  <a:pt x="471137" y="289670"/>
                </a:lnTo>
                <a:lnTo>
                  <a:pt x="506120" y="261677"/>
                </a:lnTo>
                <a:lnTo>
                  <a:pt x="542067" y="234923"/>
                </a:lnTo>
                <a:lnTo>
                  <a:pt x="578949" y="209439"/>
                </a:lnTo>
                <a:lnTo>
                  <a:pt x="616734" y="185256"/>
                </a:lnTo>
                <a:lnTo>
                  <a:pt x="655392" y="162405"/>
                </a:lnTo>
                <a:lnTo>
                  <a:pt x="694891" y="140918"/>
                </a:lnTo>
                <a:lnTo>
                  <a:pt x="735202" y="120826"/>
                </a:lnTo>
                <a:lnTo>
                  <a:pt x="776293" y="102161"/>
                </a:lnTo>
                <a:lnTo>
                  <a:pt x="818134" y="84954"/>
                </a:lnTo>
                <a:lnTo>
                  <a:pt x="860694" y="69237"/>
                </a:lnTo>
                <a:lnTo>
                  <a:pt x="903942" y="55041"/>
                </a:lnTo>
                <a:lnTo>
                  <a:pt x="947847" y="42397"/>
                </a:lnTo>
                <a:lnTo>
                  <a:pt x="992380" y="31337"/>
                </a:lnTo>
                <a:lnTo>
                  <a:pt x="1037508" y="21893"/>
                </a:lnTo>
                <a:lnTo>
                  <a:pt x="1083202" y="14095"/>
                </a:lnTo>
                <a:lnTo>
                  <a:pt x="1129430" y="7975"/>
                </a:lnTo>
                <a:lnTo>
                  <a:pt x="1176162" y="3565"/>
                </a:lnTo>
                <a:lnTo>
                  <a:pt x="1223368" y="896"/>
                </a:lnTo>
                <a:lnTo>
                  <a:pt x="1271015" y="0"/>
                </a:lnTo>
                <a:lnTo>
                  <a:pt x="1318663" y="896"/>
                </a:lnTo>
                <a:lnTo>
                  <a:pt x="1365869" y="3565"/>
                </a:lnTo>
                <a:lnTo>
                  <a:pt x="1412601" y="7975"/>
                </a:lnTo>
                <a:lnTo>
                  <a:pt x="1458829" y="14095"/>
                </a:lnTo>
                <a:lnTo>
                  <a:pt x="1504523" y="21893"/>
                </a:lnTo>
                <a:lnTo>
                  <a:pt x="1549651" y="31337"/>
                </a:lnTo>
                <a:lnTo>
                  <a:pt x="1594184" y="42397"/>
                </a:lnTo>
                <a:lnTo>
                  <a:pt x="1638089" y="55041"/>
                </a:lnTo>
                <a:lnTo>
                  <a:pt x="1681337" y="69237"/>
                </a:lnTo>
                <a:lnTo>
                  <a:pt x="1723897" y="84954"/>
                </a:lnTo>
                <a:lnTo>
                  <a:pt x="1765738" y="102161"/>
                </a:lnTo>
                <a:lnTo>
                  <a:pt x="1806829" y="120826"/>
                </a:lnTo>
                <a:lnTo>
                  <a:pt x="1847140" y="140918"/>
                </a:lnTo>
                <a:lnTo>
                  <a:pt x="1886639" y="162405"/>
                </a:lnTo>
                <a:lnTo>
                  <a:pt x="1925297" y="185256"/>
                </a:lnTo>
                <a:lnTo>
                  <a:pt x="1963082" y="209439"/>
                </a:lnTo>
                <a:lnTo>
                  <a:pt x="1999964" y="234923"/>
                </a:lnTo>
                <a:lnTo>
                  <a:pt x="2035911" y="261677"/>
                </a:lnTo>
                <a:lnTo>
                  <a:pt x="2070894" y="289670"/>
                </a:lnTo>
                <a:lnTo>
                  <a:pt x="2104882" y="318869"/>
                </a:lnTo>
                <a:lnTo>
                  <a:pt x="2137843" y="349243"/>
                </a:lnTo>
                <a:lnTo>
                  <a:pt x="2169747" y="380761"/>
                </a:lnTo>
                <a:lnTo>
                  <a:pt x="2200563" y="413392"/>
                </a:lnTo>
                <a:lnTo>
                  <a:pt x="2230261" y="447104"/>
                </a:lnTo>
                <a:lnTo>
                  <a:pt x="2258810" y="481865"/>
                </a:lnTo>
                <a:lnTo>
                  <a:pt x="2286179" y="517645"/>
                </a:lnTo>
                <a:lnTo>
                  <a:pt x="2312337" y="554412"/>
                </a:lnTo>
                <a:lnTo>
                  <a:pt x="2337254" y="592134"/>
                </a:lnTo>
                <a:lnTo>
                  <a:pt x="2360899" y="630779"/>
                </a:lnTo>
                <a:lnTo>
                  <a:pt x="2383242" y="670318"/>
                </a:lnTo>
                <a:lnTo>
                  <a:pt x="2404250" y="710717"/>
                </a:lnTo>
                <a:lnTo>
                  <a:pt x="2423895" y="751946"/>
                </a:lnTo>
                <a:lnTo>
                  <a:pt x="2442144" y="793974"/>
                </a:lnTo>
                <a:lnTo>
                  <a:pt x="2458968" y="836768"/>
                </a:lnTo>
                <a:lnTo>
                  <a:pt x="2474335" y="880298"/>
                </a:lnTo>
                <a:lnTo>
                  <a:pt x="2488215" y="924531"/>
                </a:lnTo>
                <a:lnTo>
                  <a:pt x="2500577" y="969437"/>
                </a:lnTo>
                <a:lnTo>
                  <a:pt x="2511391" y="1014984"/>
                </a:lnTo>
                <a:lnTo>
                  <a:pt x="2520625" y="1061141"/>
                </a:lnTo>
                <a:lnTo>
                  <a:pt x="2528250" y="1107877"/>
                </a:lnTo>
                <a:lnTo>
                  <a:pt x="2534233" y="1155159"/>
                </a:lnTo>
                <a:lnTo>
                  <a:pt x="2538545" y="1202956"/>
                </a:lnTo>
                <a:lnTo>
                  <a:pt x="2541155" y="1251237"/>
                </a:lnTo>
                <a:lnTo>
                  <a:pt x="2542032" y="1299971"/>
                </a:lnTo>
                <a:lnTo>
                  <a:pt x="2541155" y="1348706"/>
                </a:lnTo>
                <a:lnTo>
                  <a:pt x="2538545" y="1396987"/>
                </a:lnTo>
                <a:lnTo>
                  <a:pt x="2534233" y="1444784"/>
                </a:lnTo>
                <a:lnTo>
                  <a:pt x="2528250" y="1492066"/>
                </a:lnTo>
                <a:lnTo>
                  <a:pt x="2520625" y="1538802"/>
                </a:lnTo>
                <a:lnTo>
                  <a:pt x="2511391" y="1584959"/>
                </a:lnTo>
                <a:lnTo>
                  <a:pt x="2500577" y="1630506"/>
                </a:lnTo>
                <a:lnTo>
                  <a:pt x="2488215" y="1675412"/>
                </a:lnTo>
                <a:lnTo>
                  <a:pt x="2474335" y="1719645"/>
                </a:lnTo>
                <a:lnTo>
                  <a:pt x="2458968" y="1763175"/>
                </a:lnTo>
                <a:lnTo>
                  <a:pt x="2442144" y="1805969"/>
                </a:lnTo>
                <a:lnTo>
                  <a:pt x="2423895" y="1847997"/>
                </a:lnTo>
                <a:lnTo>
                  <a:pt x="2404250" y="1889226"/>
                </a:lnTo>
                <a:lnTo>
                  <a:pt x="2383242" y="1929625"/>
                </a:lnTo>
                <a:lnTo>
                  <a:pt x="2360899" y="1969164"/>
                </a:lnTo>
                <a:lnTo>
                  <a:pt x="2337254" y="2007809"/>
                </a:lnTo>
                <a:lnTo>
                  <a:pt x="2312337" y="2045531"/>
                </a:lnTo>
                <a:lnTo>
                  <a:pt x="2286179" y="2082298"/>
                </a:lnTo>
                <a:lnTo>
                  <a:pt x="2258810" y="2118078"/>
                </a:lnTo>
                <a:lnTo>
                  <a:pt x="2230261" y="2152839"/>
                </a:lnTo>
                <a:lnTo>
                  <a:pt x="2200563" y="2186551"/>
                </a:lnTo>
                <a:lnTo>
                  <a:pt x="2169747" y="2219182"/>
                </a:lnTo>
                <a:lnTo>
                  <a:pt x="2137843" y="2250700"/>
                </a:lnTo>
                <a:lnTo>
                  <a:pt x="2104882" y="2281074"/>
                </a:lnTo>
                <a:lnTo>
                  <a:pt x="2070894" y="2310273"/>
                </a:lnTo>
                <a:lnTo>
                  <a:pt x="2035911" y="2338266"/>
                </a:lnTo>
                <a:lnTo>
                  <a:pt x="1999964" y="2365020"/>
                </a:lnTo>
                <a:lnTo>
                  <a:pt x="1963082" y="2390504"/>
                </a:lnTo>
                <a:lnTo>
                  <a:pt x="1925297" y="2414687"/>
                </a:lnTo>
                <a:lnTo>
                  <a:pt x="1886639" y="2437538"/>
                </a:lnTo>
                <a:lnTo>
                  <a:pt x="1847140" y="2459025"/>
                </a:lnTo>
                <a:lnTo>
                  <a:pt x="1806829" y="2479117"/>
                </a:lnTo>
                <a:lnTo>
                  <a:pt x="1765738" y="2497782"/>
                </a:lnTo>
                <a:lnTo>
                  <a:pt x="1723897" y="2514989"/>
                </a:lnTo>
                <a:lnTo>
                  <a:pt x="1681337" y="2530706"/>
                </a:lnTo>
                <a:lnTo>
                  <a:pt x="1638089" y="2544902"/>
                </a:lnTo>
                <a:lnTo>
                  <a:pt x="1594184" y="2557546"/>
                </a:lnTo>
                <a:lnTo>
                  <a:pt x="1549651" y="2568606"/>
                </a:lnTo>
                <a:lnTo>
                  <a:pt x="1504523" y="2578050"/>
                </a:lnTo>
                <a:lnTo>
                  <a:pt x="1458829" y="2585848"/>
                </a:lnTo>
                <a:lnTo>
                  <a:pt x="1412601" y="2591968"/>
                </a:lnTo>
                <a:lnTo>
                  <a:pt x="1365869" y="2596378"/>
                </a:lnTo>
                <a:lnTo>
                  <a:pt x="1318663" y="2599047"/>
                </a:lnTo>
                <a:lnTo>
                  <a:pt x="1271015" y="2599944"/>
                </a:lnTo>
                <a:lnTo>
                  <a:pt x="1223368" y="2599047"/>
                </a:lnTo>
                <a:lnTo>
                  <a:pt x="1176162" y="2596378"/>
                </a:lnTo>
                <a:lnTo>
                  <a:pt x="1129430" y="2591968"/>
                </a:lnTo>
                <a:lnTo>
                  <a:pt x="1083202" y="2585848"/>
                </a:lnTo>
                <a:lnTo>
                  <a:pt x="1037508" y="2578050"/>
                </a:lnTo>
                <a:lnTo>
                  <a:pt x="992380" y="2568606"/>
                </a:lnTo>
                <a:lnTo>
                  <a:pt x="947847" y="2557546"/>
                </a:lnTo>
                <a:lnTo>
                  <a:pt x="903942" y="2544902"/>
                </a:lnTo>
                <a:lnTo>
                  <a:pt x="860694" y="2530706"/>
                </a:lnTo>
                <a:lnTo>
                  <a:pt x="818134" y="2514989"/>
                </a:lnTo>
                <a:lnTo>
                  <a:pt x="776293" y="2497782"/>
                </a:lnTo>
                <a:lnTo>
                  <a:pt x="735202" y="2479117"/>
                </a:lnTo>
                <a:lnTo>
                  <a:pt x="694891" y="2459025"/>
                </a:lnTo>
                <a:lnTo>
                  <a:pt x="655392" y="2437538"/>
                </a:lnTo>
                <a:lnTo>
                  <a:pt x="616734" y="2414687"/>
                </a:lnTo>
                <a:lnTo>
                  <a:pt x="578949" y="2390504"/>
                </a:lnTo>
                <a:lnTo>
                  <a:pt x="542067" y="2365020"/>
                </a:lnTo>
                <a:lnTo>
                  <a:pt x="506120" y="2338266"/>
                </a:lnTo>
                <a:lnTo>
                  <a:pt x="471137" y="2310273"/>
                </a:lnTo>
                <a:lnTo>
                  <a:pt x="437149" y="2281074"/>
                </a:lnTo>
                <a:lnTo>
                  <a:pt x="404188" y="2250700"/>
                </a:lnTo>
                <a:lnTo>
                  <a:pt x="372284" y="2219182"/>
                </a:lnTo>
                <a:lnTo>
                  <a:pt x="341468" y="2186551"/>
                </a:lnTo>
                <a:lnTo>
                  <a:pt x="311770" y="2152839"/>
                </a:lnTo>
                <a:lnTo>
                  <a:pt x="283221" y="2118078"/>
                </a:lnTo>
                <a:lnTo>
                  <a:pt x="255852" y="2082298"/>
                </a:lnTo>
                <a:lnTo>
                  <a:pt x="229694" y="2045531"/>
                </a:lnTo>
                <a:lnTo>
                  <a:pt x="204777" y="2007809"/>
                </a:lnTo>
                <a:lnTo>
                  <a:pt x="181132" y="1969164"/>
                </a:lnTo>
                <a:lnTo>
                  <a:pt x="158789" y="1929625"/>
                </a:lnTo>
                <a:lnTo>
                  <a:pt x="137781" y="1889226"/>
                </a:lnTo>
                <a:lnTo>
                  <a:pt x="118136" y="1847997"/>
                </a:lnTo>
                <a:lnTo>
                  <a:pt x="99887" y="1805969"/>
                </a:lnTo>
                <a:lnTo>
                  <a:pt x="83063" y="1763175"/>
                </a:lnTo>
                <a:lnTo>
                  <a:pt x="67696" y="1719645"/>
                </a:lnTo>
                <a:lnTo>
                  <a:pt x="53816" y="1675412"/>
                </a:lnTo>
                <a:lnTo>
                  <a:pt x="41454" y="1630506"/>
                </a:lnTo>
                <a:lnTo>
                  <a:pt x="30640" y="1584959"/>
                </a:lnTo>
                <a:lnTo>
                  <a:pt x="21406" y="1538802"/>
                </a:lnTo>
                <a:lnTo>
                  <a:pt x="13781" y="1492066"/>
                </a:lnTo>
                <a:lnTo>
                  <a:pt x="7798" y="1444784"/>
                </a:lnTo>
                <a:lnTo>
                  <a:pt x="3486" y="1396987"/>
                </a:lnTo>
                <a:lnTo>
                  <a:pt x="876" y="1348706"/>
                </a:lnTo>
                <a:lnTo>
                  <a:pt x="0" y="1299971"/>
                </a:lnTo>
                <a:close/>
              </a:path>
            </a:pathLst>
          </a:custGeom>
          <a:ln w="152400">
            <a:solidFill>
              <a:srgbClr val="FF9900"/>
            </a:solidFill>
          </a:ln>
        </p:spPr>
        <p:txBody>
          <a:bodyPr wrap="square" lIns="0" tIns="0" rIns="0" bIns="0" rtlCol="0"/>
          <a:lstStyle/>
          <a:p>
            <a:endParaRPr sz="1158"/>
          </a:p>
        </p:txBody>
      </p:sp>
      <p:sp>
        <p:nvSpPr>
          <p:cNvPr id="9" name="object 9"/>
          <p:cNvSpPr txBox="1"/>
          <p:nvPr/>
        </p:nvSpPr>
        <p:spPr>
          <a:xfrm>
            <a:off x="5087147" y="4555672"/>
            <a:ext cx="889686" cy="621543"/>
          </a:xfrm>
          <a:prstGeom prst="rect">
            <a:avLst/>
          </a:prstGeom>
        </p:spPr>
        <p:txBody>
          <a:bodyPr vert="horz" wrap="square" lIns="0" tIns="10504" rIns="0" bIns="0" rtlCol="0">
            <a:spAutoFit/>
          </a:bodyPr>
          <a:lstStyle/>
          <a:p>
            <a:pPr marL="10504" marR="4202" indent="161239">
              <a:spcBef>
                <a:spcPts val="83"/>
              </a:spcBef>
            </a:pPr>
            <a:r>
              <a:rPr sz="1985" spc="-17" dirty="0">
                <a:solidFill>
                  <a:srgbClr val="5F7895"/>
                </a:solidFill>
                <a:latin typeface="Arial MT"/>
                <a:cs typeface="Arial MT"/>
              </a:rPr>
              <a:t>Field </a:t>
            </a:r>
            <a:r>
              <a:rPr sz="1985" spc="-9" dirty="0">
                <a:solidFill>
                  <a:srgbClr val="5F7895"/>
                </a:solidFill>
                <a:latin typeface="Arial MT"/>
                <a:cs typeface="Arial MT"/>
              </a:rPr>
              <a:t>Options</a:t>
            </a:r>
            <a:endParaRPr sz="1985">
              <a:latin typeface="Arial MT"/>
              <a:cs typeface="Arial MT"/>
            </a:endParaRPr>
          </a:p>
        </p:txBody>
      </p:sp>
      <p:sp>
        <p:nvSpPr>
          <p:cNvPr id="10" name="object 10"/>
          <p:cNvSpPr txBox="1">
            <a:spLocks noGrp="1"/>
          </p:cNvSpPr>
          <p:nvPr>
            <p:ph type="sldNum" sz="quarter" idx="7"/>
          </p:nvPr>
        </p:nvSpPr>
        <p:spPr>
          <a:xfrm>
            <a:off x="5724843" y="6289461"/>
            <a:ext cx="1764665" cy="128240"/>
          </a:xfrm>
          <a:prstGeom prst="rect">
            <a:avLst/>
          </a:prstGeom>
        </p:spPr>
        <p:txBody>
          <a:bodyPr spcFirstLastPara="1" vert="horz" wrap="square" lIns="0" tIns="0" rIns="0" bIns="0" rtlCol="0" anchor="ctr" anchorCtr="0">
            <a:spAutoFit/>
          </a:bodyPr>
          <a:lstStyle/>
          <a:p>
            <a:pPr marL="31513">
              <a:lnSpc>
                <a:spcPts val="1026"/>
              </a:lnSpc>
            </a:pPr>
            <a:fld id="{81D60167-4931-47E6-BA6A-407CBD079E47}" type="slidenum">
              <a:rPr spc="-21" dirty="0"/>
              <a:pPr marL="31513">
                <a:lnSpc>
                  <a:spcPts val="1026"/>
                </a:lnSpc>
              </a:pPr>
              <a:t>52</a:t>
            </a:fld>
            <a:endParaRPr spc="-2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80638" y="6260864"/>
            <a:ext cx="149681" cy="163405"/>
          </a:xfrm>
          <a:prstGeom prst="rect">
            <a:avLst/>
          </a:prstGeom>
        </p:spPr>
        <p:txBody>
          <a:bodyPr vert="horz" wrap="square" lIns="0" tIns="10504" rIns="0" bIns="0" rtlCol="0">
            <a:spAutoFit/>
          </a:bodyPr>
          <a:lstStyle/>
          <a:p>
            <a:pPr marL="10504">
              <a:spcBef>
                <a:spcPts val="83"/>
              </a:spcBef>
            </a:pPr>
            <a:r>
              <a:rPr sz="993" spc="-21" dirty="0">
                <a:solidFill>
                  <a:srgbClr val="888888"/>
                </a:solidFill>
                <a:latin typeface="Calibri"/>
                <a:cs typeface="Calibri"/>
              </a:rPr>
              <a:t>25</a:t>
            </a:r>
            <a:endParaRPr sz="993">
              <a:latin typeface="Calibri"/>
              <a:cs typeface="Calibri"/>
            </a:endParaRPr>
          </a:p>
        </p:txBody>
      </p:sp>
      <p:sp>
        <p:nvSpPr>
          <p:cNvPr id="3" name="object 3"/>
          <p:cNvSpPr txBox="1">
            <a:spLocks noGrp="1"/>
          </p:cNvSpPr>
          <p:nvPr>
            <p:ph type="title"/>
          </p:nvPr>
        </p:nvSpPr>
        <p:spPr>
          <a:xfrm>
            <a:off x="3841374" y="259422"/>
            <a:ext cx="3890198" cy="700539"/>
          </a:xfrm>
          <a:prstGeom prst="rect">
            <a:avLst/>
          </a:prstGeom>
        </p:spPr>
        <p:txBody>
          <a:bodyPr spcFirstLastPara="1" vert="horz" wrap="square" lIns="0" tIns="10504" rIns="0" bIns="0" rtlCol="0" anchor="ctr" anchorCtr="0">
            <a:spAutoFit/>
          </a:bodyPr>
          <a:lstStyle/>
          <a:p>
            <a:pPr marL="10504">
              <a:spcBef>
                <a:spcPts val="83"/>
              </a:spcBef>
            </a:pPr>
            <a:r>
              <a:rPr dirty="0"/>
              <a:t>1. FIELD</a:t>
            </a:r>
            <a:r>
              <a:rPr spc="9" dirty="0"/>
              <a:t> </a:t>
            </a:r>
            <a:r>
              <a:rPr spc="-17" dirty="0"/>
              <a:t>TYPE</a:t>
            </a:r>
          </a:p>
        </p:txBody>
      </p:sp>
      <p:grpSp>
        <p:nvGrpSpPr>
          <p:cNvPr id="4" name="object 4"/>
          <p:cNvGrpSpPr/>
          <p:nvPr/>
        </p:nvGrpSpPr>
        <p:grpSpPr>
          <a:xfrm>
            <a:off x="2200555" y="2553722"/>
            <a:ext cx="1968967" cy="1897015"/>
            <a:chOff x="2292095" y="1944623"/>
            <a:chExt cx="2380615" cy="2293620"/>
          </a:xfrm>
        </p:grpSpPr>
        <p:sp>
          <p:nvSpPr>
            <p:cNvPr id="5" name="object 5"/>
            <p:cNvSpPr/>
            <p:nvPr/>
          </p:nvSpPr>
          <p:spPr>
            <a:xfrm>
              <a:off x="2292095" y="2467355"/>
              <a:ext cx="2380615" cy="1771014"/>
            </a:xfrm>
            <a:custGeom>
              <a:avLst/>
              <a:gdLst/>
              <a:ahLst/>
              <a:cxnLst/>
              <a:rect l="l" t="t" r="r" b="b"/>
              <a:pathLst>
                <a:path w="2380615" h="1771014">
                  <a:moveTo>
                    <a:pt x="2380487" y="0"/>
                  </a:moveTo>
                  <a:lnTo>
                    <a:pt x="0" y="0"/>
                  </a:lnTo>
                  <a:lnTo>
                    <a:pt x="0" y="1770888"/>
                  </a:lnTo>
                  <a:lnTo>
                    <a:pt x="2380487" y="1770888"/>
                  </a:lnTo>
                  <a:lnTo>
                    <a:pt x="2380487" y="0"/>
                  </a:lnTo>
                  <a:close/>
                </a:path>
              </a:pathLst>
            </a:custGeom>
            <a:solidFill>
              <a:srgbClr val="2E5496">
                <a:alpha val="50195"/>
              </a:srgbClr>
            </a:solidFill>
          </p:spPr>
          <p:txBody>
            <a:bodyPr wrap="square" lIns="0" tIns="0" rIns="0" bIns="0" rtlCol="0"/>
            <a:lstStyle/>
            <a:p>
              <a:endParaRPr sz="1158"/>
            </a:p>
          </p:txBody>
        </p:sp>
        <p:sp>
          <p:nvSpPr>
            <p:cNvPr id="6" name="object 6"/>
            <p:cNvSpPr/>
            <p:nvPr/>
          </p:nvSpPr>
          <p:spPr>
            <a:xfrm>
              <a:off x="2292095" y="1944623"/>
              <a:ext cx="2380615" cy="927100"/>
            </a:xfrm>
            <a:custGeom>
              <a:avLst/>
              <a:gdLst/>
              <a:ahLst/>
              <a:cxnLst/>
              <a:rect l="l" t="t" r="r" b="b"/>
              <a:pathLst>
                <a:path w="2380615" h="927100">
                  <a:moveTo>
                    <a:pt x="2380488" y="0"/>
                  </a:moveTo>
                  <a:lnTo>
                    <a:pt x="0" y="0"/>
                  </a:lnTo>
                  <a:lnTo>
                    <a:pt x="0" y="801751"/>
                  </a:lnTo>
                  <a:lnTo>
                    <a:pt x="1079754" y="801751"/>
                  </a:lnTo>
                  <a:lnTo>
                    <a:pt x="1190244" y="926591"/>
                  </a:lnTo>
                  <a:lnTo>
                    <a:pt x="1300733" y="801751"/>
                  </a:lnTo>
                  <a:lnTo>
                    <a:pt x="2380488" y="801751"/>
                  </a:lnTo>
                  <a:lnTo>
                    <a:pt x="2380488" y="0"/>
                  </a:lnTo>
                  <a:close/>
                </a:path>
              </a:pathLst>
            </a:custGeom>
            <a:solidFill>
              <a:srgbClr val="2E5496"/>
            </a:solidFill>
          </p:spPr>
          <p:txBody>
            <a:bodyPr wrap="square" lIns="0" tIns="0" rIns="0" bIns="0" rtlCol="0"/>
            <a:lstStyle/>
            <a:p>
              <a:endParaRPr sz="1158"/>
            </a:p>
          </p:txBody>
        </p:sp>
      </p:grpSp>
      <p:sp>
        <p:nvSpPr>
          <p:cNvPr id="7" name="object 7"/>
          <p:cNvSpPr txBox="1"/>
          <p:nvPr/>
        </p:nvSpPr>
        <p:spPr>
          <a:xfrm>
            <a:off x="2337526" y="3377442"/>
            <a:ext cx="1662777" cy="920686"/>
          </a:xfrm>
          <a:prstGeom prst="rect">
            <a:avLst/>
          </a:prstGeom>
        </p:spPr>
        <p:txBody>
          <a:bodyPr vert="horz" wrap="square" lIns="0" tIns="13130" rIns="0" bIns="0" rtlCol="0">
            <a:spAutoFit/>
          </a:bodyPr>
          <a:lstStyle/>
          <a:p>
            <a:pPr marL="10504" marR="4202" algn="ctr">
              <a:lnSpc>
                <a:spcPct val="98700"/>
              </a:lnSpc>
              <a:spcBef>
                <a:spcPts val="104"/>
              </a:spcBef>
            </a:pPr>
            <a:r>
              <a:rPr sz="1489" b="1" dirty="0">
                <a:latin typeface="Verdana"/>
                <a:cs typeface="Verdana"/>
              </a:rPr>
              <a:t>An</a:t>
            </a:r>
            <a:r>
              <a:rPr sz="1489" b="1" spc="-9" dirty="0">
                <a:latin typeface="Verdana"/>
                <a:cs typeface="Verdana"/>
              </a:rPr>
              <a:t> </a:t>
            </a:r>
            <a:r>
              <a:rPr sz="1489" b="1" dirty="0">
                <a:latin typeface="Verdana"/>
                <a:cs typeface="Verdana"/>
              </a:rPr>
              <a:t>integer</a:t>
            </a:r>
            <a:r>
              <a:rPr sz="1489" b="1" spc="9" dirty="0">
                <a:latin typeface="Verdana"/>
                <a:cs typeface="Verdana"/>
              </a:rPr>
              <a:t> </a:t>
            </a:r>
            <a:r>
              <a:rPr sz="1489" b="1" spc="-9" dirty="0">
                <a:latin typeface="Verdana"/>
                <a:cs typeface="Verdana"/>
              </a:rPr>
              <a:t>field </a:t>
            </a:r>
            <a:r>
              <a:rPr sz="1489" b="1" spc="-17" dirty="0">
                <a:latin typeface="Verdana"/>
                <a:cs typeface="Verdana"/>
              </a:rPr>
              <a:t>that </a:t>
            </a:r>
            <a:r>
              <a:rPr sz="1489" b="1" spc="-9" dirty="0">
                <a:latin typeface="Verdana"/>
                <a:cs typeface="Verdana"/>
              </a:rPr>
              <a:t>automatically increments</a:t>
            </a:r>
            <a:endParaRPr sz="1489">
              <a:latin typeface="Verdana"/>
              <a:cs typeface="Verdana"/>
            </a:endParaRPr>
          </a:p>
        </p:txBody>
      </p:sp>
      <p:grpSp>
        <p:nvGrpSpPr>
          <p:cNvPr id="8" name="object 8"/>
          <p:cNvGrpSpPr/>
          <p:nvPr/>
        </p:nvGrpSpPr>
        <p:grpSpPr>
          <a:xfrm>
            <a:off x="4453025" y="2553722"/>
            <a:ext cx="1968967" cy="1897015"/>
            <a:chOff x="5015484" y="1944623"/>
            <a:chExt cx="2380615" cy="2293620"/>
          </a:xfrm>
        </p:grpSpPr>
        <p:sp>
          <p:nvSpPr>
            <p:cNvPr id="9" name="object 9"/>
            <p:cNvSpPr/>
            <p:nvPr/>
          </p:nvSpPr>
          <p:spPr>
            <a:xfrm>
              <a:off x="5015484" y="2467355"/>
              <a:ext cx="2380615" cy="1771014"/>
            </a:xfrm>
            <a:custGeom>
              <a:avLst/>
              <a:gdLst/>
              <a:ahLst/>
              <a:cxnLst/>
              <a:rect l="l" t="t" r="r" b="b"/>
              <a:pathLst>
                <a:path w="2380615" h="1771014">
                  <a:moveTo>
                    <a:pt x="2380488" y="0"/>
                  </a:moveTo>
                  <a:lnTo>
                    <a:pt x="0" y="0"/>
                  </a:lnTo>
                  <a:lnTo>
                    <a:pt x="0" y="1770888"/>
                  </a:lnTo>
                  <a:lnTo>
                    <a:pt x="2380488" y="1770888"/>
                  </a:lnTo>
                  <a:lnTo>
                    <a:pt x="2380488" y="0"/>
                  </a:lnTo>
                  <a:close/>
                </a:path>
              </a:pathLst>
            </a:custGeom>
            <a:solidFill>
              <a:srgbClr val="FFC000">
                <a:alpha val="50195"/>
              </a:srgbClr>
            </a:solidFill>
          </p:spPr>
          <p:txBody>
            <a:bodyPr wrap="square" lIns="0" tIns="0" rIns="0" bIns="0" rtlCol="0"/>
            <a:lstStyle/>
            <a:p>
              <a:endParaRPr sz="1158"/>
            </a:p>
          </p:txBody>
        </p:sp>
        <p:sp>
          <p:nvSpPr>
            <p:cNvPr id="10" name="object 10"/>
            <p:cNvSpPr/>
            <p:nvPr/>
          </p:nvSpPr>
          <p:spPr>
            <a:xfrm>
              <a:off x="5015484" y="1944623"/>
              <a:ext cx="2380615" cy="927100"/>
            </a:xfrm>
            <a:custGeom>
              <a:avLst/>
              <a:gdLst/>
              <a:ahLst/>
              <a:cxnLst/>
              <a:rect l="l" t="t" r="r" b="b"/>
              <a:pathLst>
                <a:path w="2380615" h="927100">
                  <a:moveTo>
                    <a:pt x="2380488" y="0"/>
                  </a:moveTo>
                  <a:lnTo>
                    <a:pt x="0" y="0"/>
                  </a:lnTo>
                  <a:lnTo>
                    <a:pt x="0" y="801751"/>
                  </a:lnTo>
                  <a:lnTo>
                    <a:pt x="1079753" y="801751"/>
                  </a:lnTo>
                  <a:lnTo>
                    <a:pt x="1190243" y="926591"/>
                  </a:lnTo>
                  <a:lnTo>
                    <a:pt x="1300733" y="801751"/>
                  </a:lnTo>
                  <a:lnTo>
                    <a:pt x="2380488" y="801751"/>
                  </a:lnTo>
                  <a:lnTo>
                    <a:pt x="2380488" y="0"/>
                  </a:lnTo>
                  <a:close/>
                </a:path>
              </a:pathLst>
            </a:custGeom>
            <a:solidFill>
              <a:srgbClr val="EDA039"/>
            </a:solidFill>
          </p:spPr>
          <p:txBody>
            <a:bodyPr wrap="square" lIns="0" tIns="0" rIns="0" bIns="0" rtlCol="0"/>
            <a:lstStyle/>
            <a:p>
              <a:endParaRPr sz="1158"/>
            </a:p>
          </p:txBody>
        </p:sp>
      </p:grpSp>
      <p:sp>
        <p:nvSpPr>
          <p:cNvPr id="11" name="object 11"/>
          <p:cNvSpPr txBox="1"/>
          <p:nvPr/>
        </p:nvSpPr>
        <p:spPr>
          <a:xfrm>
            <a:off x="4569301" y="3377442"/>
            <a:ext cx="1734204" cy="920686"/>
          </a:xfrm>
          <a:prstGeom prst="rect">
            <a:avLst/>
          </a:prstGeom>
        </p:spPr>
        <p:txBody>
          <a:bodyPr vert="horz" wrap="square" lIns="0" tIns="13130" rIns="0" bIns="0" rtlCol="0">
            <a:spAutoFit/>
          </a:bodyPr>
          <a:lstStyle/>
          <a:p>
            <a:pPr marL="10504" marR="4202" algn="ctr">
              <a:lnSpc>
                <a:spcPct val="98700"/>
              </a:lnSpc>
              <a:spcBef>
                <a:spcPts val="104"/>
              </a:spcBef>
            </a:pPr>
            <a:r>
              <a:rPr sz="1489" b="1" dirty="0">
                <a:latin typeface="Verdana"/>
                <a:cs typeface="Verdana"/>
              </a:rPr>
              <a:t>Store</a:t>
            </a:r>
            <a:r>
              <a:rPr sz="1489" b="1" spc="-4" dirty="0">
                <a:latin typeface="Verdana"/>
                <a:cs typeface="Verdana"/>
              </a:rPr>
              <a:t> </a:t>
            </a:r>
            <a:r>
              <a:rPr sz="1489" b="1" spc="-9" dirty="0">
                <a:latin typeface="Verdana"/>
                <a:cs typeface="Verdana"/>
              </a:rPr>
              <a:t>true/false </a:t>
            </a:r>
            <a:r>
              <a:rPr sz="1489" b="1" dirty="0">
                <a:latin typeface="Verdana"/>
                <a:cs typeface="Verdana"/>
              </a:rPr>
              <a:t>value</a:t>
            </a:r>
            <a:r>
              <a:rPr sz="1489" b="1" spc="-12" dirty="0">
                <a:latin typeface="Verdana"/>
                <a:cs typeface="Verdana"/>
              </a:rPr>
              <a:t> </a:t>
            </a:r>
            <a:r>
              <a:rPr sz="1489" b="1" spc="-21" dirty="0">
                <a:latin typeface="Verdana"/>
                <a:cs typeface="Verdana"/>
              </a:rPr>
              <a:t>and </a:t>
            </a:r>
            <a:r>
              <a:rPr sz="1489" b="1" dirty="0">
                <a:latin typeface="Verdana"/>
                <a:cs typeface="Verdana"/>
              </a:rPr>
              <a:t>generally</a:t>
            </a:r>
            <a:r>
              <a:rPr sz="1489" b="1" spc="-21" dirty="0">
                <a:latin typeface="Verdana"/>
                <a:cs typeface="Verdana"/>
              </a:rPr>
              <a:t> </a:t>
            </a:r>
            <a:r>
              <a:rPr sz="1489" b="1" spc="-17" dirty="0">
                <a:latin typeface="Verdana"/>
                <a:cs typeface="Verdana"/>
              </a:rPr>
              <a:t>used </a:t>
            </a:r>
            <a:r>
              <a:rPr sz="1489" b="1" dirty="0">
                <a:latin typeface="Verdana"/>
                <a:cs typeface="Verdana"/>
              </a:rPr>
              <a:t>for</a:t>
            </a:r>
            <a:r>
              <a:rPr sz="1489" b="1" spc="-4" dirty="0">
                <a:latin typeface="Verdana"/>
                <a:cs typeface="Verdana"/>
              </a:rPr>
              <a:t> </a:t>
            </a:r>
            <a:r>
              <a:rPr sz="1489" b="1" spc="-9" dirty="0">
                <a:latin typeface="Verdana"/>
                <a:cs typeface="Verdana"/>
              </a:rPr>
              <a:t>checkboxes</a:t>
            </a:r>
            <a:endParaRPr sz="1489">
              <a:latin typeface="Verdana"/>
              <a:cs typeface="Verdana"/>
            </a:endParaRPr>
          </a:p>
        </p:txBody>
      </p:sp>
      <p:grpSp>
        <p:nvGrpSpPr>
          <p:cNvPr id="12" name="object 12"/>
          <p:cNvGrpSpPr/>
          <p:nvPr/>
        </p:nvGrpSpPr>
        <p:grpSpPr>
          <a:xfrm>
            <a:off x="6747089" y="2553722"/>
            <a:ext cx="1968967" cy="1897015"/>
            <a:chOff x="7789164" y="1944623"/>
            <a:chExt cx="2380615" cy="2293620"/>
          </a:xfrm>
        </p:grpSpPr>
        <p:sp>
          <p:nvSpPr>
            <p:cNvPr id="13" name="object 13"/>
            <p:cNvSpPr/>
            <p:nvPr/>
          </p:nvSpPr>
          <p:spPr>
            <a:xfrm>
              <a:off x="7789164" y="2467355"/>
              <a:ext cx="2380615" cy="1771014"/>
            </a:xfrm>
            <a:custGeom>
              <a:avLst/>
              <a:gdLst/>
              <a:ahLst/>
              <a:cxnLst/>
              <a:rect l="l" t="t" r="r" b="b"/>
              <a:pathLst>
                <a:path w="2380615" h="1771014">
                  <a:moveTo>
                    <a:pt x="2380487" y="0"/>
                  </a:moveTo>
                  <a:lnTo>
                    <a:pt x="0" y="0"/>
                  </a:lnTo>
                  <a:lnTo>
                    <a:pt x="0" y="1770888"/>
                  </a:lnTo>
                  <a:lnTo>
                    <a:pt x="2380487" y="1770888"/>
                  </a:lnTo>
                  <a:lnTo>
                    <a:pt x="2380487" y="0"/>
                  </a:lnTo>
                  <a:close/>
                </a:path>
              </a:pathLst>
            </a:custGeom>
            <a:solidFill>
              <a:srgbClr val="2E5496">
                <a:alpha val="50195"/>
              </a:srgbClr>
            </a:solidFill>
          </p:spPr>
          <p:txBody>
            <a:bodyPr wrap="square" lIns="0" tIns="0" rIns="0" bIns="0" rtlCol="0"/>
            <a:lstStyle/>
            <a:p>
              <a:endParaRPr sz="1158"/>
            </a:p>
          </p:txBody>
        </p:sp>
        <p:sp>
          <p:nvSpPr>
            <p:cNvPr id="14" name="object 14"/>
            <p:cNvSpPr/>
            <p:nvPr/>
          </p:nvSpPr>
          <p:spPr>
            <a:xfrm>
              <a:off x="7789164" y="1944623"/>
              <a:ext cx="2380615" cy="927100"/>
            </a:xfrm>
            <a:custGeom>
              <a:avLst/>
              <a:gdLst/>
              <a:ahLst/>
              <a:cxnLst/>
              <a:rect l="l" t="t" r="r" b="b"/>
              <a:pathLst>
                <a:path w="2380615" h="927100">
                  <a:moveTo>
                    <a:pt x="2380487" y="0"/>
                  </a:moveTo>
                  <a:lnTo>
                    <a:pt x="0" y="0"/>
                  </a:lnTo>
                  <a:lnTo>
                    <a:pt x="0" y="801751"/>
                  </a:lnTo>
                  <a:lnTo>
                    <a:pt x="1079753" y="801751"/>
                  </a:lnTo>
                  <a:lnTo>
                    <a:pt x="1190243" y="926591"/>
                  </a:lnTo>
                  <a:lnTo>
                    <a:pt x="1300733" y="801751"/>
                  </a:lnTo>
                  <a:lnTo>
                    <a:pt x="2380487" y="801751"/>
                  </a:lnTo>
                  <a:lnTo>
                    <a:pt x="2380487" y="0"/>
                  </a:lnTo>
                  <a:close/>
                </a:path>
              </a:pathLst>
            </a:custGeom>
            <a:solidFill>
              <a:srgbClr val="2E5496"/>
            </a:solidFill>
          </p:spPr>
          <p:txBody>
            <a:bodyPr wrap="square" lIns="0" tIns="0" rIns="0" bIns="0" rtlCol="0"/>
            <a:lstStyle/>
            <a:p>
              <a:endParaRPr sz="1158"/>
            </a:p>
          </p:txBody>
        </p:sp>
      </p:grpSp>
      <p:sp>
        <p:nvSpPr>
          <p:cNvPr id="15" name="object 15"/>
          <p:cNvSpPr txBox="1"/>
          <p:nvPr/>
        </p:nvSpPr>
        <p:spPr>
          <a:xfrm>
            <a:off x="7038048" y="3343621"/>
            <a:ext cx="1387573" cy="927268"/>
          </a:xfrm>
          <a:prstGeom prst="rect">
            <a:avLst/>
          </a:prstGeom>
        </p:spPr>
        <p:txBody>
          <a:bodyPr vert="horz" wrap="square" lIns="0" tIns="10504" rIns="0" bIns="0" rtlCol="0">
            <a:spAutoFit/>
          </a:bodyPr>
          <a:lstStyle/>
          <a:p>
            <a:pPr marL="10504" marR="4202" algn="ctr">
              <a:spcBef>
                <a:spcPts val="83"/>
              </a:spcBef>
            </a:pPr>
            <a:r>
              <a:rPr sz="1489" b="1" dirty="0">
                <a:latin typeface="Verdana"/>
                <a:cs typeface="Verdana"/>
              </a:rPr>
              <a:t>A</a:t>
            </a:r>
            <a:r>
              <a:rPr sz="1489" b="1" spc="-17" dirty="0">
                <a:latin typeface="Verdana"/>
                <a:cs typeface="Verdana"/>
              </a:rPr>
              <a:t> </a:t>
            </a:r>
            <a:r>
              <a:rPr sz="1489" b="1" dirty="0">
                <a:latin typeface="Verdana"/>
                <a:cs typeface="Verdana"/>
              </a:rPr>
              <a:t>string </a:t>
            </a:r>
            <a:r>
              <a:rPr sz="1489" b="1" spc="-9" dirty="0">
                <a:latin typeface="Verdana"/>
                <a:cs typeface="Verdana"/>
              </a:rPr>
              <a:t>field </a:t>
            </a:r>
            <a:r>
              <a:rPr sz="1489" b="1" dirty="0">
                <a:latin typeface="Verdana"/>
                <a:cs typeface="Verdana"/>
              </a:rPr>
              <a:t>for</a:t>
            </a:r>
            <a:r>
              <a:rPr sz="1489" b="1" spc="-12" dirty="0">
                <a:latin typeface="Verdana"/>
                <a:cs typeface="Verdana"/>
              </a:rPr>
              <a:t> </a:t>
            </a:r>
            <a:r>
              <a:rPr sz="1489" b="1" dirty="0">
                <a:latin typeface="Verdana"/>
                <a:cs typeface="Verdana"/>
              </a:rPr>
              <a:t>small</a:t>
            </a:r>
            <a:r>
              <a:rPr sz="1489" b="1" spc="-29" dirty="0">
                <a:latin typeface="Verdana"/>
                <a:cs typeface="Verdana"/>
              </a:rPr>
              <a:t> </a:t>
            </a:r>
            <a:r>
              <a:rPr sz="1489" b="1" spc="-21" dirty="0">
                <a:latin typeface="Verdana"/>
                <a:cs typeface="Verdana"/>
              </a:rPr>
              <a:t>to </a:t>
            </a:r>
            <a:r>
              <a:rPr sz="1489" b="1" dirty="0">
                <a:latin typeface="Verdana"/>
                <a:cs typeface="Verdana"/>
              </a:rPr>
              <a:t>large-</a:t>
            </a:r>
            <a:r>
              <a:rPr sz="1489" b="1" spc="-9" dirty="0">
                <a:latin typeface="Verdana"/>
                <a:cs typeface="Verdana"/>
              </a:rPr>
              <a:t>sized strings.</a:t>
            </a:r>
            <a:endParaRPr sz="1489">
              <a:latin typeface="Verdana"/>
              <a:cs typeface="Verdana"/>
            </a:endParaRPr>
          </a:p>
        </p:txBody>
      </p:sp>
      <p:sp>
        <p:nvSpPr>
          <p:cNvPr id="16" name="object 16"/>
          <p:cNvSpPr txBox="1"/>
          <p:nvPr/>
        </p:nvSpPr>
        <p:spPr>
          <a:xfrm>
            <a:off x="824957" y="1544921"/>
            <a:ext cx="8983510" cy="1455810"/>
          </a:xfrm>
          <a:prstGeom prst="rect">
            <a:avLst/>
          </a:prstGeom>
        </p:spPr>
        <p:txBody>
          <a:bodyPr vert="horz" wrap="square" lIns="0" tIns="10504" rIns="0" bIns="0" rtlCol="0">
            <a:spAutoFit/>
          </a:bodyPr>
          <a:lstStyle/>
          <a:p>
            <a:pPr marL="10504" marR="4202">
              <a:spcBef>
                <a:spcPts val="83"/>
              </a:spcBef>
            </a:pPr>
            <a:r>
              <a:rPr sz="1985" b="1" dirty="0">
                <a:solidFill>
                  <a:srgbClr val="2E5496"/>
                </a:solidFill>
                <a:latin typeface="Verdana"/>
                <a:cs typeface="Verdana"/>
              </a:rPr>
              <a:t>The</a:t>
            </a:r>
            <a:r>
              <a:rPr sz="1985" b="1" spc="-4" dirty="0">
                <a:solidFill>
                  <a:srgbClr val="2E5496"/>
                </a:solidFill>
                <a:latin typeface="Verdana"/>
                <a:cs typeface="Verdana"/>
              </a:rPr>
              <a:t> </a:t>
            </a:r>
            <a:r>
              <a:rPr sz="1985" b="1" dirty="0">
                <a:solidFill>
                  <a:srgbClr val="2E5496"/>
                </a:solidFill>
                <a:latin typeface="Verdana"/>
                <a:cs typeface="Verdana"/>
              </a:rPr>
              <a:t>fields</a:t>
            </a:r>
            <a:r>
              <a:rPr sz="1985" b="1" spc="9" dirty="0">
                <a:solidFill>
                  <a:srgbClr val="2E5496"/>
                </a:solidFill>
                <a:latin typeface="Verdana"/>
                <a:cs typeface="Verdana"/>
              </a:rPr>
              <a:t> </a:t>
            </a:r>
            <a:r>
              <a:rPr sz="1985" b="1" dirty="0">
                <a:solidFill>
                  <a:srgbClr val="2E5496"/>
                </a:solidFill>
                <a:latin typeface="Verdana"/>
                <a:cs typeface="Verdana"/>
              </a:rPr>
              <a:t>defined</a:t>
            </a:r>
            <a:r>
              <a:rPr sz="1985" b="1" spc="4" dirty="0">
                <a:solidFill>
                  <a:srgbClr val="2E5496"/>
                </a:solidFill>
                <a:latin typeface="Verdana"/>
                <a:cs typeface="Verdana"/>
              </a:rPr>
              <a:t> </a:t>
            </a:r>
            <a:r>
              <a:rPr sz="1985" b="1" dirty="0">
                <a:solidFill>
                  <a:srgbClr val="2E5496"/>
                </a:solidFill>
                <a:latin typeface="Verdana"/>
                <a:cs typeface="Verdana"/>
              </a:rPr>
              <a:t>inside</a:t>
            </a:r>
            <a:r>
              <a:rPr sz="1985" b="1" spc="9" dirty="0">
                <a:solidFill>
                  <a:srgbClr val="2E5496"/>
                </a:solidFill>
                <a:latin typeface="Verdana"/>
                <a:cs typeface="Verdana"/>
              </a:rPr>
              <a:t> </a:t>
            </a:r>
            <a:r>
              <a:rPr sz="1985" b="1" dirty="0">
                <a:solidFill>
                  <a:srgbClr val="2E5496"/>
                </a:solidFill>
                <a:latin typeface="Verdana"/>
                <a:cs typeface="Verdana"/>
              </a:rPr>
              <a:t>the</a:t>
            </a:r>
            <a:r>
              <a:rPr sz="1985" b="1" spc="-9" dirty="0">
                <a:solidFill>
                  <a:srgbClr val="2E5496"/>
                </a:solidFill>
                <a:latin typeface="Verdana"/>
                <a:cs typeface="Verdana"/>
              </a:rPr>
              <a:t> </a:t>
            </a:r>
            <a:r>
              <a:rPr sz="1985" b="1" dirty="0">
                <a:solidFill>
                  <a:srgbClr val="2E5496"/>
                </a:solidFill>
                <a:latin typeface="Verdana"/>
                <a:cs typeface="Verdana"/>
              </a:rPr>
              <a:t>Model</a:t>
            </a:r>
            <a:r>
              <a:rPr sz="1985" b="1" spc="-4" dirty="0">
                <a:solidFill>
                  <a:srgbClr val="2E5496"/>
                </a:solidFill>
                <a:latin typeface="Verdana"/>
                <a:cs typeface="Verdana"/>
              </a:rPr>
              <a:t> </a:t>
            </a:r>
            <a:r>
              <a:rPr sz="1985" b="1" dirty="0">
                <a:solidFill>
                  <a:srgbClr val="2E5496"/>
                </a:solidFill>
                <a:latin typeface="Verdana"/>
                <a:cs typeface="Verdana"/>
              </a:rPr>
              <a:t>class</a:t>
            </a:r>
            <a:r>
              <a:rPr sz="1985" b="1" spc="-17" dirty="0">
                <a:solidFill>
                  <a:srgbClr val="2E5496"/>
                </a:solidFill>
                <a:latin typeface="Verdana"/>
                <a:cs typeface="Verdana"/>
              </a:rPr>
              <a:t> </a:t>
            </a:r>
            <a:r>
              <a:rPr sz="1985" b="1" dirty="0">
                <a:solidFill>
                  <a:srgbClr val="2E5496"/>
                </a:solidFill>
                <a:latin typeface="Verdana"/>
                <a:cs typeface="Verdana"/>
              </a:rPr>
              <a:t>are</a:t>
            </a:r>
            <a:r>
              <a:rPr sz="1985" b="1" spc="-12" dirty="0">
                <a:solidFill>
                  <a:srgbClr val="2E5496"/>
                </a:solidFill>
                <a:latin typeface="Verdana"/>
                <a:cs typeface="Verdana"/>
              </a:rPr>
              <a:t> </a:t>
            </a:r>
            <a:r>
              <a:rPr sz="1985" b="1" dirty="0">
                <a:solidFill>
                  <a:srgbClr val="2E5496"/>
                </a:solidFill>
                <a:latin typeface="Verdana"/>
                <a:cs typeface="Verdana"/>
              </a:rPr>
              <a:t>the</a:t>
            </a:r>
            <a:r>
              <a:rPr sz="1985" b="1" spc="-12" dirty="0">
                <a:solidFill>
                  <a:srgbClr val="2E5496"/>
                </a:solidFill>
                <a:latin typeface="Verdana"/>
                <a:cs typeface="Verdana"/>
              </a:rPr>
              <a:t> </a:t>
            </a:r>
            <a:r>
              <a:rPr sz="1985" b="1" dirty="0">
                <a:solidFill>
                  <a:srgbClr val="2E5496"/>
                </a:solidFill>
                <a:latin typeface="Verdana"/>
                <a:cs typeface="Verdana"/>
              </a:rPr>
              <a:t>columns</a:t>
            </a:r>
            <a:r>
              <a:rPr sz="1985" b="1" spc="12" dirty="0">
                <a:solidFill>
                  <a:srgbClr val="2E5496"/>
                </a:solidFill>
                <a:latin typeface="Verdana"/>
                <a:cs typeface="Verdana"/>
              </a:rPr>
              <a:t> </a:t>
            </a:r>
            <a:r>
              <a:rPr sz="1985" b="1" spc="-17" dirty="0">
                <a:solidFill>
                  <a:srgbClr val="2E5496"/>
                </a:solidFill>
                <a:latin typeface="Verdana"/>
                <a:cs typeface="Verdana"/>
              </a:rPr>
              <a:t>name </a:t>
            </a:r>
            <a:r>
              <a:rPr sz="1985" b="1" dirty="0">
                <a:solidFill>
                  <a:srgbClr val="2E5496"/>
                </a:solidFill>
                <a:latin typeface="Verdana"/>
                <a:cs typeface="Verdana"/>
              </a:rPr>
              <a:t>of the</a:t>
            </a:r>
            <a:r>
              <a:rPr sz="1985" b="1" spc="-4" dirty="0">
                <a:solidFill>
                  <a:srgbClr val="2E5496"/>
                </a:solidFill>
                <a:latin typeface="Verdana"/>
                <a:cs typeface="Verdana"/>
              </a:rPr>
              <a:t> </a:t>
            </a:r>
            <a:r>
              <a:rPr sz="1985" b="1" dirty="0">
                <a:solidFill>
                  <a:srgbClr val="2E5496"/>
                </a:solidFill>
                <a:latin typeface="Verdana"/>
                <a:cs typeface="Verdana"/>
              </a:rPr>
              <a:t>mapped</a:t>
            </a:r>
            <a:r>
              <a:rPr sz="1985" b="1" spc="-12" dirty="0">
                <a:solidFill>
                  <a:srgbClr val="2E5496"/>
                </a:solidFill>
                <a:latin typeface="Verdana"/>
                <a:cs typeface="Verdana"/>
              </a:rPr>
              <a:t> </a:t>
            </a:r>
            <a:r>
              <a:rPr sz="1985" b="1" spc="-9" dirty="0">
                <a:solidFill>
                  <a:srgbClr val="2E5496"/>
                </a:solidFill>
                <a:latin typeface="Verdana"/>
                <a:cs typeface="Verdana"/>
              </a:rPr>
              <a:t>table</a:t>
            </a:r>
            <a:endParaRPr sz="1985">
              <a:latin typeface="Verdana"/>
              <a:cs typeface="Verdana"/>
            </a:endParaRPr>
          </a:p>
          <a:p>
            <a:pPr marL="10504">
              <a:spcBef>
                <a:spcPts val="641"/>
              </a:spcBef>
            </a:pPr>
            <a:r>
              <a:rPr sz="1654" b="1" spc="-17" dirty="0">
                <a:solidFill>
                  <a:srgbClr val="C55A11"/>
                </a:solidFill>
                <a:latin typeface="Verdana"/>
                <a:cs typeface="Verdana"/>
              </a:rPr>
              <a:t>E.g.</a:t>
            </a:r>
            <a:endParaRPr sz="1654">
              <a:latin typeface="Verdana"/>
              <a:cs typeface="Verdana"/>
            </a:endParaRPr>
          </a:p>
          <a:p>
            <a:pPr>
              <a:spcBef>
                <a:spcPts val="9"/>
              </a:spcBef>
            </a:pPr>
            <a:endParaRPr sz="1613">
              <a:latin typeface="Verdana"/>
              <a:cs typeface="Verdana"/>
            </a:endParaRPr>
          </a:p>
          <a:p>
            <a:pPr marL="196953" algn="ctr">
              <a:tabLst>
                <a:tab pos="2301989" algn="l"/>
                <a:tab pos="4747885" algn="l"/>
              </a:tabLst>
            </a:pPr>
            <a:r>
              <a:rPr sz="1654" b="1" spc="-9" dirty="0">
                <a:solidFill>
                  <a:srgbClr val="FFFFFF"/>
                </a:solidFill>
                <a:latin typeface="Verdana"/>
                <a:cs typeface="Verdana"/>
              </a:rPr>
              <a:t>AutoField()</a:t>
            </a:r>
            <a:r>
              <a:rPr sz="1654" b="1" dirty="0">
                <a:solidFill>
                  <a:srgbClr val="FFFFFF"/>
                </a:solidFill>
                <a:latin typeface="Verdana"/>
                <a:cs typeface="Verdana"/>
              </a:rPr>
              <a:t>	</a:t>
            </a:r>
            <a:r>
              <a:rPr sz="1654" b="1" spc="-9" dirty="0">
                <a:solidFill>
                  <a:srgbClr val="FFFFFF"/>
                </a:solidFill>
                <a:latin typeface="Verdana"/>
                <a:cs typeface="Verdana"/>
              </a:rPr>
              <a:t>BooleanField()</a:t>
            </a:r>
            <a:r>
              <a:rPr sz="1654" b="1" dirty="0">
                <a:solidFill>
                  <a:srgbClr val="FFFFFF"/>
                </a:solidFill>
                <a:latin typeface="Verdana"/>
                <a:cs typeface="Verdana"/>
              </a:rPr>
              <a:t>	</a:t>
            </a:r>
            <a:r>
              <a:rPr sz="1654" b="1" spc="-9" dirty="0">
                <a:solidFill>
                  <a:srgbClr val="FFFFFF"/>
                </a:solidFill>
                <a:latin typeface="Verdana"/>
                <a:cs typeface="Verdana"/>
              </a:rPr>
              <a:t>CharField()</a:t>
            </a:r>
            <a:endParaRPr sz="1654">
              <a:latin typeface="Verdana"/>
              <a:cs typeface="Verdana"/>
            </a:endParaRPr>
          </a:p>
        </p:txBody>
      </p:sp>
      <p:grpSp>
        <p:nvGrpSpPr>
          <p:cNvPr id="17" name="object 17"/>
          <p:cNvGrpSpPr/>
          <p:nvPr/>
        </p:nvGrpSpPr>
        <p:grpSpPr>
          <a:xfrm>
            <a:off x="4453025" y="4643590"/>
            <a:ext cx="1968967" cy="1898591"/>
            <a:chOff x="5015484" y="4471415"/>
            <a:chExt cx="2380615" cy="2295525"/>
          </a:xfrm>
        </p:grpSpPr>
        <p:sp>
          <p:nvSpPr>
            <p:cNvPr id="18" name="object 18"/>
            <p:cNvSpPr/>
            <p:nvPr/>
          </p:nvSpPr>
          <p:spPr>
            <a:xfrm>
              <a:off x="5015484" y="4995671"/>
              <a:ext cx="2380615" cy="1771014"/>
            </a:xfrm>
            <a:custGeom>
              <a:avLst/>
              <a:gdLst/>
              <a:ahLst/>
              <a:cxnLst/>
              <a:rect l="l" t="t" r="r" b="b"/>
              <a:pathLst>
                <a:path w="2380615" h="1771015">
                  <a:moveTo>
                    <a:pt x="2380488" y="0"/>
                  </a:moveTo>
                  <a:lnTo>
                    <a:pt x="0" y="0"/>
                  </a:lnTo>
                  <a:lnTo>
                    <a:pt x="0" y="1770888"/>
                  </a:lnTo>
                  <a:lnTo>
                    <a:pt x="2380488" y="1770888"/>
                  </a:lnTo>
                  <a:lnTo>
                    <a:pt x="2380488" y="0"/>
                  </a:lnTo>
                  <a:close/>
                </a:path>
              </a:pathLst>
            </a:custGeom>
            <a:solidFill>
              <a:srgbClr val="2E5496">
                <a:alpha val="50195"/>
              </a:srgbClr>
            </a:solidFill>
          </p:spPr>
          <p:txBody>
            <a:bodyPr wrap="square" lIns="0" tIns="0" rIns="0" bIns="0" rtlCol="0"/>
            <a:lstStyle/>
            <a:p>
              <a:endParaRPr sz="1158"/>
            </a:p>
          </p:txBody>
        </p:sp>
        <p:sp>
          <p:nvSpPr>
            <p:cNvPr id="19" name="object 19"/>
            <p:cNvSpPr/>
            <p:nvPr/>
          </p:nvSpPr>
          <p:spPr>
            <a:xfrm>
              <a:off x="5015484" y="4471415"/>
              <a:ext cx="2380615" cy="928369"/>
            </a:xfrm>
            <a:custGeom>
              <a:avLst/>
              <a:gdLst/>
              <a:ahLst/>
              <a:cxnLst/>
              <a:rect l="l" t="t" r="r" b="b"/>
              <a:pathLst>
                <a:path w="2380615" h="928370">
                  <a:moveTo>
                    <a:pt x="2380488" y="0"/>
                  </a:moveTo>
                  <a:lnTo>
                    <a:pt x="0" y="0"/>
                  </a:lnTo>
                  <a:lnTo>
                    <a:pt x="0" y="803147"/>
                  </a:lnTo>
                  <a:lnTo>
                    <a:pt x="1079753" y="803147"/>
                  </a:lnTo>
                  <a:lnTo>
                    <a:pt x="1190243" y="928115"/>
                  </a:lnTo>
                  <a:lnTo>
                    <a:pt x="1300733" y="803147"/>
                  </a:lnTo>
                  <a:lnTo>
                    <a:pt x="2380488" y="803147"/>
                  </a:lnTo>
                  <a:lnTo>
                    <a:pt x="2380488" y="0"/>
                  </a:lnTo>
                  <a:close/>
                </a:path>
              </a:pathLst>
            </a:custGeom>
            <a:solidFill>
              <a:srgbClr val="2E5496"/>
            </a:solidFill>
          </p:spPr>
          <p:txBody>
            <a:bodyPr wrap="square" lIns="0" tIns="0" rIns="0" bIns="0" rtlCol="0"/>
            <a:lstStyle/>
            <a:p>
              <a:endParaRPr sz="1158"/>
            </a:p>
          </p:txBody>
        </p:sp>
      </p:grpSp>
      <p:sp>
        <p:nvSpPr>
          <p:cNvPr id="20" name="object 20"/>
          <p:cNvSpPr txBox="1"/>
          <p:nvPr/>
        </p:nvSpPr>
        <p:spPr>
          <a:xfrm>
            <a:off x="4782114" y="4859930"/>
            <a:ext cx="1371292" cy="265694"/>
          </a:xfrm>
          <a:prstGeom prst="rect">
            <a:avLst/>
          </a:prstGeom>
        </p:spPr>
        <p:txBody>
          <a:bodyPr vert="horz" wrap="square" lIns="0" tIns="11029" rIns="0" bIns="0" rtlCol="0">
            <a:spAutoFit/>
          </a:bodyPr>
          <a:lstStyle/>
          <a:p>
            <a:pPr marL="10504">
              <a:spcBef>
                <a:spcPts val="87"/>
              </a:spcBef>
            </a:pPr>
            <a:r>
              <a:rPr sz="1654" b="1" spc="-9" dirty="0">
                <a:solidFill>
                  <a:srgbClr val="FFFFFF"/>
                </a:solidFill>
                <a:latin typeface="Verdana"/>
                <a:cs typeface="Verdana"/>
              </a:rPr>
              <a:t>DateField()</a:t>
            </a:r>
            <a:endParaRPr sz="1654">
              <a:latin typeface="Verdana"/>
              <a:cs typeface="Verdana"/>
            </a:endParaRPr>
          </a:p>
        </p:txBody>
      </p:sp>
      <p:sp>
        <p:nvSpPr>
          <p:cNvPr id="21" name="object 21"/>
          <p:cNvSpPr txBox="1"/>
          <p:nvPr/>
        </p:nvSpPr>
        <p:spPr>
          <a:xfrm>
            <a:off x="4652283" y="5363111"/>
            <a:ext cx="1570342" cy="1147013"/>
          </a:xfrm>
          <a:prstGeom prst="rect">
            <a:avLst/>
          </a:prstGeom>
        </p:spPr>
        <p:txBody>
          <a:bodyPr vert="horz" wrap="square" lIns="0" tIns="12605" rIns="0" bIns="0" rtlCol="0">
            <a:spAutoFit/>
          </a:bodyPr>
          <a:lstStyle/>
          <a:p>
            <a:pPr marL="10504" marR="4202" indent="-1576" algn="ctr">
              <a:lnSpc>
                <a:spcPct val="99100"/>
              </a:lnSpc>
              <a:spcBef>
                <a:spcPts val="99"/>
              </a:spcBef>
            </a:pPr>
            <a:r>
              <a:rPr sz="1489" b="1" dirty="0">
                <a:latin typeface="Verdana"/>
                <a:cs typeface="Verdana"/>
              </a:rPr>
              <a:t>A</a:t>
            </a:r>
            <a:r>
              <a:rPr sz="1489" b="1" spc="-12" dirty="0">
                <a:latin typeface="Verdana"/>
                <a:cs typeface="Verdana"/>
              </a:rPr>
              <a:t> </a:t>
            </a:r>
            <a:r>
              <a:rPr sz="1489" b="1" dirty="0">
                <a:latin typeface="Verdana"/>
                <a:cs typeface="Verdana"/>
              </a:rPr>
              <a:t>date </a:t>
            </a:r>
            <a:r>
              <a:rPr sz="1489" b="1" spc="-17" dirty="0">
                <a:latin typeface="Verdana"/>
                <a:cs typeface="Verdana"/>
              </a:rPr>
              <a:t>field </a:t>
            </a:r>
            <a:r>
              <a:rPr sz="1489" b="1" spc="-9" dirty="0">
                <a:latin typeface="Verdana"/>
                <a:cs typeface="Verdana"/>
              </a:rPr>
              <a:t>represents python </a:t>
            </a:r>
            <a:r>
              <a:rPr sz="1489" b="1" dirty="0">
                <a:latin typeface="Verdana"/>
                <a:cs typeface="Verdana"/>
              </a:rPr>
              <a:t>datetime.</a:t>
            </a:r>
            <a:r>
              <a:rPr sz="1489" b="1" spc="-42" dirty="0">
                <a:latin typeface="Verdana"/>
                <a:cs typeface="Verdana"/>
              </a:rPr>
              <a:t> </a:t>
            </a:r>
            <a:r>
              <a:rPr sz="1489" b="1" spc="-17" dirty="0">
                <a:latin typeface="Verdana"/>
                <a:cs typeface="Verdana"/>
              </a:rPr>
              <a:t>date </a:t>
            </a:r>
            <a:r>
              <a:rPr sz="1489" b="1" spc="-9" dirty="0">
                <a:latin typeface="Verdana"/>
                <a:cs typeface="Verdana"/>
              </a:rPr>
              <a:t>instance.</a:t>
            </a:r>
            <a:endParaRPr sz="1489">
              <a:latin typeface="Verdana"/>
              <a:cs typeface="Verdan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9413" y="3240593"/>
            <a:ext cx="9572055" cy="1232924"/>
          </a:xfrm>
          <a:prstGeom prst="rect">
            <a:avLst/>
          </a:prstGeom>
        </p:spPr>
      </p:pic>
      <p:sp>
        <p:nvSpPr>
          <p:cNvPr id="3" name="object 3"/>
          <p:cNvSpPr txBox="1">
            <a:spLocks noGrp="1"/>
          </p:cNvSpPr>
          <p:nvPr>
            <p:ph type="title"/>
          </p:nvPr>
        </p:nvSpPr>
        <p:spPr>
          <a:xfrm>
            <a:off x="1308100" y="532588"/>
            <a:ext cx="6806565" cy="807240"/>
          </a:xfrm>
          <a:prstGeom prst="rect">
            <a:avLst/>
          </a:prstGeom>
        </p:spPr>
        <p:txBody>
          <a:bodyPr spcFirstLastPara="1" vert="horz" wrap="square" lIns="0" tIns="116173" rIns="0" bIns="0" rtlCol="0" anchor="ctr" anchorCtr="0">
            <a:spAutoFit/>
          </a:bodyPr>
          <a:lstStyle/>
          <a:p>
            <a:pPr marL="1649155">
              <a:spcBef>
                <a:spcPts val="83"/>
              </a:spcBef>
            </a:pPr>
            <a:r>
              <a:rPr dirty="0"/>
              <a:t>2. FIELD</a:t>
            </a:r>
            <a:r>
              <a:rPr spc="9" dirty="0"/>
              <a:t> </a:t>
            </a:r>
            <a:r>
              <a:rPr spc="-9" dirty="0"/>
              <a:t>OPTIONS</a:t>
            </a:r>
          </a:p>
        </p:txBody>
      </p:sp>
      <p:sp>
        <p:nvSpPr>
          <p:cNvPr id="6" name="object 6"/>
          <p:cNvSpPr txBox="1">
            <a:spLocks noGrp="1"/>
          </p:cNvSpPr>
          <p:nvPr>
            <p:ph type="sldNum" sz="quarter" idx="7"/>
          </p:nvPr>
        </p:nvSpPr>
        <p:spPr>
          <a:xfrm>
            <a:off x="5724843" y="6289461"/>
            <a:ext cx="1764665" cy="128240"/>
          </a:xfrm>
          <a:prstGeom prst="rect">
            <a:avLst/>
          </a:prstGeom>
        </p:spPr>
        <p:txBody>
          <a:bodyPr spcFirstLastPara="1" vert="horz" wrap="square" lIns="0" tIns="0" rIns="0" bIns="0" rtlCol="0" anchor="ctr" anchorCtr="0">
            <a:spAutoFit/>
          </a:bodyPr>
          <a:lstStyle/>
          <a:p>
            <a:pPr marL="31513">
              <a:lnSpc>
                <a:spcPts val="1026"/>
              </a:lnSpc>
            </a:pPr>
            <a:fld id="{81D60167-4931-47E6-BA6A-407CBD079E47}" type="slidenum">
              <a:rPr spc="-21" dirty="0"/>
              <a:pPr marL="31513">
                <a:lnSpc>
                  <a:spcPts val="1026"/>
                </a:lnSpc>
              </a:pPr>
              <a:t>54</a:t>
            </a:fld>
            <a:endParaRPr spc="-21" dirty="0"/>
          </a:p>
        </p:txBody>
      </p:sp>
      <p:sp>
        <p:nvSpPr>
          <p:cNvPr id="4" name="object 4"/>
          <p:cNvSpPr txBox="1"/>
          <p:nvPr/>
        </p:nvSpPr>
        <p:spPr>
          <a:xfrm>
            <a:off x="882939" y="1844180"/>
            <a:ext cx="8577007" cy="1334662"/>
          </a:xfrm>
          <a:prstGeom prst="rect">
            <a:avLst/>
          </a:prstGeom>
        </p:spPr>
        <p:txBody>
          <a:bodyPr vert="horz" wrap="square" lIns="0" tIns="44642" rIns="0" bIns="0" rtlCol="0">
            <a:spAutoFit/>
          </a:bodyPr>
          <a:lstStyle/>
          <a:p>
            <a:pPr marL="10504" marR="4202">
              <a:lnSpc>
                <a:spcPts val="2143"/>
              </a:lnSpc>
              <a:spcBef>
                <a:spcPts val="352"/>
              </a:spcBef>
            </a:pPr>
            <a:r>
              <a:rPr sz="1985" b="1" dirty="0">
                <a:solidFill>
                  <a:srgbClr val="2E5496"/>
                </a:solidFill>
                <a:latin typeface="Verdana"/>
                <a:cs typeface="Verdana"/>
              </a:rPr>
              <a:t>Field</a:t>
            </a:r>
            <a:r>
              <a:rPr sz="1985" b="1" spc="-4" dirty="0">
                <a:solidFill>
                  <a:srgbClr val="2E5496"/>
                </a:solidFill>
                <a:latin typeface="Verdana"/>
                <a:cs typeface="Verdana"/>
              </a:rPr>
              <a:t> </a:t>
            </a:r>
            <a:r>
              <a:rPr sz="1985" b="1" dirty="0">
                <a:solidFill>
                  <a:srgbClr val="2E5496"/>
                </a:solidFill>
                <a:latin typeface="Verdana"/>
                <a:cs typeface="Verdana"/>
              </a:rPr>
              <a:t>option are</a:t>
            </a:r>
            <a:r>
              <a:rPr sz="1985" b="1" spc="-9" dirty="0">
                <a:solidFill>
                  <a:srgbClr val="2E5496"/>
                </a:solidFill>
                <a:latin typeface="Verdana"/>
                <a:cs typeface="Verdana"/>
              </a:rPr>
              <a:t> </a:t>
            </a:r>
            <a:r>
              <a:rPr sz="1985" b="1" dirty="0">
                <a:solidFill>
                  <a:srgbClr val="2E5496"/>
                </a:solidFill>
                <a:latin typeface="Verdana"/>
                <a:cs typeface="Verdana"/>
              </a:rPr>
              <a:t>used</a:t>
            </a:r>
            <a:r>
              <a:rPr sz="1985" b="1" spc="-9" dirty="0">
                <a:solidFill>
                  <a:srgbClr val="2E5496"/>
                </a:solidFill>
                <a:latin typeface="Verdana"/>
                <a:cs typeface="Verdana"/>
              </a:rPr>
              <a:t> </a:t>
            </a:r>
            <a:r>
              <a:rPr sz="1985" b="1" dirty="0">
                <a:solidFill>
                  <a:srgbClr val="2E5496"/>
                </a:solidFill>
                <a:latin typeface="Verdana"/>
                <a:cs typeface="Verdana"/>
              </a:rPr>
              <a:t>to</a:t>
            </a:r>
            <a:r>
              <a:rPr sz="1985" b="1" spc="-17" dirty="0">
                <a:solidFill>
                  <a:srgbClr val="2E5496"/>
                </a:solidFill>
                <a:latin typeface="Verdana"/>
                <a:cs typeface="Verdana"/>
              </a:rPr>
              <a:t> </a:t>
            </a:r>
            <a:r>
              <a:rPr sz="1985" b="1" dirty="0">
                <a:solidFill>
                  <a:srgbClr val="2E5496"/>
                </a:solidFill>
                <a:latin typeface="Verdana"/>
                <a:cs typeface="Verdana"/>
              </a:rPr>
              <a:t>customize</a:t>
            </a:r>
            <a:r>
              <a:rPr sz="1985" b="1" spc="9" dirty="0">
                <a:solidFill>
                  <a:srgbClr val="2E5496"/>
                </a:solidFill>
                <a:latin typeface="Verdana"/>
                <a:cs typeface="Verdana"/>
              </a:rPr>
              <a:t> </a:t>
            </a:r>
            <a:r>
              <a:rPr sz="1985" b="1" dirty="0">
                <a:solidFill>
                  <a:srgbClr val="2E5496"/>
                </a:solidFill>
                <a:latin typeface="Verdana"/>
                <a:cs typeface="Verdana"/>
              </a:rPr>
              <a:t>and</a:t>
            </a:r>
            <a:r>
              <a:rPr sz="1985" b="1" spc="-9" dirty="0">
                <a:solidFill>
                  <a:srgbClr val="2E5496"/>
                </a:solidFill>
                <a:latin typeface="Verdana"/>
                <a:cs typeface="Verdana"/>
              </a:rPr>
              <a:t> </a:t>
            </a:r>
            <a:r>
              <a:rPr sz="1985" b="1" dirty="0">
                <a:solidFill>
                  <a:srgbClr val="2E5496"/>
                </a:solidFill>
                <a:latin typeface="Verdana"/>
                <a:cs typeface="Verdana"/>
              </a:rPr>
              <a:t>put</a:t>
            </a:r>
            <a:r>
              <a:rPr sz="1985" b="1" spc="-9" dirty="0">
                <a:solidFill>
                  <a:srgbClr val="2E5496"/>
                </a:solidFill>
                <a:latin typeface="Verdana"/>
                <a:cs typeface="Verdana"/>
              </a:rPr>
              <a:t> </a:t>
            </a:r>
            <a:r>
              <a:rPr sz="1985" b="1" dirty="0">
                <a:solidFill>
                  <a:srgbClr val="2E5496"/>
                </a:solidFill>
                <a:latin typeface="Verdana"/>
                <a:cs typeface="Verdana"/>
              </a:rPr>
              <a:t>constraint</a:t>
            </a:r>
            <a:r>
              <a:rPr sz="1985" b="1" spc="-12" dirty="0">
                <a:solidFill>
                  <a:srgbClr val="2E5496"/>
                </a:solidFill>
                <a:latin typeface="Verdana"/>
                <a:cs typeface="Verdana"/>
              </a:rPr>
              <a:t> </a:t>
            </a:r>
            <a:r>
              <a:rPr sz="1985" b="1" dirty="0">
                <a:solidFill>
                  <a:srgbClr val="2E5496"/>
                </a:solidFill>
                <a:latin typeface="Verdana"/>
                <a:cs typeface="Verdana"/>
              </a:rPr>
              <a:t>on </a:t>
            </a:r>
            <a:r>
              <a:rPr sz="1985" b="1" spc="-21" dirty="0">
                <a:solidFill>
                  <a:srgbClr val="2E5496"/>
                </a:solidFill>
                <a:latin typeface="Verdana"/>
                <a:cs typeface="Verdana"/>
              </a:rPr>
              <a:t>the </a:t>
            </a:r>
            <a:r>
              <a:rPr sz="1985" b="1" dirty="0">
                <a:solidFill>
                  <a:srgbClr val="2E5496"/>
                </a:solidFill>
                <a:latin typeface="Verdana"/>
                <a:cs typeface="Verdana"/>
              </a:rPr>
              <a:t>table</a:t>
            </a:r>
            <a:r>
              <a:rPr sz="1985" b="1" spc="-12" dirty="0">
                <a:solidFill>
                  <a:srgbClr val="2E5496"/>
                </a:solidFill>
                <a:latin typeface="Verdana"/>
                <a:cs typeface="Verdana"/>
              </a:rPr>
              <a:t> </a:t>
            </a:r>
            <a:r>
              <a:rPr sz="1985" b="1" spc="-9" dirty="0">
                <a:solidFill>
                  <a:srgbClr val="2E5496"/>
                </a:solidFill>
                <a:latin typeface="Verdana"/>
                <a:cs typeface="Verdana"/>
              </a:rPr>
              <a:t>rows.</a:t>
            </a:r>
            <a:endParaRPr sz="1985">
              <a:latin typeface="Verdana"/>
              <a:cs typeface="Verdana"/>
            </a:endParaRPr>
          </a:p>
          <a:p>
            <a:pPr>
              <a:spcBef>
                <a:spcPts val="17"/>
              </a:spcBef>
            </a:pPr>
            <a:endParaRPr sz="2895">
              <a:latin typeface="Verdana"/>
              <a:cs typeface="Verdana"/>
            </a:endParaRPr>
          </a:p>
          <a:p>
            <a:pPr marL="10504"/>
            <a:r>
              <a:rPr sz="1985" b="1" spc="-17" dirty="0">
                <a:solidFill>
                  <a:srgbClr val="2E5496"/>
                </a:solidFill>
                <a:latin typeface="Verdana"/>
                <a:cs typeface="Verdana"/>
              </a:rPr>
              <a:t>E.g.</a:t>
            </a:r>
            <a:endParaRPr sz="1985">
              <a:latin typeface="Verdana"/>
              <a:cs typeface="Verdana"/>
            </a:endParaRPr>
          </a:p>
        </p:txBody>
      </p:sp>
      <p:sp>
        <p:nvSpPr>
          <p:cNvPr id="5" name="object 5"/>
          <p:cNvSpPr txBox="1"/>
          <p:nvPr/>
        </p:nvSpPr>
        <p:spPr>
          <a:xfrm>
            <a:off x="707523" y="3306857"/>
            <a:ext cx="9279722" cy="1002397"/>
          </a:xfrm>
          <a:prstGeom prst="rect">
            <a:avLst/>
          </a:prstGeom>
          <a:solidFill>
            <a:srgbClr val="FFFFFF"/>
          </a:solidFill>
          <a:ln w="38100">
            <a:solidFill>
              <a:srgbClr val="F4B083"/>
            </a:solidFill>
          </a:ln>
        </p:spPr>
        <p:txBody>
          <a:bodyPr vert="horz" wrap="square" lIns="0" tIns="91384" rIns="0" bIns="0" rtlCol="0">
            <a:spAutoFit/>
          </a:bodyPr>
          <a:lstStyle/>
          <a:p>
            <a:pPr marL="440125">
              <a:spcBef>
                <a:spcPts val="719"/>
              </a:spcBef>
            </a:pPr>
            <a:r>
              <a:rPr sz="1985" b="1" dirty="0">
                <a:solidFill>
                  <a:srgbClr val="767070"/>
                </a:solidFill>
                <a:latin typeface="Verdana"/>
                <a:cs typeface="Verdana"/>
              </a:rPr>
              <a:t>name=</a:t>
            </a:r>
            <a:r>
              <a:rPr sz="1985" b="1" spc="-12" dirty="0">
                <a:solidFill>
                  <a:srgbClr val="767070"/>
                </a:solidFill>
                <a:latin typeface="Verdana"/>
                <a:cs typeface="Verdana"/>
              </a:rPr>
              <a:t> </a:t>
            </a:r>
            <a:r>
              <a:rPr sz="1985" b="1" dirty="0">
                <a:solidFill>
                  <a:srgbClr val="767070"/>
                </a:solidFill>
                <a:latin typeface="Verdana"/>
                <a:cs typeface="Verdana"/>
              </a:rPr>
              <a:t>models.CharField(max_length</a:t>
            </a:r>
            <a:r>
              <a:rPr sz="1985" b="1" spc="-9" dirty="0">
                <a:solidFill>
                  <a:srgbClr val="767070"/>
                </a:solidFill>
                <a:latin typeface="Verdana"/>
                <a:cs typeface="Verdana"/>
              </a:rPr>
              <a:t> </a:t>
            </a:r>
            <a:r>
              <a:rPr sz="1985" b="1" dirty="0">
                <a:solidFill>
                  <a:srgbClr val="767070"/>
                </a:solidFill>
                <a:latin typeface="Verdana"/>
                <a:cs typeface="Verdana"/>
              </a:rPr>
              <a:t>=</a:t>
            </a:r>
            <a:r>
              <a:rPr sz="1985" b="1" spc="-12" dirty="0">
                <a:solidFill>
                  <a:srgbClr val="767070"/>
                </a:solidFill>
                <a:latin typeface="Verdana"/>
                <a:cs typeface="Verdana"/>
              </a:rPr>
              <a:t> </a:t>
            </a:r>
            <a:r>
              <a:rPr sz="1985" b="1" spc="-21" dirty="0">
                <a:solidFill>
                  <a:srgbClr val="767070"/>
                </a:solidFill>
                <a:latin typeface="Verdana"/>
                <a:cs typeface="Verdana"/>
              </a:rPr>
              <a:t>60)</a:t>
            </a:r>
            <a:endParaRPr sz="1985">
              <a:latin typeface="Verdana"/>
              <a:cs typeface="Verdana"/>
            </a:endParaRPr>
          </a:p>
          <a:p>
            <a:pPr>
              <a:spcBef>
                <a:spcPts val="21"/>
              </a:spcBef>
            </a:pPr>
            <a:endParaRPr sz="1944">
              <a:latin typeface="Verdana"/>
              <a:cs typeface="Verdana"/>
            </a:endParaRPr>
          </a:p>
          <a:p>
            <a:pPr marL="440125"/>
            <a:r>
              <a:rPr sz="1985" b="1" dirty="0">
                <a:solidFill>
                  <a:srgbClr val="767070"/>
                </a:solidFill>
                <a:latin typeface="Verdana"/>
                <a:cs typeface="Verdana"/>
              </a:rPr>
              <a:t>here</a:t>
            </a:r>
            <a:r>
              <a:rPr sz="1985" b="1" spc="-12" dirty="0">
                <a:solidFill>
                  <a:srgbClr val="767070"/>
                </a:solidFill>
                <a:latin typeface="Verdana"/>
                <a:cs typeface="Verdana"/>
              </a:rPr>
              <a:t> </a:t>
            </a:r>
            <a:r>
              <a:rPr sz="1985" b="1" dirty="0">
                <a:solidFill>
                  <a:srgbClr val="767070"/>
                </a:solidFill>
                <a:latin typeface="Verdana"/>
                <a:cs typeface="Verdana"/>
              </a:rPr>
              <a:t>"max_length"</a:t>
            </a:r>
            <a:r>
              <a:rPr sz="1985" b="1" spc="4" dirty="0">
                <a:solidFill>
                  <a:srgbClr val="767070"/>
                </a:solidFill>
                <a:latin typeface="Verdana"/>
                <a:cs typeface="Verdana"/>
              </a:rPr>
              <a:t> </a:t>
            </a:r>
            <a:r>
              <a:rPr sz="1985" b="1" dirty="0">
                <a:solidFill>
                  <a:srgbClr val="767070"/>
                </a:solidFill>
                <a:latin typeface="Verdana"/>
                <a:cs typeface="Verdana"/>
              </a:rPr>
              <a:t>specifies</a:t>
            </a:r>
            <a:r>
              <a:rPr sz="1985" b="1" spc="4" dirty="0">
                <a:solidFill>
                  <a:srgbClr val="767070"/>
                </a:solidFill>
                <a:latin typeface="Verdana"/>
                <a:cs typeface="Verdana"/>
              </a:rPr>
              <a:t> </a:t>
            </a:r>
            <a:r>
              <a:rPr sz="1985" b="1" dirty="0">
                <a:solidFill>
                  <a:srgbClr val="767070"/>
                </a:solidFill>
                <a:latin typeface="Verdana"/>
                <a:cs typeface="Verdana"/>
              </a:rPr>
              <a:t>the</a:t>
            </a:r>
            <a:r>
              <a:rPr sz="1985" b="1" spc="-9" dirty="0">
                <a:solidFill>
                  <a:srgbClr val="767070"/>
                </a:solidFill>
                <a:latin typeface="Verdana"/>
                <a:cs typeface="Verdana"/>
              </a:rPr>
              <a:t> </a:t>
            </a:r>
            <a:r>
              <a:rPr sz="1985" b="1" dirty="0">
                <a:solidFill>
                  <a:srgbClr val="767070"/>
                </a:solidFill>
                <a:latin typeface="Verdana"/>
                <a:cs typeface="Verdana"/>
              </a:rPr>
              <a:t>size</a:t>
            </a:r>
            <a:r>
              <a:rPr sz="1985" b="1" spc="12" dirty="0">
                <a:solidFill>
                  <a:srgbClr val="767070"/>
                </a:solidFill>
                <a:latin typeface="Verdana"/>
                <a:cs typeface="Verdana"/>
              </a:rPr>
              <a:t> </a:t>
            </a:r>
            <a:r>
              <a:rPr sz="1985" b="1" dirty="0">
                <a:solidFill>
                  <a:srgbClr val="767070"/>
                </a:solidFill>
                <a:latin typeface="Verdana"/>
                <a:cs typeface="Verdana"/>
              </a:rPr>
              <a:t>of</a:t>
            </a:r>
            <a:r>
              <a:rPr sz="1985" b="1" spc="-21" dirty="0">
                <a:solidFill>
                  <a:srgbClr val="767070"/>
                </a:solidFill>
                <a:latin typeface="Verdana"/>
                <a:cs typeface="Verdana"/>
              </a:rPr>
              <a:t> </a:t>
            </a:r>
            <a:r>
              <a:rPr sz="1985" b="1" dirty="0">
                <a:solidFill>
                  <a:srgbClr val="767070"/>
                </a:solidFill>
                <a:latin typeface="Verdana"/>
                <a:cs typeface="Verdana"/>
              </a:rPr>
              <a:t>the VARCHAR</a:t>
            </a:r>
            <a:r>
              <a:rPr sz="1985" b="1" spc="-4" dirty="0">
                <a:solidFill>
                  <a:srgbClr val="767070"/>
                </a:solidFill>
                <a:latin typeface="Verdana"/>
                <a:cs typeface="Verdana"/>
              </a:rPr>
              <a:t> </a:t>
            </a:r>
            <a:r>
              <a:rPr sz="1985" b="1" spc="-9" dirty="0">
                <a:solidFill>
                  <a:srgbClr val="767070"/>
                </a:solidFill>
                <a:latin typeface="Verdana"/>
                <a:cs typeface="Verdana"/>
              </a:rPr>
              <a:t>field.</a:t>
            </a:r>
            <a:endParaRPr sz="1985">
              <a:latin typeface="Verdana"/>
              <a:cs typeface="Verdan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6136" y="1656411"/>
            <a:ext cx="8838555" cy="328899"/>
          </a:xfrm>
          <a:prstGeom prst="rect">
            <a:avLst/>
          </a:prstGeom>
        </p:spPr>
        <p:txBody>
          <a:bodyPr spcFirstLastPara="1" vert="horz" wrap="square" lIns="0" tIns="10504" rIns="0" bIns="0" rtlCol="0" anchor="ctr" anchorCtr="0">
            <a:spAutoFit/>
          </a:bodyPr>
          <a:lstStyle/>
          <a:p>
            <a:pPr marL="10504">
              <a:spcBef>
                <a:spcPts val="83"/>
              </a:spcBef>
            </a:pPr>
            <a:r>
              <a:rPr sz="1985" dirty="0">
                <a:solidFill>
                  <a:srgbClr val="2E5496"/>
                </a:solidFill>
              </a:rPr>
              <a:t>The following</a:t>
            </a:r>
            <a:r>
              <a:rPr sz="1985" spc="25" dirty="0">
                <a:solidFill>
                  <a:srgbClr val="2E5496"/>
                </a:solidFill>
              </a:rPr>
              <a:t> </a:t>
            </a:r>
            <a:r>
              <a:rPr sz="1985" dirty="0">
                <a:solidFill>
                  <a:srgbClr val="2E5496"/>
                </a:solidFill>
              </a:rPr>
              <a:t>are</a:t>
            </a:r>
            <a:r>
              <a:rPr sz="1985" spc="-12" dirty="0">
                <a:solidFill>
                  <a:srgbClr val="2E5496"/>
                </a:solidFill>
              </a:rPr>
              <a:t> </a:t>
            </a:r>
            <a:r>
              <a:rPr sz="1985" dirty="0">
                <a:solidFill>
                  <a:srgbClr val="2E5496"/>
                </a:solidFill>
              </a:rPr>
              <a:t>some</a:t>
            </a:r>
            <a:r>
              <a:rPr sz="1985" spc="-4" dirty="0">
                <a:solidFill>
                  <a:srgbClr val="2E5496"/>
                </a:solidFill>
              </a:rPr>
              <a:t> </a:t>
            </a:r>
            <a:r>
              <a:rPr sz="1985" dirty="0">
                <a:solidFill>
                  <a:srgbClr val="2E5496"/>
                </a:solidFill>
              </a:rPr>
              <a:t>common</a:t>
            </a:r>
            <a:r>
              <a:rPr sz="1985" spc="-25" dirty="0">
                <a:solidFill>
                  <a:srgbClr val="2E5496"/>
                </a:solidFill>
              </a:rPr>
              <a:t> </a:t>
            </a:r>
            <a:r>
              <a:rPr sz="1985" dirty="0">
                <a:solidFill>
                  <a:srgbClr val="2E5496"/>
                </a:solidFill>
              </a:rPr>
              <a:t>and</a:t>
            </a:r>
            <a:r>
              <a:rPr sz="1985" spc="-17" dirty="0">
                <a:solidFill>
                  <a:srgbClr val="2E5496"/>
                </a:solidFill>
              </a:rPr>
              <a:t> </a:t>
            </a:r>
            <a:r>
              <a:rPr sz="1985" dirty="0">
                <a:solidFill>
                  <a:srgbClr val="2E5496"/>
                </a:solidFill>
              </a:rPr>
              <a:t>mostly</a:t>
            </a:r>
            <a:r>
              <a:rPr sz="1985" spc="-12" dirty="0">
                <a:solidFill>
                  <a:srgbClr val="2E5496"/>
                </a:solidFill>
              </a:rPr>
              <a:t> </a:t>
            </a:r>
            <a:r>
              <a:rPr sz="1985" dirty="0">
                <a:solidFill>
                  <a:srgbClr val="2E5496"/>
                </a:solidFill>
              </a:rPr>
              <a:t>used</a:t>
            </a:r>
            <a:r>
              <a:rPr sz="1985" spc="4" dirty="0">
                <a:solidFill>
                  <a:srgbClr val="2E5496"/>
                </a:solidFill>
              </a:rPr>
              <a:t> </a:t>
            </a:r>
            <a:r>
              <a:rPr sz="1985" dirty="0">
                <a:solidFill>
                  <a:srgbClr val="2E5496"/>
                </a:solidFill>
              </a:rPr>
              <a:t>field</a:t>
            </a:r>
            <a:r>
              <a:rPr sz="1985" spc="4" dirty="0">
                <a:solidFill>
                  <a:srgbClr val="2E5496"/>
                </a:solidFill>
              </a:rPr>
              <a:t> </a:t>
            </a:r>
            <a:r>
              <a:rPr sz="1985" spc="-9" dirty="0">
                <a:solidFill>
                  <a:srgbClr val="2E5496"/>
                </a:solidFill>
              </a:rPr>
              <a:t>option:</a:t>
            </a:r>
            <a:endParaRPr sz="1985"/>
          </a:p>
        </p:txBody>
      </p:sp>
      <p:sp>
        <p:nvSpPr>
          <p:cNvPr id="18" name="object 18"/>
          <p:cNvSpPr txBox="1">
            <a:spLocks noGrp="1"/>
          </p:cNvSpPr>
          <p:nvPr>
            <p:ph type="sldNum" sz="quarter" idx="7"/>
          </p:nvPr>
        </p:nvSpPr>
        <p:spPr>
          <a:xfrm>
            <a:off x="5724843" y="6289461"/>
            <a:ext cx="1764665" cy="128240"/>
          </a:xfrm>
          <a:prstGeom prst="rect">
            <a:avLst/>
          </a:prstGeom>
        </p:spPr>
        <p:txBody>
          <a:bodyPr spcFirstLastPara="1" vert="horz" wrap="square" lIns="0" tIns="0" rIns="0" bIns="0" rtlCol="0" anchor="ctr" anchorCtr="0">
            <a:spAutoFit/>
          </a:bodyPr>
          <a:lstStyle/>
          <a:p>
            <a:pPr marL="31513">
              <a:lnSpc>
                <a:spcPts val="1026"/>
              </a:lnSpc>
            </a:pPr>
            <a:fld id="{81D60167-4931-47E6-BA6A-407CBD079E47}" type="slidenum">
              <a:rPr spc="-21" dirty="0"/>
              <a:pPr marL="31513">
                <a:lnSpc>
                  <a:spcPts val="1026"/>
                </a:lnSpc>
              </a:pPr>
              <a:t>55</a:t>
            </a:fld>
            <a:endParaRPr spc="-21" dirty="0"/>
          </a:p>
        </p:txBody>
      </p:sp>
      <p:sp>
        <p:nvSpPr>
          <p:cNvPr id="3" name="object 3"/>
          <p:cNvSpPr txBox="1"/>
          <p:nvPr/>
        </p:nvSpPr>
        <p:spPr>
          <a:xfrm>
            <a:off x="708488" y="2468641"/>
            <a:ext cx="618684" cy="519127"/>
          </a:xfrm>
          <a:prstGeom prst="rect">
            <a:avLst/>
          </a:prstGeom>
        </p:spPr>
        <p:txBody>
          <a:bodyPr vert="horz" wrap="square" lIns="0" tIns="9979" rIns="0" bIns="0" rtlCol="0">
            <a:spAutoFit/>
          </a:bodyPr>
          <a:lstStyle/>
          <a:p>
            <a:pPr marL="10504">
              <a:spcBef>
                <a:spcPts val="78"/>
              </a:spcBef>
            </a:pPr>
            <a:r>
              <a:rPr sz="3308" b="1" spc="-21" dirty="0">
                <a:solidFill>
                  <a:srgbClr val="EDA039"/>
                </a:solidFill>
                <a:latin typeface="Verdana"/>
                <a:cs typeface="Verdana"/>
              </a:rPr>
              <a:t>01</a:t>
            </a:r>
            <a:endParaRPr sz="3308">
              <a:latin typeface="Verdana"/>
              <a:cs typeface="Verdana"/>
            </a:endParaRPr>
          </a:p>
        </p:txBody>
      </p:sp>
      <p:sp>
        <p:nvSpPr>
          <p:cNvPr id="4" name="object 4"/>
          <p:cNvSpPr txBox="1"/>
          <p:nvPr/>
        </p:nvSpPr>
        <p:spPr>
          <a:xfrm>
            <a:off x="4161959" y="2490279"/>
            <a:ext cx="619209" cy="519127"/>
          </a:xfrm>
          <a:prstGeom prst="rect">
            <a:avLst/>
          </a:prstGeom>
        </p:spPr>
        <p:txBody>
          <a:bodyPr vert="horz" wrap="square" lIns="0" tIns="9979" rIns="0" bIns="0" rtlCol="0">
            <a:spAutoFit/>
          </a:bodyPr>
          <a:lstStyle/>
          <a:p>
            <a:pPr marL="10504">
              <a:spcBef>
                <a:spcPts val="78"/>
              </a:spcBef>
            </a:pPr>
            <a:r>
              <a:rPr sz="3308" b="1" spc="-21" dirty="0">
                <a:solidFill>
                  <a:srgbClr val="EDA039"/>
                </a:solidFill>
                <a:latin typeface="Verdana"/>
                <a:cs typeface="Verdana"/>
              </a:rPr>
              <a:t>02</a:t>
            </a:r>
            <a:endParaRPr sz="3308">
              <a:latin typeface="Verdana"/>
              <a:cs typeface="Verdana"/>
            </a:endParaRPr>
          </a:p>
        </p:txBody>
      </p:sp>
      <p:sp>
        <p:nvSpPr>
          <p:cNvPr id="5" name="object 5"/>
          <p:cNvSpPr txBox="1"/>
          <p:nvPr/>
        </p:nvSpPr>
        <p:spPr>
          <a:xfrm>
            <a:off x="708488" y="4222382"/>
            <a:ext cx="618684" cy="519127"/>
          </a:xfrm>
          <a:prstGeom prst="rect">
            <a:avLst/>
          </a:prstGeom>
        </p:spPr>
        <p:txBody>
          <a:bodyPr vert="horz" wrap="square" lIns="0" tIns="9979" rIns="0" bIns="0" rtlCol="0">
            <a:spAutoFit/>
          </a:bodyPr>
          <a:lstStyle/>
          <a:p>
            <a:pPr marL="10504">
              <a:spcBef>
                <a:spcPts val="78"/>
              </a:spcBef>
            </a:pPr>
            <a:r>
              <a:rPr sz="3308" b="1" spc="-21" dirty="0">
                <a:solidFill>
                  <a:srgbClr val="EDA039"/>
                </a:solidFill>
                <a:latin typeface="Verdana"/>
                <a:cs typeface="Verdana"/>
              </a:rPr>
              <a:t>03</a:t>
            </a:r>
            <a:endParaRPr sz="3308">
              <a:latin typeface="Verdana"/>
              <a:cs typeface="Verdana"/>
            </a:endParaRPr>
          </a:p>
        </p:txBody>
      </p:sp>
      <p:sp>
        <p:nvSpPr>
          <p:cNvPr id="6" name="object 6"/>
          <p:cNvSpPr txBox="1"/>
          <p:nvPr/>
        </p:nvSpPr>
        <p:spPr>
          <a:xfrm>
            <a:off x="4161959" y="4222382"/>
            <a:ext cx="619209" cy="519127"/>
          </a:xfrm>
          <a:prstGeom prst="rect">
            <a:avLst/>
          </a:prstGeom>
        </p:spPr>
        <p:txBody>
          <a:bodyPr vert="horz" wrap="square" lIns="0" tIns="9979" rIns="0" bIns="0" rtlCol="0">
            <a:spAutoFit/>
          </a:bodyPr>
          <a:lstStyle/>
          <a:p>
            <a:pPr marL="10504">
              <a:spcBef>
                <a:spcPts val="78"/>
              </a:spcBef>
            </a:pPr>
            <a:r>
              <a:rPr sz="3308" b="1" spc="-21" dirty="0">
                <a:solidFill>
                  <a:srgbClr val="EDA039"/>
                </a:solidFill>
                <a:latin typeface="Verdana"/>
                <a:cs typeface="Verdana"/>
              </a:rPr>
              <a:t>04</a:t>
            </a:r>
            <a:endParaRPr sz="3308">
              <a:latin typeface="Verdana"/>
              <a:cs typeface="Verdana"/>
            </a:endParaRPr>
          </a:p>
        </p:txBody>
      </p:sp>
      <p:sp>
        <p:nvSpPr>
          <p:cNvPr id="7" name="object 7"/>
          <p:cNvSpPr txBox="1"/>
          <p:nvPr/>
        </p:nvSpPr>
        <p:spPr>
          <a:xfrm>
            <a:off x="7273336" y="3835417"/>
            <a:ext cx="618684" cy="519127"/>
          </a:xfrm>
          <a:prstGeom prst="rect">
            <a:avLst/>
          </a:prstGeom>
        </p:spPr>
        <p:txBody>
          <a:bodyPr vert="horz" wrap="square" lIns="0" tIns="9979" rIns="0" bIns="0" rtlCol="0">
            <a:spAutoFit/>
          </a:bodyPr>
          <a:lstStyle/>
          <a:p>
            <a:pPr marL="10504">
              <a:spcBef>
                <a:spcPts val="78"/>
              </a:spcBef>
            </a:pPr>
            <a:r>
              <a:rPr sz="3308" b="1" spc="-21" dirty="0">
                <a:solidFill>
                  <a:srgbClr val="EDA039"/>
                </a:solidFill>
                <a:latin typeface="Verdana"/>
                <a:cs typeface="Verdana"/>
              </a:rPr>
              <a:t>05</a:t>
            </a:r>
            <a:endParaRPr sz="3308">
              <a:latin typeface="Verdana"/>
              <a:cs typeface="Verdana"/>
            </a:endParaRPr>
          </a:p>
        </p:txBody>
      </p:sp>
      <p:sp>
        <p:nvSpPr>
          <p:cNvPr id="8" name="object 8"/>
          <p:cNvSpPr txBox="1"/>
          <p:nvPr/>
        </p:nvSpPr>
        <p:spPr>
          <a:xfrm>
            <a:off x="1565275" y="2537336"/>
            <a:ext cx="2180622" cy="313423"/>
          </a:xfrm>
          <a:prstGeom prst="rect">
            <a:avLst/>
          </a:prstGeom>
          <a:solidFill>
            <a:srgbClr val="333E50"/>
          </a:solidFill>
          <a:ln w="12700">
            <a:solidFill>
              <a:srgbClr val="2E528F"/>
            </a:solidFill>
          </a:ln>
        </p:spPr>
        <p:txBody>
          <a:bodyPr vert="horz" wrap="square" lIns="0" tIns="58297" rIns="0" bIns="0" rtlCol="0">
            <a:spAutoFit/>
          </a:bodyPr>
          <a:lstStyle/>
          <a:p>
            <a:pPr algn="ctr">
              <a:spcBef>
                <a:spcPts val="459"/>
              </a:spcBef>
            </a:pPr>
            <a:r>
              <a:rPr sz="1654" b="1" spc="-17" dirty="0">
                <a:solidFill>
                  <a:srgbClr val="FFFFFF"/>
                </a:solidFill>
                <a:latin typeface="Verdana"/>
                <a:cs typeface="Verdana"/>
              </a:rPr>
              <a:t>Null</a:t>
            </a:r>
            <a:endParaRPr sz="1654">
              <a:latin typeface="Verdana"/>
              <a:cs typeface="Verdana"/>
            </a:endParaRPr>
          </a:p>
        </p:txBody>
      </p:sp>
      <p:sp>
        <p:nvSpPr>
          <p:cNvPr id="9" name="object 9"/>
          <p:cNvSpPr txBox="1"/>
          <p:nvPr/>
        </p:nvSpPr>
        <p:spPr>
          <a:xfrm>
            <a:off x="1565275" y="3026399"/>
            <a:ext cx="2180622" cy="802047"/>
          </a:xfrm>
          <a:prstGeom prst="rect">
            <a:avLst/>
          </a:prstGeom>
          <a:solidFill>
            <a:srgbClr val="333E50"/>
          </a:solidFill>
          <a:ln w="12700">
            <a:solidFill>
              <a:srgbClr val="2E528F"/>
            </a:solidFill>
          </a:ln>
        </p:spPr>
        <p:txBody>
          <a:bodyPr vert="horz" wrap="square" lIns="0" tIns="113443" rIns="0" bIns="0" rtlCol="0">
            <a:spAutoFit/>
          </a:bodyPr>
          <a:lstStyle/>
          <a:p>
            <a:pPr marL="151785" marR="150735" indent="-525" algn="ctr">
              <a:spcBef>
                <a:spcPts val="893"/>
              </a:spcBef>
            </a:pPr>
            <a:r>
              <a:rPr sz="1489" b="1" dirty="0">
                <a:solidFill>
                  <a:srgbClr val="FFFFFF"/>
                </a:solidFill>
                <a:latin typeface="Verdana"/>
                <a:cs typeface="Verdana"/>
              </a:rPr>
              <a:t>to</a:t>
            </a:r>
            <a:r>
              <a:rPr sz="1489" b="1" spc="-12" dirty="0">
                <a:solidFill>
                  <a:srgbClr val="FFFFFF"/>
                </a:solidFill>
                <a:latin typeface="Verdana"/>
                <a:cs typeface="Verdana"/>
              </a:rPr>
              <a:t> </a:t>
            </a:r>
            <a:r>
              <a:rPr sz="1489" b="1" dirty="0">
                <a:solidFill>
                  <a:srgbClr val="FFFFFF"/>
                </a:solidFill>
                <a:latin typeface="Verdana"/>
                <a:cs typeface="Verdana"/>
              </a:rPr>
              <a:t>store</a:t>
            </a:r>
            <a:r>
              <a:rPr sz="1489" b="1" spc="-9" dirty="0">
                <a:solidFill>
                  <a:srgbClr val="FFFFFF"/>
                </a:solidFill>
                <a:latin typeface="Verdana"/>
                <a:cs typeface="Verdana"/>
              </a:rPr>
              <a:t> empty </a:t>
            </a:r>
            <a:r>
              <a:rPr sz="1489" b="1" dirty="0">
                <a:solidFill>
                  <a:srgbClr val="FFFFFF"/>
                </a:solidFill>
                <a:latin typeface="Verdana"/>
                <a:cs typeface="Verdana"/>
              </a:rPr>
              <a:t>values</a:t>
            </a:r>
            <a:r>
              <a:rPr sz="1489" b="1" spc="-12" dirty="0">
                <a:solidFill>
                  <a:srgbClr val="FFFFFF"/>
                </a:solidFill>
                <a:latin typeface="Verdana"/>
                <a:cs typeface="Verdana"/>
              </a:rPr>
              <a:t> </a:t>
            </a:r>
            <a:r>
              <a:rPr sz="1489" b="1" dirty="0">
                <a:solidFill>
                  <a:srgbClr val="FFFFFF"/>
                </a:solidFill>
                <a:latin typeface="Verdana"/>
                <a:cs typeface="Verdana"/>
              </a:rPr>
              <a:t>as</a:t>
            </a:r>
            <a:r>
              <a:rPr sz="1489" b="1" spc="-21" dirty="0">
                <a:solidFill>
                  <a:srgbClr val="FFFFFF"/>
                </a:solidFill>
                <a:latin typeface="Verdana"/>
                <a:cs typeface="Verdana"/>
              </a:rPr>
              <a:t> </a:t>
            </a:r>
            <a:r>
              <a:rPr sz="1489" b="1" dirty="0">
                <a:solidFill>
                  <a:srgbClr val="FFFFFF"/>
                </a:solidFill>
                <a:latin typeface="Verdana"/>
                <a:cs typeface="Verdana"/>
              </a:rPr>
              <a:t>NULL</a:t>
            </a:r>
            <a:r>
              <a:rPr sz="1489" b="1" spc="-9" dirty="0">
                <a:solidFill>
                  <a:srgbClr val="FFFFFF"/>
                </a:solidFill>
                <a:latin typeface="Verdana"/>
                <a:cs typeface="Verdana"/>
              </a:rPr>
              <a:t> </a:t>
            </a:r>
            <a:r>
              <a:rPr sz="1489" b="1" spc="-21" dirty="0">
                <a:solidFill>
                  <a:srgbClr val="FFFFFF"/>
                </a:solidFill>
                <a:latin typeface="Verdana"/>
                <a:cs typeface="Verdana"/>
              </a:rPr>
              <a:t>in </a:t>
            </a:r>
            <a:r>
              <a:rPr sz="1489" b="1" spc="-9" dirty="0">
                <a:solidFill>
                  <a:srgbClr val="FFFFFF"/>
                </a:solidFill>
                <a:latin typeface="Verdana"/>
                <a:cs typeface="Verdana"/>
              </a:rPr>
              <a:t>database.</a:t>
            </a:r>
            <a:endParaRPr sz="1489">
              <a:latin typeface="Verdana"/>
              <a:cs typeface="Verdana"/>
            </a:endParaRPr>
          </a:p>
        </p:txBody>
      </p:sp>
      <p:sp>
        <p:nvSpPr>
          <p:cNvPr id="10" name="object 10"/>
          <p:cNvSpPr txBox="1"/>
          <p:nvPr/>
        </p:nvSpPr>
        <p:spPr>
          <a:xfrm>
            <a:off x="5015195" y="2515908"/>
            <a:ext cx="2180622" cy="321378"/>
          </a:xfrm>
          <a:prstGeom prst="rect">
            <a:avLst/>
          </a:prstGeom>
          <a:solidFill>
            <a:srgbClr val="333E50"/>
          </a:solidFill>
          <a:ln w="12700">
            <a:solidFill>
              <a:srgbClr val="2E528F"/>
            </a:solidFill>
          </a:ln>
        </p:spPr>
        <p:txBody>
          <a:bodyPr vert="horz" wrap="square" lIns="0" tIns="66175" rIns="0" bIns="0" rtlCol="0">
            <a:spAutoFit/>
          </a:bodyPr>
          <a:lstStyle/>
          <a:p>
            <a:pPr marL="789914">
              <a:spcBef>
                <a:spcPts val="521"/>
              </a:spcBef>
            </a:pPr>
            <a:r>
              <a:rPr sz="1654" b="1" spc="-9" dirty="0">
                <a:solidFill>
                  <a:srgbClr val="FFFFFF"/>
                </a:solidFill>
                <a:latin typeface="Verdana"/>
                <a:cs typeface="Verdana"/>
              </a:rPr>
              <a:t>Blank</a:t>
            </a:r>
            <a:endParaRPr sz="1654">
              <a:latin typeface="Verdana"/>
              <a:cs typeface="Verdana"/>
            </a:endParaRPr>
          </a:p>
        </p:txBody>
      </p:sp>
      <p:sp>
        <p:nvSpPr>
          <p:cNvPr id="11" name="object 11"/>
          <p:cNvSpPr txBox="1"/>
          <p:nvPr/>
        </p:nvSpPr>
        <p:spPr>
          <a:xfrm>
            <a:off x="5015195" y="3004973"/>
            <a:ext cx="2180622" cy="812123"/>
          </a:xfrm>
          <a:prstGeom prst="rect">
            <a:avLst/>
          </a:prstGeom>
          <a:solidFill>
            <a:srgbClr val="333E50"/>
          </a:solidFill>
          <a:ln w="12700">
            <a:solidFill>
              <a:srgbClr val="2E528F"/>
            </a:solidFill>
          </a:ln>
        </p:spPr>
        <p:txBody>
          <a:bodyPr vert="horz" wrap="square" lIns="0" tIns="123422" rIns="0" bIns="0" rtlCol="0">
            <a:spAutoFit/>
          </a:bodyPr>
          <a:lstStyle/>
          <a:p>
            <a:pPr marL="247898" marR="222688" algn="ctr">
              <a:spcBef>
                <a:spcPts val="972"/>
              </a:spcBef>
            </a:pPr>
            <a:r>
              <a:rPr sz="1489" b="1" dirty="0">
                <a:solidFill>
                  <a:srgbClr val="FFFFFF"/>
                </a:solidFill>
                <a:latin typeface="Verdana"/>
                <a:cs typeface="Verdana"/>
              </a:rPr>
              <a:t>if</a:t>
            </a:r>
            <a:r>
              <a:rPr sz="1489" b="1" spc="-4" dirty="0">
                <a:solidFill>
                  <a:srgbClr val="FFFFFF"/>
                </a:solidFill>
                <a:latin typeface="Verdana"/>
                <a:cs typeface="Verdana"/>
              </a:rPr>
              <a:t> </a:t>
            </a:r>
            <a:r>
              <a:rPr sz="1489" b="1" dirty="0">
                <a:solidFill>
                  <a:srgbClr val="FFFFFF"/>
                </a:solidFill>
                <a:latin typeface="Verdana"/>
                <a:cs typeface="Verdana"/>
              </a:rPr>
              <a:t>True,</a:t>
            </a:r>
            <a:r>
              <a:rPr sz="1489" b="1" spc="-9" dirty="0">
                <a:solidFill>
                  <a:srgbClr val="FFFFFF"/>
                </a:solidFill>
                <a:latin typeface="Verdana"/>
                <a:cs typeface="Verdana"/>
              </a:rPr>
              <a:t> </a:t>
            </a:r>
            <a:r>
              <a:rPr sz="1489" b="1" dirty="0">
                <a:solidFill>
                  <a:srgbClr val="FFFFFF"/>
                </a:solidFill>
                <a:latin typeface="Verdana"/>
                <a:cs typeface="Verdana"/>
              </a:rPr>
              <a:t>the</a:t>
            </a:r>
            <a:r>
              <a:rPr sz="1489" b="1" spc="9" dirty="0">
                <a:solidFill>
                  <a:srgbClr val="FFFFFF"/>
                </a:solidFill>
                <a:latin typeface="Verdana"/>
                <a:cs typeface="Verdana"/>
              </a:rPr>
              <a:t> </a:t>
            </a:r>
            <a:r>
              <a:rPr sz="1489" b="1" spc="-9" dirty="0">
                <a:solidFill>
                  <a:srgbClr val="FFFFFF"/>
                </a:solidFill>
                <a:latin typeface="Verdana"/>
                <a:cs typeface="Verdana"/>
              </a:rPr>
              <a:t>field </a:t>
            </a:r>
            <a:r>
              <a:rPr sz="1489" b="1" dirty="0">
                <a:solidFill>
                  <a:srgbClr val="FFFFFF"/>
                </a:solidFill>
                <a:latin typeface="Verdana"/>
                <a:cs typeface="Verdana"/>
              </a:rPr>
              <a:t>s</a:t>
            </a:r>
            <a:r>
              <a:rPr sz="1489" b="1" spc="-12" dirty="0">
                <a:solidFill>
                  <a:srgbClr val="FFFFFF"/>
                </a:solidFill>
                <a:latin typeface="Verdana"/>
                <a:cs typeface="Verdana"/>
              </a:rPr>
              <a:t> </a:t>
            </a:r>
            <a:r>
              <a:rPr sz="1489" b="1" dirty="0">
                <a:solidFill>
                  <a:srgbClr val="FFFFFF"/>
                </a:solidFill>
                <a:latin typeface="Verdana"/>
                <a:cs typeface="Verdana"/>
              </a:rPr>
              <a:t>allowed</a:t>
            </a:r>
            <a:r>
              <a:rPr sz="1489" b="1" spc="-9" dirty="0">
                <a:solidFill>
                  <a:srgbClr val="FFFFFF"/>
                </a:solidFill>
                <a:latin typeface="Verdana"/>
                <a:cs typeface="Verdana"/>
              </a:rPr>
              <a:t> </a:t>
            </a:r>
            <a:r>
              <a:rPr sz="1489" b="1" dirty="0">
                <a:solidFill>
                  <a:srgbClr val="FFFFFF"/>
                </a:solidFill>
                <a:latin typeface="Verdana"/>
                <a:cs typeface="Verdana"/>
              </a:rPr>
              <a:t>to</a:t>
            </a:r>
            <a:r>
              <a:rPr sz="1489" b="1" spc="-4" dirty="0">
                <a:solidFill>
                  <a:srgbClr val="FFFFFF"/>
                </a:solidFill>
                <a:latin typeface="Verdana"/>
                <a:cs typeface="Verdana"/>
              </a:rPr>
              <a:t> </a:t>
            </a:r>
            <a:r>
              <a:rPr sz="1489" b="1" spc="-21" dirty="0">
                <a:solidFill>
                  <a:srgbClr val="FFFFFF"/>
                </a:solidFill>
                <a:latin typeface="Verdana"/>
                <a:cs typeface="Verdana"/>
              </a:rPr>
              <a:t>be </a:t>
            </a:r>
            <a:r>
              <a:rPr sz="1489" b="1" spc="-9" dirty="0">
                <a:solidFill>
                  <a:srgbClr val="FFFFFF"/>
                </a:solidFill>
                <a:latin typeface="Verdana"/>
                <a:cs typeface="Verdana"/>
              </a:rPr>
              <a:t>blank.</a:t>
            </a:r>
            <a:endParaRPr sz="1489">
              <a:latin typeface="Verdana"/>
              <a:cs typeface="Verdana"/>
            </a:endParaRPr>
          </a:p>
        </p:txBody>
      </p:sp>
      <p:sp>
        <p:nvSpPr>
          <p:cNvPr id="12" name="object 12"/>
          <p:cNvSpPr txBox="1"/>
          <p:nvPr/>
        </p:nvSpPr>
        <p:spPr>
          <a:xfrm>
            <a:off x="1603090" y="4294439"/>
            <a:ext cx="2182198" cy="329864"/>
          </a:xfrm>
          <a:prstGeom prst="rect">
            <a:avLst/>
          </a:prstGeom>
          <a:solidFill>
            <a:srgbClr val="333E50"/>
          </a:solidFill>
          <a:ln w="12700">
            <a:solidFill>
              <a:srgbClr val="2E528F"/>
            </a:solidFill>
          </a:ln>
        </p:spPr>
        <p:txBody>
          <a:bodyPr vert="horz" wrap="square" lIns="0" tIns="74579" rIns="0" bIns="0" rtlCol="0">
            <a:spAutoFit/>
          </a:bodyPr>
          <a:lstStyle/>
          <a:p>
            <a:pPr marL="669641">
              <a:spcBef>
                <a:spcPts val="588"/>
              </a:spcBef>
            </a:pPr>
            <a:r>
              <a:rPr sz="1654" b="1" spc="-9" dirty="0">
                <a:solidFill>
                  <a:srgbClr val="FFFFFF"/>
                </a:solidFill>
                <a:latin typeface="Verdana"/>
                <a:cs typeface="Verdana"/>
              </a:rPr>
              <a:t>default</a:t>
            </a:r>
            <a:endParaRPr sz="1654">
              <a:latin typeface="Verdana"/>
              <a:cs typeface="Verdana"/>
            </a:endParaRPr>
          </a:p>
        </p:txBody>
      </p:sp>
      <p:sp>
        <p:nvSpPr>
          <p:cNvPr id="13" name="object 13"/>
          <p:cNvSpPr txBox="1"/>
          <p:nvPr/>
        </p:nvSpPr>
        <p:spPr>
          <a:xfrm>
            <a:off x="1603090" y="4783501"/>
            <a:ext cx="2182198" cy="627995"/>
          </a:xfrm>
          <a:prstGeom prst="rect">
            <a:avLst/>
          </a:prstGeom>
          <a:solidFill>
            <a:srgbClr val="333E50"/>
          </a:solidFill>
          <a:ln w="12700">
            <a:solidFill>
              <a:srgbClr val="2E528F"/>
            </a:solidFill>
          </a:ln>
        </p:spPr>
        <p:txBody>
          <a:bodyPr vert="horz" wrap="square" lIns="0" tIns="190122" rIns="0" bIns="0" rtlCol="0">
            <a:spAutoFit/>
          </a:bodyPr>
          <a:lstStyle/>
          <a:p>
            <a:pPr marL="256302" marR="255252" indent="152311">
              <a:lnSpc>
                <a:spcPts val="1720"/>
              </a:lnSpc>
              <a:spcBef>
                <a:spcPts val="1498"/>
              </a:spcBef>
            </a:pPr>
            <a:r>
              <a:rPr sz="1489" b="1" dirty="0">
                <a:solidFill>
                  <a:srgbClr val="FFFFFF"/>
                </a:solidFill>
                <a:latin typeface="Verdana"/>
                <a:cs typeface="Verdana"/>
              </a:rPr>
              <a:t>store</a:t>
            </a:r>
            <a:r>
              <a:rPr sz="1489" b="1" spc="-17" dirty="0">
                <a:solidFill>
                  <a:srgbClr val="FFFFFF"/>
                </a:solidFill>
                <a:latin typeface="Verdana"/>
                <a:cs typeface="Verdana"/>
              </a:rPr>
              <a:t> </a:t>
            </a:r>
            <a:r>
              <a:rPr sz="1489" b="1" spc="-9" dirty="0">
                <a:solidFill>
                  <a:srgbClr val="FFFFFF"/>
                </a:solidFill>
                <a:latin typeface="Verdana"/>
                <a:cs typeface="Verdana"/>
              </a:rPr>
              <a:t>default </a:t>
            </a:r>
            <a:r>
              <a:rPr sz="1489" b="1" dirty="0">
                <a:solidFill>
                  <a:srgbClr val="FFFFFF"/>
                </a:solidFill>
                <a:latin typeface="Verdana"/>
                <a:cs typeface="Verdana"/>
              </a:rPr>
              <a:t>value</a:t>
            </a:r>
            <a:r>
              <a:rPr sz="1489" b="1" spc="-4" dirty="0">
                <a:solidFill>
                  <a:srgbClr val="FFFFFF"/>
                </a:solidFill>
                <a:latin typeface="Verdana"/>
                <a:cs typeface="Verdana"/>
              </a:rPr>
              <a:t> </a:t>
            </a:r>
            <a:r>
              <a:rPr sz="1489" b="1" dirty="0">
                <a:solidFill>
                  <a:srgbClr val="FFFFFF"/>
                </a:solidFill>
                <a:latin typeface="Verdana"/>
                <a:cs typeface="Verdana"/>
              </a:rPr>
              <a:t>for</a:t>
            </a:r>
            <a:r>
              <a:rPr sz="1489" b="1" spc="-4" dirty="0">
                <a:solidFill>
                  <a:srgbClr val="FFFFFF"/>
                </a:solidFill>
                <a:latin typeface="Verdana"/>
                <a:cs typeface="Verdana"/>
              </a:rPr>
              <a:t> </a:t>
            </a:r>
            <a:r>
              <a:rPr sz="1489" b="1" dirty="0">
                <a:solidFill>
                  <a:srgbClr val="FFFFFF"/>
                </a:solidFill>
                <a:latin typeface="Verdana"/>
                <a:cs typeface="Verdana"/>
              </a:rPr>
              <a:t>a</a:t>
            </a:r>
            <a:r>
              <a:rPr sz="1489" b="1" spc="-12" dirty="0">
                <a:solidFill>
                  <a:srgbClr val="FFFFFF"/>
                </a:solidFill>
                <a:latin typeface="Verdana"/>
                <a:cs typeface="Verdana"/>
              </a:rPr>
              <a:t> </a:t>
            </a:r>
            <a:r>
              <a:rPr sz="1489" b="1" spc="-9" dirty="0">
                <a:solidFill>
                  <a:srgbClr val="FFFFFF"/>
                </a:solidFill>
                <a:latin typeface="Verdana"/>
                <a:cs typeface="Verdana"/>
              </a:rPr>
              <a:t>field</a:t>
            </a:r>
            <a:endParaRPr sz="1489">
              <a:latin typeface="Verdana"/>
              <a:cs typeface="Verdana"/>
            </a:endParaRPr>
          </a:p>
        </p:txBody>
      </p:sp>
      <p:sp>
        <p:nvSpPr>
          <p:cNvPr id="14" name="object 14"/>
          <p:cNvSpPr txBox="1"/>
          <p:nvPr/>
        </p:nvSpPr>
        <p:spPr>
          <a:xfrm>
            <a:off x="5015195" y="4290657"/>
            <a:ext cx="2180622" cy="298575"/>
          </a:xfrm>
          <a:prstGeom prst="rect">
            <a:avLst/>
          </a:prstGeom>
          <a:solidFill>
            <a:srgbClr val="333E50"/>
          </a:solidFill>
          <a:ln w="12700">
            <a:solidFill>
              <a:srgbClr val="2E528F"/>
            </a:solidFill>
          </a:ln>
        </p:spPr>
        <p:txBody>
          <a:bodyPr vert="horz" wrap="square" lIns="0" tIns="43592" rIns="0" bIns="0" rtlCol="0">
            <a:spAutoFit/>
          </a:bodyPr>
          <a:lstStyle/>
          <a:p>
            <a:pPr marL="374999">
              <a:spcBef>
                <a:spcPts val="343"/>
              </a:spcBef>
            </a:pPr>
            <a:r>
              <a:rPr sz="1654" b="1" spc="-9" dirty="0">
                <a:solidFill>
                  <a:srgbClr val="FFFFFF"/>
                </a:solidFill>
                <a:latin typeface="Verdana"/>
                <a:cs typeface="Verdana"/>
              </a:rPr>
              <a:t>primary_key</a:t>
            </a:r>
            <a:endParaRPr sz="1654">
              <a:latin typeface="Verdana"/>
              <a:cs typeface="Verdana"/>
            </a:endParaRPr>
          </a:p>
        </p:txBody>
      </p:sp>
      <p:sp>
        <p:nvSpPr>
          <p:cNvPr id="15" name="object 15"/>
          <p:cNvSpPr txBox="1"/>
          <p:nvPr/>
        </p:nvSpPr>
        <p:spPr>
          <a:xfrm>
            <a:off x="5015195" y="4779723"/>
            <a:ext cx="2180622" cy="798334"/>
          </a:xfrm>
          <a:prstGeom prst="rect">
            <a:avLst/>
          </a:prstGeom>
          <a:solidFill>
            <a:srgbClr val="333E50"/>
          </a:solidFill>
          <a:ln w="12700">
            <a:solidFill>
              <a:srgbClr val="2E528F"/>
            </a:solidFill>
          </a:ln>
        </p:spPr>
        <p:txBody>
          <a:bodyPr vert="horz" wrap="square" lIns="0" tIns="109766" rIns="0" bIns="0" rtlCol="0">
            <a:spAutoFit/>
          </a:bodyPr>
          <a:lstStyle/>
          <a:p>
            <a:pPr marL="233718" marR="245273" algn="ctr">
              <a:spcBef>
                <a:spcPts val="865"/>
              </a:spcBef>
            </a:pPr>
            <a:r>
              <a:rPr sz="1489" b="1" dirty="0">
                <a:solidFill>
                  <a:srgbClr val="FFFFFF"/>
                </a:solidFill>
                <a:latin typeface="Verdana"/>
                <a:cs typeface="Verdana"/>
              </a:rPr>
              <a:t>this</a:t>
            </a:r>
            <a:r>
              <a:rPr sz="1489" b="1" spc="-17" dirty="0">
                <a:solidFill>
                  <a:srgbClr val="FFFFFF"/>
                </a:solidFill>
                <a:latin typeface="Verdana"/>
                <a:cs typeface="Verdana"/>
              </a:rPr>
              <a:t> </a:t>
            </a:r>
            <a:r>
              <a:rPr sz="1489" b="1" dirty="0">
                <a:solidFill>
                  <a:srgbClr val="FFFFFF"/>
                </a:solidFill>
                <a:latin typeface="Verdana"/>
                <a:cs typeface="Verdana"/>
              </a:rPr>
              <a:t>field</a:t>
            </a:r>
            <a:r>
              <a:rPr sz="1489" b="1" spc="-9" dirty="0">
                <a:solidFill>
                  <a:srgbClr val="FFFFFF"/>
                </a:solidFill>
                <a:latin typeface="Verdana"/>
                <a:cs typeface="Verdana"/>
              </a:rPr>
              <a:t> </a:t>
            </a:r>
            <a:r>
              <a:rPr sz="1489" b="1" dirty="0">
                <a:solidFill>
                  <a:srgbClr val="FFFFFF"/>
                </a:solidFill>
                <a:latin typeface="Verdana"/>
                <a:cs typeface="Verdana"/>
              </a:rPr>
              <a:t>will</a:t>
            </a:r>
            <a:r>
              <a:rPr sz="1489" b="1" spc="-17" dirty="0">
                <a:solidFill>
                  <a:srgbClr val="FFFFFF"/>
                </a:solidFill>
                <a:latin typeface="Verdana"/>
                <a:cs typeface="Verdana"/>
              </a:rPr>
              <a:t> </a:t>
            </a:r>
            <a:r>
              <a:rPr sz="1489" b="1" spc="-21" dirty="0">
                <a:solidFill>
                  <a:srgbClr val="FFFFFF"/>
                </a:solidFill>
                <a:latin typeface="Verdana"/>
                <a:cs typeface="Verdana"/>
              </a:rPr>
              <a:t>be </a:t>
            </a:r>
            <a:r>
              <a:rPr sz="1489" b="1" dirty="0">
                <a:solidFill>
                  <a:srgbClr val="FFFFFF"/>
                </a:solidFill>
                <a:latin typeface="Verdana"/>
                <a:cs typeface="Verdana"/>
              </a:rPr>
              <a:t>the</a:t>
            </a:r>
            <a:r>
              <a:rPr sz="1489" b="1" spc="-17" dirty="0">
                <a:solidFill>
                  <a:srgbClr val="FFFFFF"/>
                </a:solidFill>
                <a:latin typeface="Verdana"/>
                <a:cs typeface="Verdana"/>
              </a:rPr>
              <a:t> </a:t>
            </a:r>
            <a:r>
              <a:rPr sz="1489" b="1" dirty="0">
                <a:solidFill>
                  <a:srgbClr val="FFFFFF"/>
                </a:solidFill>
                <a:latin typeface="Verdana"/>
                <a:cs typeface="Verdana"/>
              </a:rPr>
              <a:t>primary</a:t>
            </a:r>
            <a:r>
              <a:rPr sz="1489" b="1" spc="-12" dirty="0">
                <a:solidFill>
                  <a:srgbClr val="FFFFFF"/>
                </a:solidFill>
                <a:latin typeface="Verdana"/>
                <a:cs typeface="Verdana"/>
              </a:rPr>
              <a:t> </a:t>
            </a:r>
            <a:r>
              <a:rPr sz="1489" b="1" spc="-21" dirty="0">
                <a:solidFill>
                  <a:srgbClr val="FFFFFF"/>
                </a:solidFill>
                <a:latin typeface="Verdana"/>
                <a:cs typeface="Verdana"/>
              </a:rPr>
              <a:t>key </a:t>
            </a:r>
            <a:r>
              <a:rPr sz="1489" b="1" dirty="0">
                <a:solidFill>
                  <a:srgbClr val="FFFFFF"/>
                </a:solidFill>
                <a:latin typeface="Verdana"/>
                <a:cs typeface="Verdana"/>
              </a:rPr>
              <a:t>for</a:t>
            </a:r>
            <a:r>
              <a:rPr sz="1489" b="1" spc="-9" dirty="0">
                <a:solidFill>
                  <a:srgbClr val="FFFFFF"/>
                </a:solidFill>
                <a:latin typeface="Verdana"/>
                <a:cs typeface="Verdana"/>
              </a:rPr>
              <a:t> </a:t>
            </a:r>
            <a:r>
              <a:rPr sz="1489" b="1" dirty="0">
                <a:solidFill>
                  <a:srgbClr val="FFFFFF"/>
                </a:solidFill>
                <a:latin typeface="Verdana"/>
                <a:cs typeface="Verdana"/>
              </a:rPr>
              <a:t>the</a:t>
            </a:r>
            <a:r>
              <a:rPr sz="1489" b="1" spc="4" dirty="0">
                <a:solidFill>
                  <a:srgbClr val="FFFFFF"/>
                </a:solidFill>
                <a:latin typeface="Verdana"/>
                <a:cs typeface="Verdana"/>
              </a:rPr>
              <a:t> </a:t>
            </a:r>
            <a:r>
              <a:rPr sz="1489" b="1" spc="-17" dirty="0">
                <a:solidFill>
                  <a:srgbClr val="FFFFFF"/>
                </a:solidFill>
                <a:latin typeface="Verdana"/>
                <a:cs typeface="Verdana"/>
              </a:rPr>
              <a:t>table</a:t>
            </a:r>
            <a:endParaRPr sz="1489">
              <a:latin typeface="Verdana"/>
              <a:cs typeface="Verdana"/>
            </a:endParaRPr>
          </a:p>
        </p:txBody>
      </p:sp>
      <p:sp>
        <p:nvSpPr>
          <p:cNvPr id="16" name="object 16"/>
          <p:cNvSpPr txBox="1"/>
          <p:nvPr/>
        </p:nvSpPr>
        <p:spPr>
          <a:xfrm>
            <a:off x="8037814" y="3911254"/>
            <a:ext cx="2182198" cy="317666"/>
          </a:xfrm>
          <a:prstGeom prst="rect">
            <a:avLst/>
          </a:prstGeom>
          <a:solidFill>
            <a:srgbClr val="333E50"/>
          </a:solidFill>
          <a:ln w="12700">
            <a:solidFill>
              <a:srgbClr val="2E528F"/>
            </a:solidFill>
          </a:ln>
        </p:spPr>
        <p:txBody>
          <a:bodyPr vert="horz" wrap="square" lIns="0" tIns="62499" rIns="0" bIns="0" rtlCol="0">
            <a:spAutoFit/>
          </a:bodyPr>
          <a:lstStyle/>
          <a:p>
            <a:pPr marL="397583">
              <a:spcBef>
                <a:spcPts val="492"/>
              </a:spcBef>
            </a:pPr>
            <a:r>
              <a:rPr sz="1654" b="1" spc="-9" dirty="0">
                <a:solidFill>
                  <a:srgbClr val="FFFFFF"/>
                </a:solidFill>
                <a:latin typeface="Verdana"/>
                <a:cs typeface="Verdana"/>
              </a:rPr>
              <a:t>unique_key</a:t>
            </a:r>
            <a:endParaRPr sz="1654">
              <a:latin typeface="Verdana"/>
              <a:cs typeface="Verdana"/>
            </a:endParaRPr>
          </a:p>
        </p:txBody>
      </p:sp>
      <p:sp>
        <p:nvSpPr>
          <p:cNvPr id="17" name="object 17"/>
          <p:cNvSpPr txBox="1"/>
          <p:nvPr/>
        </p:nvSpPr>
        <p:spPr>
          <a:xfrm>
            <a:off x="8037814" y="4400320"/>
            <a:ext cx="2182198" cy="785208"/>
          </a:xfrm>
          <a:prstGeom prst="rect">
            <a:avLst/>
          </a:prstGeom>
          <a:solidFill>
            <a:srgbClr val="333E50"/>
          </a:solidFill>
          <a:ln w="12700">
            <a:solidFill>
              <a:srgbClr val="2E528F"/>
            </a:solidFill>
          </a:ln>
        </p:spPr>
        <p:txBody>
          <a:bodyPr vert="horz" wrap="square" lIns="0" tIns="110292" rIns="0" bIns="0" rtlCol="0">
            <a:spAutoFit/>
          </a:bodyPr>
          <a:lstStyle/>
          <a:p>
            <a:pPr marL="241596" marR="234768" algn="ctr">
              <a:lnSpc>
                <a:spcPct val="98100"/>
              </a:lnSpc>
              <a:spcBef>
                <a:spcPts val="869"/>
              </a:spcBef>
            </a:pPr>
            <a:r>
              <a:rPr sz="1489" b="1" dirty="0">
                <a:solidFill>
                  <a:srgbClr val="FFFFFF"/>
                </a:solidFill>
                <a:latin typeface="Verdana"/>
                <a:cs typeface="Verdana"/>
              </a:rPr>
              <a:t>puts</a:t>
            </a:r>
            <a:r>
              <a:rPr sz="1489" b="1" spc="-21" dirty="0">
                <a:solidFill>
                  <a:srgbClr val="FFFFFF"/>
                </a:solidFill>
                <a:latin typeface="Verdana"/>
                <a:cs typeface="Verdana"/>
              </a:rPr>
              <a:t> </a:t>
            </a:r>
            <a:r>
              <a:rPr sz="1489" b="1" dirty="0">
                <a:solidFill>
                  <a:srgbClr val="FFFFFF"/>
                </a:solidFill>
                <a:latin typeface="Verdana"/>
                <a:cs typeface="Verdana"/>
              </a:rPr>
              <a:t>unique</a:t>
            </a:r>
            <a:r>
              <a:rPr sz="1489" b="1" spc="-4" dirty="0">
                <a:solidFill>
                  <a:srgbClr val="FFFFFF"/>
                </a:solidFill>
                <a:latin typeface="Verdana"/>
                <a:cs typeface="Verdana"/>
              </a:rPr>
              <a:t> </a:t>
            </a:r>
            <a:r>
              <a:rPr sz="1489" b="1" spc="-21" dirty="0">
                <a:solidFill>
                  <a:srgbClr val="FFFFFF"/>
                </a:solidFill>
                <a:latin typeface="Verdana"/>
                <a:cs typeface="Verdana"/>
              </a:rPr>
              <a:t>key </a:t>
            </a:r>
            <a:r>
              <a:rPr sz="1489" b="1" dirty="0">
                <a:solidFill>
                  <a:srgbClr val="FFFFFF"/>
                </a:solidFill>
                <a:latin typeface="Verdana"/>
                <a:cs typeface="Verdana"/>
              </a:rPr>
              <a:t>constraint</a:t>
            </a:r>
            <a:r>
              <a:rPr sz="1489" b="1" spc="-29" dirty="0">
                <a:solidFill>
                  <a:srgbClr val="FFFFFF"/>
                </a:solidFill>
                <a:latin typeface="Verdana"/>
                <a:cs typeface="Verdana"/>
              </a:rPr>
              <a:t> </a:t>
            </a:r>
            <a:r>
              <a:rPr sz="1489" b="1" spc="-21" dirty="0">
                <a:solidFill>
                  <a:srgbClr val="FFFFFF"/>
                </a:solidFill>
                <a:latin typeface="Verdana"/>
                <a:cs typeface="Verdana"/>
              </a:rPr>
              <a:t>for </a:t>
            </a:r>
            <a:r>
              <a:rPr sz="1489" b="1" spc="-9" dirty="0">
                <a:solidFill>
                  <a:srgbClr val="FFFFFF"/>
                </a:solidFill>
                <a:latin typeface="Verdana"/>
                <a:cs typeface="Verdana"/>
              </a:rPr>
              <a:t>column.</a:t>
            </a:r>
            <a:endParaRPr sz="1489">
              <a:latin typeface="Verdana"/>
              <a:cs typeface="Verdan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Create Table (Model)</a:t>
            </a:r>
            <a:endParaRPr sz="4000" dirty="0"/>
          </a:p>
        </p:txBody>
      </p:sp>
      <p:sp>
        <p:nvSpPr>
          <p:cNvPr id="5" name="object 5"/>
          <p:cNvSpPr txBox="1"/>
          <p:nvPr/>
        </p:nvSpPr>
        <p:spPr>
          <a:xfrm>
            <a:off x="-139700" y="1038226"/>
            <a:ext cx="10591800" cy="6610655"/>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To create a model, navigate to the models.py file in the /members/ folder.</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Open it, and add a Member table by creating a Member class, and describe the table fields in it:</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err="1">
                <a:latin typeface="Calibri"/>
                <a:cs typeface="Calibri"/>
              </a:rPr>
              <a:t>my_tennis_club</a:t>
            </a:r>
            <a:r>
              <a:rPr lang="en-US" sz="2400" dirty="0">
                <a:latin typeface="Calibri"/>
                <a:cs typeface="Calibri"/>
              </a:rPr>
              <a:t>/members/models.py:</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from </a:t>
            </a:r>
            <a:r>
              <a:rPr lang="en-US" sz="2400" dirty="0" err="1">
                <a:latin typeface="Calibri"/>
                <a:cs typeface="Calibri"/>
              </a:rPr>
              <a:t>django.db</a:t>
            </a:r>
            <a:r>
              <a:rPr lang="en-US" sz="2400" dirty="0">
                <a:latin typeface="Calibri"/>
                <a:cs typeface="Calibri"/>
              </a:rPr>
              <a:t> import models</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class Member(</a:t>
            </a:r>
            <a:r>
              <a:rPr lang="en-US" sz="2400" dirty="0" err="1">
                <a:latin typeface="Calibri"/>
                <a:cs typeface="Calibri"/>
              </a:rPr>
              <a:t>models.Model</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  </a:t>
            </a:r>
            <a:r>
              <a:rPr lang="en-US" sz="2400" dirty="0" err="1">
                <a:latin typeface="Calibri"/>
                <a:cs typeface="Calibri"/>
              </a:rPr>
              <a:t>firstname</a:t>
            </a:r>
            <a:r>
              <a:rPr lang="en-US" sz="2400" dirty="0">
                <a:latin typeface="Calibri"/>
                <a:cs typeface="Calibri"/>
              </a:rPr>
              <a:t> = </a:t>
            </a:r>
            <a:r>
              <a:rPr lang="en-US" sz="2400" dirty="0" err="1">
                <a:latin typeface="Calibri"/>
                <a:cs typeface="Calibri"/>
              </a:rPr>
              <a:t>models.CharField</a:t>
            </a:r>
            <a:r>
              <a:rPr lang="en-US" sz="2400" dirty="0">
                <a:latin typeface="Calibri"/>
                <a:cs typeface="Calibri"/>
              </a:rPr>
              <a:t>(</a:t>
            </a:r>
            <a:r>
              <a:rPr lang="en-US" sz="2400" dirty="0" err="1">
                <a:latin typeface="Calibri"/>
                <a:cs typeface="Calibri"/>
              </a:rPr>
              <a:t>max_length</a:t>
            </a:r>
            <a:r>
              <a:rPr lang="en-US" sz="2400" dirty="0">
                <a:latin typeface="Calibri"/>
                <a:cs typeface="Calibri"/>
              </a:rPr>
              <a:t>=255)</a:t>
            </a:r>
          </a:p>
          <a:p>
            <a:pPr marL="355600" marR="5080" algn="just">
              <a:lnSpc>
                <a:spcPct val="90000"/>
              </a:lnSpc>
              <a:spcBef>
                <a:spcPts val="484"/>
              </a:spcBef>
            </a:pPr>
            <a:r>
              <a:rPr lang="en-US" sz="2400" dirty="0">
                <a:latin typeface="Calibri"/>
                <a:cs typeface="Calibri"/>
              </a:rPr>
              <a:t>  </a:t>
            </a:r>
            <a:r>
              <a:rPr lang="en-US" sz="2400" dirty="0" err="1">
                <a:latin typeface="Calibri"/>
                <a:cs typeface="Calibri"/>
              </a:rPr>
              <a:t>lastname</a:t>
            </a:r>
            <a:r>
              <a:rPr lang="en-US" sz="2400" dirty="0">
                <a:latin typeface="Calibri"/>
                <a:cs typeface="Calibri"/>
              </a:rPr>
              <a:t> = </a:t>
            </a:r>
            <a:r>
              <a:rPr lang="en-US" sz="2400" dirty="0" err="1">
                <a:latin typeface="Calibri"/>
                <a:cs typeface="Calibri"/>
              </a:rPr>
              <a:t>models.CharField</a:t>
            </a:r>
            <a:r>
              <a:rPr lang="en-US" sz="2400" dirty="0">
                <a:latin typeface="Calibri"/>
                <a:cs typeface="Calibri"/>
              </a:rPr>
              <a:t>(</a:t>
            </a:r>
            <a:r>
              <a:rPr lang="en-US" sz="2400" dirty="0" err="1">
                <a:latin typeface="Calibri"/>
                <a:cs typeface="Calibri"/>
              </a:rPr>
              <a:t>max_length</a:t>
            </a:r>
            <a:r>
              <a:rPr lang="en-US" sz="2400" dirty="0">
                <a:latin typeface="Calibri"/>
                <a:cs typeface="Calibri"/>
              </a:rPr>
              <a:t>=255)</a:t>
            </a:r>
          </a:p>
          <a:p>
            <a:pPr marL="355600" marR="5080" algn="just">
              <a:lnSpc>
                <a:spcPct val="90000"/>
              </a:lnSpc>
              <a:spcBef>
                <a:spcPts val="484"/>
              </a:spcBef>
            </a:pPr>
            <a:r>
              <a:rPr lang="en-US" sz="2400" dirty="0">
                <a:latin typeface="Calibri"/>
                <a:cs typeface="Calibri"/>
              </a:rPr>
              <a:t>The first field, </a:t>
            </a:r>
            <a:r>
              <a:rPr lang="en-US" sz="2400" dirty="0" err="1">
                <a:latin typeface="Calibri"/>
                <a:cs typeface="Calibri"/>
              </a:rPr>
              <a:t>firstname</a:t>
            </a:r>
            <a:r>
              <a:rPr lang="en-US" sz="2400" dirty="0">
                <a:latin typeface="Calibri"/>
                <a:cs typeface="Calibri"/>
              </a:rPr>
              <a:t>, is a Text field, and will contain the first name of the members.</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The second field, </a:t>
            </a:r>
            <a:r>
              <a:rPr lang="en-US" sz="2400" dirty="0" err="1">
                <a:latin typeface="Calibri"/>
                <a:cs typeface="Calibri"/>
              </a:rPr>
              <a:t>lastname</a:t>
            </a:r>
            <a:r>
              <a:rPr lang="en-US" sz="2400" dirty="0">
                <a:latin typeface="Calibri"/>
                <a:cs typeface="Calibri"/>
              </a:rPr>
              <a:t>, is also a Text field, with the member's last name.</a:t>
            </a:r>
          </a:p>
          <a:p>
            <a:pPr marL="355600" marR="5080" algn="just">
              <a:lnSpc>
                <a:spcPct val="90000"/>
              </a:lnSpc>
              <a:spcBef>
                <a:spcPts val="484"/>
              </a:spcBef>
            </a:pPr>
            <a:r>
              <a:rPr lang="en-US" sz="2400" dirty="0">
                <a:latin typeface="Calibri"/>
                <a:cs typeface="Calibri"/>
              </a:rPr>
              <a:t>Both </a:t>
            </a:r>
            <a:r>
              <a:rPr lang="en-US" sz="2400" dirty="0" err="1">
                <a:latin typeface="Calibri"/>
                <a:cs typeface="Calibri"/>
              </a:rPr>
              <a:t>firstname</a:t>
            </a:r>
            <a:r>
              <a:rPr lang="en-US" sz="2400" dirty="0">
                <a:latin typeface="Calibri"/>
                <a:cs typeface="Calibri"/>
              </a:rPr>
              <a:t> and </a:t>
            </a:r>
            <a:r>
              <a:rPr lang="en-US" sz="2400" dirty="0" err="1">
                <a:latin typeface="Calibri"/>
                <a:cs typeface="Calibri"/>
              </a:rPr>
              <a:t>lastname</a:t>
            </a:r>
            <a:r>
              <a:rPr lang="en-US" sz="2400" dirty="0">
                <a:latin typeface="Calibri"/>
                <a:cs typeface="Calibri"/>
              </a:rPr>
              <a:t> is set up to have a maximum of 255 characters.</a:t>
            </a:r>
          </a:p>
        </p:txBody>
      </p:sp>
    </p:spTree>
    <p:extLst>
      <p:ext uri="{BB962C8B-B14F-4D97-AF65-F5344CB8AC3E}">
        <p14:creationId xmlns:p14="http://schemas.microsoft.com/office/powerpoint/2010/main" val="5697618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Migrate</a:t>
            </a:r>
            <a:endParaRPr lang="en-IN" sz="4000" dirty="0"/>
          </a:p>
        </p:txBody>
      </p:sp>
      <p:sp>
        <p:nvSpPr>
          <p:cNvPr id="5" name="object 5"/>
          <p:cNvSpPr txBox="1"/>
          <p:nvPr/>
        </p:nvSpPr>
        <p:spPr>
          <a:xfrm>
            <a:off x="-139700" y="1038226"/>
            <a:ext cx="10591800" cy="5088700"/>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Now when we have described a Model in the models.py file, we must run a command to actually create the table in the database.</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Navigate to the /</a:t>
            </a:r>
            <a:r>
              <a:rPr lang="en-US" sz="2400" dirty="0" err="1">
                <a:latin typeface="Calibri"/>
                <a:cs typeface="Calibri"/>
              </a:rPr>
              <a:t>my_tennis_club</a:t>
            </a:r>
            <a:r>
              <a:rPr lang="en-US" sz="2400" dirty="0">
                <a:latin typeface="Calibri"/>
                <a:cs typeface="Calibri"/>
              </a:rPr>
              <a:t>/ folder and run this command:</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err="1">
                <a:latin typeface="Calibri"/>
                <a:cs typeface="Calibri"/>
              </a:rPr>
              <a:t>py</a:t>
            </a:r>
            <a:r>
              <a:rPr lang="en-US" sz="2400" dirty="0">
                <a:latin typeface="Calibri"/>
                <a:cs typeface="Calibri"/>
              </a:rPr>
              <a:t> manage.py </a:t>
            </a:r>
            <a:r>
              <a:rPr lang="en-US" sz="2400" dirty="0" err="1">
                <a:latin typeface="Calibri"/>
                <a:cs typeface="Calibri"/>
              </a:rPr>
              <a:t>makemigrations</a:t>
            </a:r>
            <a:r>
              <a:rPr lang="en-US" sz="2400" dirty="0">
                <a:latin typeface="Calibri"/>
                <a:cs typeface="Calibri"/>
              </a:rPr>
              <a:t> members</a:t>
            </a:r>
          </a:p>
          <a:p>
            <a:pPr marL="355600" marR="5080" algn="just">
              <a:lnSpc>
                <a:spcPct val="90000"/>
              </a:lnSpc>
              <a:spcBef>
                <a:spcPts val="484"/>
              </a:spcBef>
            </a:pPr>
            <a:r>
              <a:rPr lang="en-US" sz="2400" dirty="0">
                <a:latin typeface="Calibri"/>
                <a:cs typeface="Calibri"/>
              </a:rPr>
              <a:t>Which will result in this output:</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Migrations for 'members':</a:t>
            </a:r>
          </a:p>
          <a:p>
            <a:pPr marL="355600" marR="5080" algn="just">
              <a:lnSpc>
                <a:spcPct val="90000"/>
              </a:lnSpc>
              <a:spcBef>
                <a:spcPts val="484"/>
              </a:spcBef>
            </a:pPr>
            <a:r>
              <a:rPr lang="en-US" sz="2400" dirty="0">
                <a:latin typeface="Calibri"/>
                <a:cs typeface="Calibri"/>
              </a:rPr>
              <a:t>  members\migrations\0001_initial.py</a:t>
            </a:r>
          </a:p>
          <a:p>
            <a:pPr marL="355600" marR="5080" algn="just">
              <a:lnSpc>
                <a:spcPct val="90000"/>
              </a:lnSpc>
              <a:spcBef>
                <a:spcPts val="484"/>
              </a:spcBef>
            </a:pPr>
            <a:r>
              <a:rPr lang="en-US" sz="2400" dirty="0">
                <a:latin typeface="Calibri"/>
                <a:cs typeface="Calibri"/>
              </a:rPr>
              <a:t>    - Create model Member</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a:t>
            </a:r>
            <a:r>
              <a:rPr lang="en-US" sz="2400" dirty="0" err="1">
                <a:latin typeface="Calibri"/>
                <a:cs typeface="Calibri"/>
              </a:rPr>
              <a:t>myworld</a:t>
            </a:r>
            <a:r>
              <a:rPr lang="en-US" sz="2400" dirty="0">
                <a:latin typeface="Calibri"/>
                <a:cs typeface="Calibri"/>
              </a:rPr>
              <a:t>) C:\Users\Your Name\</a:t>
            </a:r>
            <a:r>
              <a:rPr lang="en-US" sz="2400" dirty="0" err="1">
                <a:latin typeface="Calibri"/>
                <a:cs typeface="Calibri"/>
              </a:rPr>
              <a:t>myworld</a:t>
            </a:r>
            <a:r>
              <a:rPr lang="en-US" sz="2400" dirty="0">
                <a:latin typeface="Calibri"/>
                <a:cs typeface="Calibri"/>
              </a:rPr>
              <a:t>\</a:t>
            </a:r>
            <a:r>
              <a:rPr lang="en-US" sz="2400" dirty="0" err="1">
                <a:latin typeface="Calibri"/>
                <a:cs typeface="Calibri"/>
              </a:rPr>
              <a:t>my_tennis_club</a:t>
            </a:r>
            <a:r>
              <a:rPr lang="en-US" sz="2400" dirty="0">
                <a:latin typeface="Calibri"/>
                <a:cs typeface="Calibri"/>
              </a:rPr>
              <a:t>&gt;</a:t>
            </a:r>
          </a:p>
        </p:txBody>
      </p:sp>
    </p:spTree>
    <p:extLst>
      <p:ext uri="{BB962C8B-B14F-4D97-AF65-F5344CB8AC3E}">
        <p14:creationId xmlns:p14="http://schemas.microsoft.com/office/powerpoint/2010/main" val="3465900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Migrate</a:t>
            </a:r>
            <a:endParaRPr lang="en-IN" sz="4000" dirty="0"/>
          </a:p>
        </p:txBody>
      </p:sp>
      <p:sp>
        <p:nvSpPr>
          <p:cNvPr id="5" name="object 5"/>
          <p:cNvSpPr txBox="1"/>
          <p:nvPr/>
        </p:nvSpPr>
        <p:spPr>
          <a:xfrm>
            <a:off x="-139700" y="1038226"/>
            <a:ext cx="10591800" cy="5024580"/>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Django creates a file describing the changes and stores the file in the /migrations/ folder:</a:t>
            </a:r>
          </a:p>
          <a:p>
            <a:pPr marL="355600" marR="5080" algn="just">
              <a:lnSpc>
                <a:spcPct val="90000"/>
              </a:lnSpc>
              <a:spcBef>
                <a:spcPts val="484"/>
              </a:spcBef>
            </a:pPr>
            <a:endParaRPr lang="en-US" sz="2400" dirty="0">
              <a:latin typeface="Calibri"/>
              <a:cs typeface="Calibri"/>
            </a:endParaRPr>
          </a:p>
          <a:p>
            <a:pPr marL="355600" marR="5080" algn="just">
              <a:spcBef>
                <a:spcPts val="484"/>
              </a:spcBef>
            </a:pPr>
            <a:r>
              <a:rPr lang="en-US" sz="2400" dirty="0" err="1">
                <a:latin typeface="Calibri"/>
                <a:cs typeface="Calibri"/>
              </a:rPr>
              <a:t>my_tennis_club</a:t>
            </a:r>
            <a:r>
              <a:rPr lang="en-US" sz="2400" dirty="0">
                <a:latin typeface="Calibri"/>
                <a:cs typeface="Calibri"/>
              </a:rPr>
              <a:t>/members/migrations/0001_initial.py:</a:t>
            </a:r>
          </a:p>
          <a:p>
            <a:pPr marL="355600" marR="5080" algn="just">
              <a:spcBef>
                <a:spcPts val="484"/>
              </a:spcBef>
            </a:pPr>
            <a:endParaRPr lang="en-US" sz="2400" dirty="0">
              <a:latin typeface="Calibri"/>
              <a:cs typeface="Calibri"/>
            </a:endParaRPr>
          </a:p>
          <a:p>
            <a:pPr marL="355600" marR="5080" algn="just">
              <a:spcBef>
                <a:spcPts val="484"/>
              </a:spcBef>
            </a:pPr>
            <a:r>
              <a:rPr lang="en-US" sz="2400" dirty="0">
                <a:latin typeface="Calibri"/>
                <a:cs typeface="Calibri"/>
              </a:rPr>
              <a:t># Generated by Django 4.1.2 on 2022-10-27 11:14</a:t>
            </a:r>
          </a:p>
          <a:p>
            <a:pPr marL="355600" marR="5080" algn="just">
              <a:spcBef>
                <a:spcPts val="484"/>
              </a:spcBef>
            </a:pPr>
            <a:r>
              <a:rPr lang="en-US" sz="2400" dirty="0">
                <a:latin typeface="Calibri"/>
                <a:cs typeface="Calibri"/>
              </a:rPr>
              <a:t>from </a:t>
            </a:r>
            <a:r>
              <a:rPr lang="en-US" sz="2400" dirty="0" err="1">
                <a:latin typeface="Calibri"/>
                <a:cs typeface="Calibri"/>
              </a:rPr>
              <a:t>django.db</a:t>
            </a:r>
            <a:r>
              <a:rPr lang="en-US" sz="2400" dirty="0">
                <a:latin typeface="Calibri"/>
                <a:cs typeface="Calibri"/>
              </a:rPr>
              <a:t> import migrations, models</a:t>
            </a:r>
          </a:p>
          <a:p>
            <a:pPr marL="355600" marR="5080" algn="just">
              <a:spcBef>
                <a:spcPts val="484"/>
              </a:spcBef>
            </a:pPr>
            <a:r>
              <a:rPr lang="en-US" sz="2400" dirty="0">
                <a:latin typeface="Calibri"/>
                <a:cs typeface="Calibri"/>
              </a:rPr>
              <a:t>class Migration(</a:t>
            </a:r>
            <a:r>
              <a:rPr lang="en-US" sz="2400" dirty="0" err="1">
                <a:latin typeface="Calibri"/>
                <a:cs typeface="Calibri"/>
              </a:rPr>
              <a:t>migrations.Migration</a:t>
            </a:r>
            <a:r>
              <a:rPr lang="en-US" sz="2400" dirty="0">
                <a:latin typeface="Calibri"/>
                <a:cs typeface="Calibri"/>
              </a:rPr>
              <a:t>):</a:t>
            </a:r>
          </a:p>
          <a:p>
            <a:pPr marL="355600" marR="5080" algn="just">
              <a:spcBef>
                <a:spcPts val="484"/>
              </a:spcBef>
            </a:pPr>
            <a:r>
              <a:rPr lang="en-US" sz="2400" dirty="0">
                <a:latin typeface="Calibri"/>
                <a:cs typeface="Calibri"/>
              </a:rPr>
              <a:t>    initial = True</a:t>
            </a:r>
          </a:p>
          <a:p>
            <a:pPr marL="355600" marR="5080" algn="just">
              <a:spcBef>
                <a:spcPts val="484"/>
              </a:spcBef>
            </a:pPr>
            <a:r>
              <a:rPr lang="en-US" sz="2400" dirty="0">
                <a:latin typeface="Calibri"/>
                <a:cs typeface="Calibri"/>
              </a:rPr>
              <a:t>    dependencies = [</a:t>
            </a:r>
          </a:p>
          <a:p>
            <a:pPr marL="355600" marR="5080" algn="just">
              <a:spcBef>
                <a:spcPts val="484"/>
              </a:spcBef>
            </a:pPr>
            <a:r>
              <a:rPr lang="en-US" sz="2400" dirty="0">
                <a:latin typeface="Calibri"/>
                <a:cs typeface="Calibri"/>
              </a:rPr>
              <a:t>    ]</a:t>
            </a:r>
          </a:p>
          <a:p>
            <a:pPr marL="355600" marR="5080" algn="just">
              <a:spcBef>
                <a:spcPts val="484"/>
              </a:spcBef>
            </a:pPr>
            <a:r>
              <a:rPr lang="en-US" sz="2400" dirty="0">
                <a:latin typeface="Calibri"/>
                <a:cs typeface="Calibri"/>
              </a:rPr>
              <a:t>    </a:t>
            </a:r>
          </a:p>
        </p:txBody>
      </p:sp>
    </p:spTree>
    <p:extLst>
      <p:ext uri="{BB962C8B-B14F-4D97-AF65-F5344CB8AC3E}">
        <p14:creationId xmlns:p14="http://schemas.microsoft.com/office/powerpoint/2010/main" val="17172342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Migrate</a:t>
            </a:r>
            <a:endParaRPr lang="en-IN" sz="4000" dirty="0"/>
          </a:p>
        </p:txBody>
      </p:sp>
      <p:sp>
        <p:nvSpPr>
          <p:cNvPr id="5" name="object 5"/>
          <p:cNvSpPr txBox="1"/>
          <p:nvPr/>
        </p:nvSpPr>
        <p:spPr>
          <a:xfrm>
            <a:off x="-139700" y="1038226"/>
            <a:ext cx="10591800" cy="4664994"/>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operations = [</a:t>
            </a:r>
          </a:p>
          <a:p>
            <a:pPr marL="355600" marR="5080" algn="just">
              <a:spcBef>
                <a:spcPts val="484"/>
              </a:spcBef>
            </a:pPr>
            <a:r>
              <a:rPr lang="en-US" sz="2400" dirty="0">
                <a:latin typeface="Calibri"/>
                <a:cs typeface="Calibri"/>
              </a:rPr>
              <a:t>        </a:t>
            </a:r>
            <a:r>
              <a:rPr lang="en-US" sz="2400" dirty="0" err="1">
                <a:latin typeface="Calibri"/>
                <a:cs typeface="Calibri"/>
              </a:rPr>
              <a:t>migrations.CreateModel</a:t>
            </a:r>
            <a:r>
              <a:rPr lang="en-US" sz="2400" dirty="0">
                <a:latin typeface="Calibri"/>
                <a:cs typeface="Calibri"/>
              </a:rPr>
              <a:t>(</a:t>
            </a:r>
          </a:p>
          <a:p>
            <a:pPr marL="355600" marR="5080" algn="just">
              <a:spcBef>
                <a:spcPts val="484"/>
              </a:spcBef>
            </a:pPr>
            <a:r>
              <a:rPr lang="en-US" sz="2400" dirty="0">
                <a:latin typeface="Calibri"/>
                <a:cs typeface="Calibri"/>
              </a:rPr>
              <a:t>            name='Member',</a:t>
            </a:r>
          </a:p>
          <a:p>
            <a:pPr marL="355600" marR="5080" algn="just">
              <a:spcBef>
                <a:spcPts val="484"/>
              </a:spcBef>
            </a:pPr>
            <a:r>
              <a:rPr lang="en-US" sz="2400" dirty="0">
                <a:latin typeface="Calibri"/>
                <a:cs typeface="Calibri"/>
              </a:rPr>
              <a:t>            fields=[</a:t>
            </a:r>
          </a:p>
          <a:p>
            <a:pPr marL="355600" marR="5080" algn="just">
              <a:spcBef>
                <a:spcPts val="484"/>
              </a:spcBef>
            </a:pPr>
            <a:r>
              <a:rPr lang="en-US" sz="2400" dirty="0">
                <a:latin typeface="Calibri"/>
                <a:cs typeface="Calibri"/>
              </a:rPr>
              <a:t>                ('id', </a:t>
            </a:r>
            <a:r>
              <a:rPr lang="en-US" sz="2400" dirty="0" err="1">
                <a:latin typeface="Calibri"/>
                <a:cs typeface="Calibri"/>
              </a:rPr>
              <a:t>models.BigAutoField</a:t>
            </a:r>
            <a:r>
              <a:rPr lang="en-US" sz="2400" dirty="0">
                <a:latin typeface="Calibri"/>
                <a:cs typeface="Calibri"/>
              </a:rPr>
              <a:t>(</a:t>
            </a:r>
            <a:r>
              <a:rPr lang="en-US" sz="2400" dirty="0" err="1">
                <a:latin typeface="Calibri"/>
                <a:cs typeface="Calibri"/>
              </a:rPr>
              <a:t>auto_created</a:t>
            </a:r>
            <a:r>
              <a:rPr lang="en-US" sz="2400" dirty="0">
                <a:latin typeface="Calibri"/>
                <a:cs typeface="Calibri"/>
              </a:rPr>
              <a:t>=True, </a:t>
            </a:r>
            <a:r>
              <a:rPr lang="en-US" sz="2400" dirty="0" err="1">
                <a:latin typeface="Calibri"/>
                <a:cs typeface="Calibri"/>
              </a:rPr>
              <a:t>primary_key</a:t>
            </a:r>
            <a:r>
              <a:rPr lang="en-US" sz="2400" dirty="0">
                <a:latin typeface="Calibri"/>
                <a:cs typeface="Calibri"/>
              </a:rPr>
              <a:t>=True, serialize=False, </a:t>
            </a:r>
            <a:r>
              <a:rPr lang="en-US" sz="2400" dirty="0" err="1">
                <a:latin typeface="Calibri"/>
                <a:cs typeface="Calibri"/>
              </a:rPr>
              <a:t>verbose_name</a:t>
            </a:r>
            <a:r>
              <a:rPr lang="en-US" sz="2400" dirty="0">
                <a:latin typeface="Calibri"/>
                <a:cs typeface="Calibri"/>
              </a:rPr>
              <a:t>='ID')),</a:t>
            </a:r>
          </a:p>
          <a:p>
            <a:pPr marL="355600" marR="5080" algn="just">
              <a:spcBef>
                <a:spcPts val="484"/>
              </a:spcBef>
            </a:pPr>
            <a:r>
              <a:rPr lang="en-US" sz="2400" dirty="0">
                <a:latin typeface="Calibri"/>
                <a:cs typeface="Calibri"/>
              </a:rPr>
              <a:t>                ('</a:t>
            </a:r>
            <a:r>
              <a:rPr lang="en-US" sz="2400" dirty="0" err="1">
                <a:latin typeface="Calibri"/>
                <a:cs typeface="Calibri"/>
              </a:rPr>
              <a:t>firstname</a:t>
            </a:r>
            <a:r>
              <a:rPr lang="en-US" sz="2400" dirty="0">
                <a:latin typeface="Calibri"/>
                <a:cs typeface="Calibri"/>
              </a:rPr>
              <a:t>', </a:t>
            </a:r>
            <a:r>
              <a:rPr lang="en-US" sz="2400" dirty="0" err="1">
                <a:latin typeface="Calibri"/>
                <a:cs typeface="Calibri"/>
              </a:rPr>
              <a:t>models.CharField</a:t>
            </a:r>
            <a:r>
              <a:rPr lang="en-US" sz="2400" dirty="0">
                <a:latin typeface="Calibri"/>
                <a:cs typeface="Calibri"/>
              </a:rPr>
              <a:t>(</a:t>
            </a:r>
            <a:r>
              <a:rPr lang="en-US" sz="2400" dirty="0" err="1">
                <a:latin typeface="Calibri"/>
                <a:cs typeface="Calibri"/>
              </a:rPr>
              <a:t>max_length</a:t>
            </a:r>
            <a:r>
              <a:rPr lang="en-US" sz="2400" dirty="0">
                <a:latin typeface="Calibri"/>
                <a:cs typeface="Calibri"/>
              </a:rPr>
              <a:t>=255)),</a:t>
            </a:r>
          </a:p>
          <a:p>
            <a:pPr marL="355600" marR="5080" algn="just">
              <a:spcBef>
                <a:spcPts val="484"/>
              </a:spcBef>
            </a:pPr>
            <a:r>
              <a:rPr lang="en-US" sz="2400" dirty="0">
                <a:latin typeface="Calibri"/>
                <a:cs typeface="Calibri"/>
              </a:rPr>
              <a:t>                ('</a:t>
            </a:r>
            <a:r>
              <a:rPr lang="en-US" sz="2400" dirty="0" err="1">
                <a:latin typeface="Calibri"/>
                <a:cs typeface="Calibri"/>
              </a:rPr>
              <a:t>lastname</a:t>
            </a:r>
            <a:r>
              <a:rPr lang="en-US" sz="2400" dirty="0">
                <a:latin typeface="Calibri"/>
                <a:cs typeface="Calibri"/>
              </a:rPr>
              <a:t>', </a:t>
            </a:r>
            <a:r>
              <a:rPr lang="en-US" sz="2400" dirty="0" err="1">
                <a:latin typeface="Calibri"/>
                <a:cs typeface="Calibri"/>
              </a:rPr>
              <a:t>models.CharField</a:t>
            </a:r>
            <a:r>
              <a:rPr lang="en-US" sz="2400" dirty="0">
                <a:latin typeface="Calibri"/>
                <a:cs typeface="Calibri"/>
              </a:rPr>
              <a:t>(</a:t>
            </a:r>
            <a:r>
              <a:rPr lang="en-US" sz="2400" dirty="0" err="1">
                <a:latin typeface="Calibri"/>
                <a:cs typeface="Calibri"/>
              </a:rPr>
              <a:t>max_length</a:t>
            </a:r>
            <a:r>
              <a:rPr lang="en-US" sz="2400" dirty="0">
                <a:latin typeface="Calibri"/>
                <a:cs typeface="Calibri"/>
              </a:rPr>
              <a:t>=255)),</a:t>
            </a:r>
          </a:p>
          <a:p>
            <a:pPr marL="355600" marR="5080" algn="just">
              <a:spcBef>
                <a:spcPts val="484"/>
              </a:spcBef>
            </a:pPr>
            <a:r>
              <a:rPr lang="en-US" sz="2400" dirty="0">
                <a:latin typeface="Calibri"/>
                <a:cs typeface="Calibri"/>
              </a:rPr>
              <a:t>            ],</a:t>
            </a:r>
          </a:p>
          <a:p>
            <a:pPr marL="355600" marR="5080" algn="just">
              <a:spcBef>
                <a:spcPts val="484"/>
              </a:spcBef>
            </a:pPr>
            <a:r>
              <a:rPr lang="en-US" sz="2400" dirty="0">
                <a:latin typeface="Calibri"/>
                <a:cs typeface="Calibri"/>
              </a:rPr>
              <a:t>        ),</a:t>
            </a:r>
          </a:p>
          <a:p>
            <a:pPr marL="355600" marR="5080" algn="just">
              <a:spcBef>
                <a:spcPts val="484"/>
              </a:spcBef>
            </a:pPr>
            <a:r>
              <a:rPr lang="en-US" sz="2400" dirty="0">
                <a:latin typeface="Calibri"/>
                <a:cs typeface="Calibri"/>
              </a:rPr>
              <a:t>    ]</a:t>
            </a:r>
          </a:p>
        </p:txBody>
      </p:sp>
    </p:spTree>
    <p:extLst>
      <p:ext uri="{BB962C8B-B14F-4D97-AF65-F5344CB8AC3E}">
        <p14:creationId xmlns:p14="http://schemas.microsoft.com/office/powerpoint/2010/main" val="143170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View</a:t>
            </a:r>
            <a:br>
              <a:rPr lang="en-GB" b="1" dirty="0"/>
            </a:br>
            <a:endParaRPr lang="en-US" dirty="0"/>
          </a:p>
        </p:txBody>
      </p:sp>
      <p:sp>
        <p:nvSpPr>
          <p:cNvPr id="3" name="Text Placeholder 2"/>
          <p:cNvSpPr>
            <a:spLocks noGrp="1"/>
          </p:cNvSpPr>
          <p:nvPr>
            <p:ph type="body" idx="1"/>
          </p:nvPr>
        </p:nvSpPr>
        <p:spPr>
          <a:xfrm>
            <a:off x="735171" y="1695487"/>
            <a:ext cx="9223058" cy="5468793"/>
          </a:xfrm>
        </p:spPr>
        <p:txBody>
          <a:bodyPr>
            <a:normAutofit/>
          </a:bodyPr>
          <a:lstStyle/>
          <a:p>
            <a:pPr marL="100252" indent="0" algn="just" fontAlgn="base">
              <a:buNone/>
            </a:pPr>
            <a:r>
              <a:rPr lang="en-US" dirty="0"/>
              <a:t>A view is a function or method that takes http requests as arguments, imports the relevant model(s), and finds out what data to send to the template, and returns the final result.</a:t>
            </a:r>
          </a:p>
          <a:p>
            <a:pPr marL="100252" indent="0" algn="just" fontAlgn="base">
              <a:buNone/>
            </a:pPr>
            <a:endParaRPr lang="en-US" dirty="0"/>
          </a:p>
          <a:p>
            <a:pPr marL="100252" indent="0" algn="just" fontAlgn="base">
              <a:buNone/>
            </a:pPr>
            <a:r>
              <a:rPr lang="en-US" dirty="0"/>
              <a:t>The views are usually located in a file called views.py</a:t>
            </a:r>
          </a:p>
        </p:txBody>
      </p:sp>
    </p:spTree>
    <p:extLst>
      <p:ext uri="{BB962C8B-B14F-4D97-AF65-F5344CB8AC3E}">
        <p14:creationId xmlns:p14="http://schemas.microsoft.com/office/powerpoint/2010/main" val="19073364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Migrate</a:t>
            </a:r>
            <a:endParaRPr lang="en-IN" sz="4000" dirty="0"/>
          </a:p>
        </p:txBody>
      </p:sp>
      <p:sp>
        <p:nvSpPr>
          <p:cNvPr id="5" name="object 5"/>
          <p:cNvSpPr txBox="1"/>
          <p:nvPr/>
        </p:nvSpPr>
        <p:spPr>
          <a:xfrm>
            <a:off x="-139700" y="1038226"/>
            <a:ext cx="10591800" cy="5152820"/>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Run the migrate command:</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err="1">
                <a:latin typeface="Calibri"/>
                <a:cs typeface="Calibri"/>
              </a:rPr>
              <a:t>py</a:t>
            </a:r>
            <a:r>
              <a:rPr lang="en-US" sz="2400" dirty="0">
                <a:latin typeface="Calibri"/>
                <a:cs typeface="Calibri"/>
              </a:rPr>
              <a:t> manage.py migrate</a:t>
            </a:r>
          </a:p>
          <a:p>
            <a:pPr marL="355600" marR="5080" algn="just">
              <a:lnSpc>
                <a:spcPct val="90000"/>
              </a:lnSpc>
              <a:spcBef>
                <a:spcPts val="484"/>
              </a:spcBef>
            </a:pPr>
            <a:r>
              <a:rPr lang="en-US" sz="2400" dirty="0">
                <a:latin typeface="Calibri"/>
                <a:cs typeface="Calibri"/>
              </a:rPr>
              <a:t>Which will result in this output:</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Operations to perform:</a:t>
            </a:r>
          </a:p>
          <a:p>
            <a:pPr marL="355600" marR="5080" algn="just">
              <a:lnSpc>
                <a:spcPct val="90000"/>
              </a:lnSpc>
              <a:spcBef>
                <a:spcPts val="484"/>
              </a:spcBef>
            </a:pPr>
            <a:r>
              <a:rPr lang="en-US" sz="2400" dirty="0">
                <a:latin typeface="Calibri"/>
                <a:cs typeface="Calibri"/>
              </a:rPr>
              <a:t>  Apply all migrations: admin, auth, </a:t>
            </a:r>
            <a:r>
              <a:rPr lang="en-US" sz="2400" dirty="0" err="1">
                <a:latin typeface="Calibri"/>
                <a:cs typeface="Calibri"/>
              </a:rPr>
              <a:t>contenttypes</a:t>
            </a:r>
            <a:r>
              <a:rPr lang="en-US" sz="2400" dirty="0">
                <a:latin typeface="Calibri"/>
                <a:cs typeface="Calibri"/>
              </a:rPr>
              <a:t>, members, sessions</a:t>
            </a:r>
          </a:p>
          <a:p>
            <a:pPr marL="355600" marR="5080" algn="just">
              <a:lnSpc>
                <a:spcPct val="90000"/>
              </a:lnSpc>
              <a:spcBef>
                <a:spcPts val="484"/>
              </a:spcBef>
            </a:pPr>
            <a:r>
              <a:rPr lang="en-US" sz="2400" dirty="0">
                <a:latin typeface="Calibri"/>
                <a:cs typeface="Calibri"/>
              </a:rPr>
              <a:t>Running migrations:</a:t>
            </a:r>
          </a:p>
          <a:p>
            <a:pPr marL="355600" marR="5080" algn="just">
              <a:lnSpc>
                <a:spcPct val="90000"/>
              </a:lnSpc>
              <a:spcBef>
                <a:spcPts val="484"/>
              </a:spcBef>
            </a:pPr>
            <a:r>
              <a:rPr lang="en-US" sz="2400" dirty="0">
                <a:latin typeface="Calibri"/>
                <a:cs typeface="Calibri"/>
              </a:rPr>
              <a:t>  Applying members.0001_initial... OK</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a:t>
            </a:r>
            <a:r>
              <a:rPr lang="en-US" sz="2400" dirty="0" err="1">
                <a:latin typeface="Calibri"/>
                <a:cs typeface="Calibri"/>
              </a:rPr>
              <a:t>myworld</a:t>
            </a:r>
            <a:r>
              <a:rPr lang="en-US" sz="2400" dirty="0">
                <a:latin typeface="Calibri"/>
                <a:cs typeface="Calibri"/>
              </a:rPr>
              <a:t>) C:\Users\Your Name\</a:t>
            </a:r>
            <a:r>
              <a:rPr lang="en-US" sz="2400" dirty="0" err="1">
                <a:latin typeface="Calibri"/>
                <a:cs typeface="Calibri"/>
              </a:rPr>
              <a:t>myworld</a:t>
            </a:r>
            <a:r>
              <a:rPr lang="en-US" sz="2400" dirty="0">
                <a:latin typeface="Calibri"/>
                <a:cs typeface="Calibri"/>
              </a:rPr>
              <a:t>\</a:t>
            </a:r>
            <a:r>
              <a:rPr lang="en-US" sz="2400" dirty="0" err="1">
                <a:latin typeface="Calibri"/>
                <a:cs typeface="Calibri"/>
              </a:rPr>
              <a:t>my_tennis_club</a:t>
            </a:r>
            <a:r>
              <a:rPr lang="en-US" sz="2400" dirty="0">
                <a:latin typeface="Calibri"/>
                <a:cs typeface="Calibri"/>
              </a:rPr>
              <a:t>&gt;</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Now you have a Member table in you database!</a:t>
            </a:r>
          </a:p>
        </p:txBody>
      </p:sp>
    </p:spTree>
    <p:extLst>
      <p:ext uri="{BB962C8B-B14F-4D97-AF65-F5344CB8AC3E}">
        <p14:creationId xmlns:p14="http://schemas.microsoft.com/office/powerpoint/2010/main" val="16316397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View SQL</a:t>
            </a:r>
            <a:endParaRPr lang="en-IN" sz="4000" dirty="0"/>
          </a:p>
        </p:txBody>
      </p:sp>
      <p:sp>
        <p:nvSpPr>
          <p:cNvPr id="5" name="object 5"/>
          <p:cNvSpPr txBox="1"/>
          <p:nvPr/>
        </p:nvSpPr>
        <p:spPr>
          <a:xfrm>
            <a:off x="-139700" y="1038226"/>
            <a:ext cx="10591800" cy="5292858"/>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As a side-note: you can view the SQL statement that were executed from the migration above. All you have to do is to run this command, with the migration number:</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err="1">
                <a:latin typeface="Calibri"/>
                <a:cs typeface="Calibri"/>
              </a:rPr>
              <a:t>py</a:t>
            </a:r>
            <a:r>
              <a:rPr lang="en-US" sz="2400" dirty="0">
                <a:latin typeface="Calibri"/>
                <a:cs typeface="Calibri"/>
              </a:rPr>
              <a:t> manage.py </a:t>
            </a:r>
            <a:r>
              <a:rPr lang="en-US" sz="2400" dirty="0" err="1">
                <a:latin typeface="Calibri"/>
                <a:cs typeface="Calibri"/>
              </a:rPr>
              <a:t>sqlmigrate</a:t>
            </a:r>
            <a:r>
              <a:rPr lang="en-US" sz="2400" dirty="0">
                <a:latin typeface="Calibri"/>
                <a:cs typeface="Calibri"/>
              </a:rPr>
              <a:t> members 0001</a:t>
            </a:r>
          </a:p>
          <a:p>
            <a:pPr marL="355600" marR="5080" algn="just">
              <a:lnSpc>
                <a:spcPct val="90000"/>
              </a:lnSpc>
              <a:spcBef>
                <a:spcPts val="484"/>
              </a:spcBef>
            </a:pPr>
            <a:r>
              <a:rPr lang="en-US" sz="2400" dirty="0">
                <a:latin typeface="Calibri"/>
                <a:cs typeface="Calibri"/>
              </a:rPr>
              <a:t>Which will result in this output:</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BEGIN;</a:t>
            </a:r>
          </a:p>
          <a:p>
            <a:pPr marL="355600" marR="5080" algn="just">
              <a:lnSpc>
                <a:spcPct val="90000"/>
              </a:lnSpc>
              <a:spcBef>
                <a:spcPts val="484"/>
              </a:spcBef>
            </a:pPr>
            <a:r>
              <a:rPr lang="en-US" sz="2400" dirty="0">
                <a:latin typeface="Calibri"/>
                <a:cs typeface="Calibri"/>
              </a:rPr>
              <a:t>--</a:t>
            </a:r>
          </a:p>
          <a:p>
            <a:pPr marL="355600" marR="5080" algn="just">
              <a:lnSpc>
                <a:spcPct val="90000"/>
              </a:lnSpc>
              <a:spcBef>
                <a:spcPts val="484"/>
              </a:spcBef>
            </a:pPr>
            <a:r>
              <a:rPr lang="en-US" sz="2400" dirty="0">
                <a:latin typeface="Calibri"/>
                <a:cs typeface="Calibri"/>
              </a:rPr>
              <a:t>-- Create model Member</a:t>
            </a:r>
          </a:p>
          <a:p>
            <a:pPr marL="355600" marR="5080" algn="just">
              <a:lnSpc>
                <a:spcPct val="90000"/>
              </a:lnSpc>
              <a:spcBef>
                <a:spcPts val="484"/>
              </a:spcBef>
            </a:pPr>
            <a:r>
              <a:rPr lang="en-US" sz="2400" dirty="0">
                <a:latin typeface="Calibri"/>
                <a:cs typeface="Calibri"/>
              </a:rPr>
              <a:t>--</a:t>
            </a:r>
          </a:p>
          <a:p>
            <a:pPr marL="355600" marR="5080" algn="just">
              <a:lnSpc>
                <a:spcPct val="90000"/>
              </a:lnSpc>
              <a:spcBef>
                <a:spcPts val="484"/>
              </a:spcBef>
            </a:pPr>
            <a:r>
              <a:rPr lang="en-US" sz="2400" dirty="0">
                <a:latin typeface="Calibri"/>
                <a:cs typeface="Calibri"/>
              </a:rPr>
              <a:t>CREATE TABLE "</a:t>
            </a:r>
            <a:r>
              <a:rPr lang="en-US" sz="2400" dirty="0" err="1">
                <a:latin typeface="Calibri"/>
                <a:cs typeface="Calibri"/>
              </a:rPr>
              <a:t>members_member</a:t>
            </a:r>
            <a:r>
              <a:rPr lang="en-US" sz="2400" dirty="0">
                <a:latin typeface="Calibri"/>
                <a:cs typeface="Calibri"/>
              </a:rPr>
              <a:t>" ("id" integer NOT NULL PRIMARY KEY AUTOINCREMENT, "</a:t>
            </a:r>
            <a:r>
              <a:rPr lang="en-US" sz="2400" dirty="0" err="1">
                <a:latin typeface="Calibri"/>
                <a:cs typeface="Calibri"/>
              </a:rPr>
              <a:t>firstname</a:t>
            </a:r>
            <a:r>
              <a:rPr lang="en-US" sz="2400" dirty="0">
                <a:latin typeface="Calibri"/>
                <a:cs typeface="Calibri"/>
              </a:rPr>
              <a:t>" varchar(255) NOT NULL, "</a:t>
            </a:r>
            <a:r>
              <a:rPr lang="en-US" sz="2400" dirty="0" err="1">
                <a:latin typeface="Calibri"/>
                <a:cs typeface="Calibri"/>
              </a:rPr>
              <a:t>lastname</a:t>
            </a:r>
            <a:r>
              <a:rPr lang="en-US" sz="2400" dirty="0">
                <a:latin typeface="Calibri"/>
                <a:cs typeface="Calibri"/>
              </a:rPr>
              <a:t>" varchar(255) NOT NULL); COMMIT;</a:t>
            </a:r>
          </a:p>
        </p:txBody>
      </p:sp>
    </p:spTree>
    <p:extLst>
      <p:ext uri="{BB962C8B-B14F-4D97-AF65-F5344CB8AC3E}">
        <p14:creationId xmlns:p14="http://schemas.microsoft.com/office/powerpoint/2010/main" val="39497080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Django Insert Data</a:t>
            </a:r>
            <a:endParaRPr lang="en-IN" sz="4000" dirty="0"/>
          </a:p>
        </p:txBody>
      </p:sp>
      <p:sp>
        <p:nvSpPr>
          <p:cNvPr id="5" name="object 5"/>
          <p:cNvSpPr txBox="1"/>
          <p:nvPr/>
        </p:nvSpPr>
        <p:spPr>
          <a:xfrm>
            <a:off x="-139700" y="1038226"/>
            <a:ext cx="10591800" cy="5881737"/>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Add Records</a:t>
            </a:r>
          </a:p>
          <a:p>
            <a:pPr marL="355600" marR="5080" algn="just">
              <a:lnSpc>
                <a:spcPct val="90000"/>
              </a:lnSpc>
              <a:spcBef>
                <a:spcPts val="484"/>
              </a:spcBef>
            </a:pPr>
            <a:r>
              <a:rPr lang="en-US" sz="2400" dirty="0">
                <a:latin typeface="Calibri"/>
                <a:cs typeface="Calibri"/>
              </a:rPr>
              <a:t>The Members table created in the previous chapter is empty.</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We will use the Python interpreter (Python shell) to add some members to it.</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To open a Python shell, type this command:</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err="1">
                <a:latin typeface="Calibri"/>
                <a:cs typeface="Calibri"/>
              </a:rPr>
              <a:t>py</a:t>
            </a:r>
            <a:r>
              <a:rPr lang="en-US" sz="2400" dirty="0">
                <a:latin typeface="Calibri"/>
                <a:cs typeface="Calibri"/>
              </a:rPr>
              <a:t> manage.py shell</a:t>
            </a:r>
          </a:p>
          <a:p>
            <a:pPr marL="355600" marR="5080" algn="just">
              <a:lnSpc>
                <a:spcPct val="90000"/>
              </a:lnSpc>
              <a:spcBef>
                <a:spcPts val="484"/>
              </a:spcBef>
            </a:pPr>
            <a:r>
              <a:rPr lang="en-US" sz="2400" dirty="0">
                <a:latin typeface="Calibri"/>
                <a:cs typeface="Calibri"/>
              </a:rPr>
              <a:t>Now we are in the shell, the result should be something like this:</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Python 3.9.2 (tags/v3.9.2:1a79785, Feb 19 2021, 13:44:55) [MSC v.1928 64 bit (AMD64)] on win32</a:t>
            </a:r>
          </a:p>
          <a:p>
            <a:pPr marL="355600" marR="5080" algn="just">
              <a:lnSpc>
                <a:spcPct val="90000"/>
              </a:lnSpc>
              <a:spcBef>
                <a:spcPts val="484"/>
              </a:spcBef>
            </a:pPr>
            <a:r>
              <a:rPr lang="en-US" sz="2400" dirty="0">
                <a:latin typeface="Calibri"/>
                <a:cs typeface="Calibri"/>
              </a:rPr>
              <a:t>Type "help", "copyright", "credits" or "license" for more information.</a:t>
            </a:r>
          </a:p>
          <a:p>
            <a:pPr marL="355600" marR="5080" algn="just">
              <a:lnSpc>
                <a:spcPct val="90000"/>
              </a:lnSpc>
              <a:spcBef>
                <a:spcPts val="484"/>
              </a:spcBef>
            </a:pPr>
            <a:r>
              <a:rPr lang="en-US" sz="2400" dirty="0">
                <a:latin typeface="Calibri"/>
                <a:cs typeface="Calibri"/>
              </a:rPr>
              <a:t>(</a:t>
            </a:r>
            <a:r>
              <a:rPr lang="en-US" sz="2400" dirty="0" err="1">
                <a:latin typeface="Calibri"/>
                <a:cs typeface="Calibri"/>
              </a:rPr>
              <a:t>InteractiveConsole</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&gt;&gt;&gt;</a:t>
            </a:r>
          </a:p>
        </p:txBody>
      </p:sp>
    </p:spTree>
    <p:extLst>
      <p:ext uri="{BB962C8B-B14F-4D97-AF65-F5344CB8AC3E}">
        <p14:creationId xmlns:p14="http://schemas.microsoft.com/office/powerpoint/2010/main" val="24494024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Django Insert Data</a:t>
            </a:r>
            <a:endParaRPr lang="en-IN" sz="4000" dirty="0"/>
          </a:p>
        </p:txBody>
      </p:sp>
      <p:sp>
        <p:nvSpPr>
          <p:cNvPr id="5" name="object 5"/>
          <p:cNvSpPr txBox="1"/>
          <p:nvPr/>
        </p:nvSpPr>
        <p:spPr>
          <a:xfrm>
            <a:off x="-139700" y="1038226"/>
            <a:ext cx="10591800" cy="3963263"/>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At the bottom, after the three &gt;&gt;&gt; write the following:</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&gt;&gt;&gt; from </a:t>
            </a:r>
            <a:r>
              <a:rPr lang="en-US" sz="2400" dirty="0" err="1">
                <a:latin typeface="Calibri"/>
                <a:cs typeface="Calibri"/>
              </a:rPr>
              <a:t>members.models</a:t>
            </a:r>
            <a:r>
              <a:rPr lang="en-US" sz="2400" dirty="0">
                <a:latin typeface="Calibri"/>
                <a:cs typeface="Calibri"/>
              </a:rPr>
              <a:t> import Member</a:t>
            </a:r>
          </a:p>
          <a:p>
            <a:pPr marL="355600" marR="5080" algn="just">
              <a:lnSpc>
                <a:spcPct val="90000"/>
              </a:lnSpc>
              <a:spcBef>
                <a:spcPts val="484"/>
              </a:spcBef>
            </a:pPr>
            <a:r>
              <a:rPr lang="en-US" sz="2400" dirty="0">
                <a:latin typeface="Calibri"/>
                <a:cs typeface="Calibri"/>
              </a:rPr>
              <a:t>Hit [enter] and write this to look at the empty Member table:</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&gt;&gt;&gt; </a:t>
            </a:r>
            <a:r>
              <a:rPr lang="en-US" sz="2400" dirty="0" err="1">
                <a:latin typeface="Calibri"/>
                <a:cs typeface="Calibri"/>
              </a:rPr>
              <a:t>Member.objects.all</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This should give you an empty </a:t>
            </a:r>
            <a:r>
              <a:rPr lang="en-US" sz="2400" dirty="0" err="1">
                <a:latin typeface="Calibri"/>
                <a:cs typeface="Calibri"/>
              </a:rPr>
              <a:t>QuerySet</a:t>
            </a:r>
            <a:r>
              <a:rPr lang="en-US" sz="2400" dirty="0">
                <a:latin typeface="Calibri"/>
                <a:cs typeface="Calibri"/>
              </a:rPr>
              <a:t> object, like this:</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&lt;</a:t>
            </a:r>
            <a:r>
              <a:rPr lang="en-US" sz="2400" dirty="0" err="1">
                <a:latin typeface="Calibri"/>
                <a:cs typeface="Calibri"/>
              </a:rPr>
              <a:t>QuerySet</a:t>
            </a:r>
            <a:r>
              <a:rPr lang="en-US" sz="2400" dirty="0">
                <a:latin typeface="Calibri"/>
                <a:cs typeface="Calibri"/>
              </a:rPr>
              <a:t> []&gt;</a:t>
            </a:r>
          </a:p>
          <a:p>
            <a:pPr marL="355600" marR="5080" algn="just">
              <a:lnSpc>
                <a:spcPct val="90000"/>
              </a:lnSpc>
              <a:spcBef>
                <a:spcPts val="484"/>
              </a:spcBef>
            </a:pPr>
            <a:r>
              <a:rPr lang="en-US" sz="2400" dirty="0">
                <a:latin typeface="Calibri"/>
                <a:cs typeface="Calibri"/>
              </a:rPr>
              <a:t>A </a:t>
            </a:r>
            <a:r>
              <a:rPr lang="en-US" sz="2400" dirty="0" err="1">
                <a:latin typeface="Calibri"/>
                <a:cs typeface="Calibri"/>
              </a:rPr>
              <a:t>QuerySet</a:t>
            </a:r>
            <a:r>
              <a:rPr lang="en-US" sz="2400" dirty="0">
                <a:latin typeface="Calibri"/>
                <a:cs typeface="Calibri"/>
              </a:rPr>
              <a:t> is a collection of data from a database.</a:t>
            </a:r>
          </a:p>
        </p:txBody>
      </p:sp>
    </p:spTree>
    <p:extLst>
      <p:ext uri="{BB962C8B-B14F-4D97-AF65-F5344CB8AC3E}">
        <p14:creationId xmlns:p14="http://schemas.microsoft.com/office/powerpoint/2010/main" val="17136992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Django Insert Data</a:t>
            </a:r>
            <a:endParaRPr lang="en-IN" sz="4000" dirty="0"/>
          </a:p>
        </p:txBody>
      </p:sp>
      <p:sp>
        <p:nvSpPr>
          <p:cNvPr id="5" name="object 5"/>
          <p:cNvSpPr txBox="1"/>
          <p:nvPr/>
        </p:nvSpPr>
        <p:spPr>
          <a:xfrm>
            <a:off x="-139700" y="1038226"/>
            <a:ext cx="10591800" cy="3963263"/>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Add a record to the table, by executing these two lines:</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&gt;&gt;&gt; member = Member(</a:t>
            </a:r>
            <a:r>
              <a:rPr lang="en-US" sz="2400" dirty="0" err="1">
                <a:latin typeface="Calibri"/>
                <a:cs typeface="Calibri"/>
              </a:rPr>
              <a:t>firstname</a:t>
            </a:r>
            <a:r>
              <a:rPr lang="en-US" sz="2400" dirty="0">
                <a:latin typeface="Calibri"/>
                <a:cs typeface="Calibri"/>
              </a:rPr>
              <a:t>='Emil', </a:t>
            </a:r>
            <a:r>
              <a:rPr lang="en-US" sz="2400" dirty="0" err="1">
                <a:latin typeface="Calibri"/>
                <a:cs typeface="Calibri"/>
              </a:rPr>
              <a:t>lastname</a:t>
            </a:r>
            <a:r>
              <a:rPr lang="en-US" sz="2400" dirty="0">
                <a:latin typeface="Calibri"/>
                <a:cs typeface="Calibri"/>
              </a:rPr>
              <a:t>='</a:t>
            </a:r>
            <a:r>
              <a:rPr lang="en-US" sz="2400" dirty="0" err="1">
                <a:latin typeface="Calibri"/>
                <a:cs typeface="Calibri"/>
              </a:rPr>
              <a:t>Refsnes</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&gt;&gt;&gt; </a:t>
            </a:r>
            <a:r>
              <a:rPr lang="en-US" sz="2400" dirty="0" err="1">
                <a:latin typeface="Calibri"/>
                <a:cs typeface="Calibri"/>
              </a:rPr>
              <a:t>member.save</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Execute this command to see if the Member table got a member:</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&gt;&gt;&gt; </a:t>
            </a:r>
            <a:r>
              <a:rPr lang="en-US" sz="2400" dirty="0" err="1">
                <a:latin typeface="Calibri"/>
                <a:cs typeface="Calibri"/>
              </a:rPr>
              <a:t>Member.objects.all</a:t>
            </a:r>
            <a:r>
              <a:rPr lang="en-US" sz="2400" dirty="0">
                <a:latin typeface="Calibri"/>
                <a:cs typeface="Calibri"/>
              </a:rPr>
              <a:t>().values()</a:t>
            </a:r>
          </a:p>
          <a:p>
            <a:pPr marL="355600" marR="5080" algn="just">
              <a:lnSpc>
                <a:spcPct val="90000"/>
              </a:lnSpc>
              <a:spcBef>
                <a:spcPts val="484"/>
              </a:spcBef>
            </a:pPr>
            <a:r>
              <a:rPr lang="en-US" sz="2400" dirty="0">
                <a:latin typeface="Calibri"/>
                <a:cs typeface="Calibri"/>
              </a:rPr>
              <a:t>Hopefully, the result will look like this:</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&lt;</a:t>
            </a:r>
            <a:r>
              <a:rPr lang="en-US" sz="2400" dirty="0" err="1">
                <a:latin typeface="Calibri"/>
                <a:cs typeface="Calibri"/>
              </a:rPr>
              <a:t>QuerySet</a:t>
            </a:r>
            <a:r>
              <a:rPr lang="en-US" sz="2400" dirty="0">
                <a:latin typeface="Calibri"/>
                <a:cs typeface="Calibri"/>
              </a:rPr>
              <a:t> [{'id': 1, '</a:t>
            </a:r>
            <a:r>
              <a:rPr lang="en-US" sz="2400" dirty="0" err="1">
                <a:latin typeface="Calibri"/>
                <a:cs typeface="Calibri"/>
              </a:rPr>
              <a:t>firstname</a:t>
            </a:r>
            <a:r>
              <a:rPr lang="en-US" sz="2400" dirty="0">
                <a:latin typeface="Calibri"/>
                <a:cs typeface="Calibri"/>
              </a:rPr>
              <a:t>': 'Emil', '</a:t>
            </a:r>
            <a:r>
              <a:rPr lang="en-US" sz="2400" dirty="0" err="1">
                <a:latin typeface="Calibri"/>
                <a:cs typeface="Calibri"/>
              </a:rPr>
              <a:t>lastname</a:t>
            </a:r>
            <a:r>
              <a:rPr lang="en-US" sz="2400" dirty="0">
                <a:latin typeface="Calibri"/>
                <a:cs typeface="Calibri"/>
              </a:rPr>
              <a:t>': '</a:t>
            </a:r>
            <a:r>
              <a:rPr lang="en-US" sz="2400" dirty="0" err="1">
                <a:latin typeface="Calibri"/>
                <a:cs typeface="Calibri"/>
              </a:rPr>
              <a:t>Refsnes</a:t>
            </a:r>
            <a:r>
              <a:rPr lang="en-US" sz="2400" dirty="0">
                <a:latin typeface="Calibri"/>
                <a:cs typeface="Calibri"/>
              </a:rPr>
              <a:t>'}]&gt;</a:t>
            </a:r>
          </a:p>
        </p:txBody>
      </p:sp>
    </p:spTree>
    <p:extLst>
      <p:ext uri="{BB962C8B-B14F-4D97-AF65-F5344CB8AC3E}">
        <p14:creationId xmlns:p14="http://schemas.microsoft.com/office/powerpoint/2010/main" val="13800451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Add Multiple Records</a:t>
            </a:r>
            <a:endParaRPr lang="en-IN" sz="4000" dirty="0"/>
          </a:p>
        </p:txBody>
      </p:sp>
      <p:sp>
        <p:nvSpPr>
          <p:cNvPr id="5" name="object 5"/>
          <p:cNvSpPr txBox="1"/>
          <p:nvPr/>
        </p:nvSpPr>
        <p:spPr>
          <a:xfrm>
            <a:off x="0" y="1571625"/>
            <a:ext cx="10591800" cy="4295662"/>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You can add multiple records by making a list of Member objects, and execute .save() on each entry:</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&gt;&gt;&gt; member1 = Member(</a:t>
            </a:r>
            <a:r>
              <a:rPr lang="en-US" sz="2400" dirty="0" err="1">
                <a:latin typeface="Calibri"/>
                <a:cs typeface="Calibri"/>
              </a:rPr>
              <a:t>firstname</a:t>
            </a:r>
            <a:r>
              <a:rPr lang="en-US" sz="2400" dirty="0">
                <a:latin typeface="Calibri"/>
                <a:cs typeface="Calibri"/>
              </a:rPr>
              <a:t>='Tobias', </a:t>
            </a:r>
            <a:r>
              <a:rPr lang="en-US" sz="2400" dirty="0" err="1">
                <a:latin typeface="Calibri"/>
                <a:cs typeface="Calibri"/>
              </a:rPr>
              <a:t>lastname</a:t>
            </a:r>
            <a:r>
              <a:rPr lang="en-US" sz="2400" dirty="0">
                <a:latin typeface="Calibri"/>
                <a:cs typeface="Calibri"/>
              </a:rPr>
              <a:t>='</a:t>
            </a:r>
            <a:r>
              <a:rPr lang="en-US" sz="2400" dirty="0" err="1">
                <a:latin typeface="Calibri"/>
                <a:cs typeface="Calibri"/>
              </a:rPr>
              <a:t>Refsnes</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&gt;&gt;&gt; member2 = Member(</a:t>
            </a:r>
            <a:r>
              <a:rPr lang="en-US" sz="2400" dirty="0" err="1">
                <a:latin typeface="Calibri"/>
                <a:cs typeface="Calibri"/>
              </a:rPr>
              <a:t>firstname</a:t>
            </a:r>
            <a:r>
              <a:rPr lang="en-US" sz="2400" dirty="0">
                <a:latin typeface="Calibri"/>
                <a:cs typeface="Calibri"/>
              </a:rPr>
              <a:t>='Linus', </a:t>
            </a:r>
            <a:r>
              <a:rPr lang="en-US" sz="2400" dirty="0" err="1">
                <a:latin typeface="Calibri"/>
                <a:cs typeface="Calibri"/>
              </a:rPr>
              <a:t>lastname</a:t>
            </a:r>
            <a:r>
              <a:rPr lang="en-US" sz="2400" dirty="0">
                <a:latin typeface="Calibri"/>
                <a:cs typeface="Calibri"/>
              </a:rPr>
              <a:t>='</a:t>
            </a:r>
            <a:r>
              <a:rPr lang="en-US" sz="2400" dirty="0" err="1">
                <a:latin typeface="Calibri"/>
                <a:cs typeface="Calibri"/>
              </a:rPr>
              <a:t>Refsnes</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&gt;&gt;&gt; member3 = Member(</a:t>
            </a:r>
            <a:r>
              <a:rPr lang="en-US" sz="2400" dirty="0" err="1">
                <a:latin typeface="Calibri"/>
                <a:cs typeface="Calibri"/>
              </a:rPr>
              <a:t>firstname</a:t>
            </a:r>
            <a:r>
              <a:rPr lang="en-US" sz="2400" dirty="0">
                <a:latin typeface="Calibri"/>
                <a:cs typeface="Calibri"/>
              </a:rPr>
              <a:t>='</a:t>
            </a:r>
            <a:r>
              <a:rPr lang="en-US" sz="2400" dirty="0" err="1">
                <a:latin typeface="Calibri"/>
                <a:cs typeface="Calibri"/>
              </a:rPr>
              <a:t>Lene</a:t>
            </a:r>
            <a:r>
              <a:rPr lang="en-US" sz="2400" dirty="0">
                <a:latin typeface="Calibri"/>
                <a:cs typeface="Calibri"/>
              </a:rPr>
              <a:t>', </a:t>
            </a:r>
            <a:r>
              <a:rPr lang="en-US" sz="2400" dirty="0" err="1">
                <a:latin typeface="Calibri"/>
                <a:cs typeface="Calibri"/>
              </a:rPr>
              <a:t>lastname</a:t>
            </a:r>
            <a:r>
              <a:rPr lang="en-US" sz="2400" dirty="0">
                <a:latin typeface="Calibri"/>
                <a:cs typeface="Calibri"/>
              </a:rPr>
              <a:t>='</a:t>
            </a:r>
            <a:r>
              <a:rPr lang="en-US" sz="2400" dirty="0" err="1">
                <a:latin typeface="Calibri"/>
                <a:cs typeface="Calibri"/>
              </a:rPr>
              <a:t>Refsnes</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&gt;&gt;&gt; member4 = Member(</a:t>
            </a:r>
            <a:r>
              <a:rPr lang="en-US" sz="2400" dirty="0" err="1">
                <a:latin typeface="Calibri"/>
                <a:cs typeface="Calibri"/>
              </a:rPr>
              <a:t>firstname</a:t>
            </a:r>
            <a:r>
              <a:rPr lang="en-US" sz="2400" dirty="0">
                <a:latin typeface="Calibri"/>
                <a:cs typeface="Calibri"/>
              </a:rPr>
              <a:t>='Stale', </a:t>
            </a:r>
            <a:r>
              <a:rPr lang="en-US" sz="2400" dirty="0" err="1">
                <a:latin typeface="Calibri"/>
                <a:cs typeface="Calibri"/>
              </a:rPr>
              <a:t>lastname</a:t>
            </a:r>
            <a:r>
              <a:rPr lang="en-US" sz="2400" dirty="0">
                <a:latin typeface="Calibri"/>
                <a:cs typeface="Calibri"/>
              </a:rPr>
              <a:t>='</a:t>
            </a:r>
            <a:r>
              <a:rPr lang="en-US" sz="2400" dirty="0" err="1">
                <a:latin typeface="Calibri"/>
                <a:cs typeface="Calibri"/>
              </a:rPr>
              <a:t>Refsnes</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&gt;&gt;&gt; member5 = Member(</a:t>
            </a:r>
            <a:r>
              <a:rPr lang="en-US" sz="2400" dirty="0" err="1">
                <a:latin typeface="Calibri"/>
                <a:cs typeface="Calibri"/>
              </a:rPr>
              <a:t>firstname</a:t>
            </a:r>
            <a:r>
              <a:rPr lang="en-US" sz="2400" dirty="0">
                <a:latin typeface="Calibri"/>
                <a:cs typeface="Calibri"/>
              </a:rPr>
              <a:t>='Jane', </a:t>
            </a:r>
            <a:r>
              <a:rPr lang="en-US" sz="2400" dirty="0" err="1">
                <a:latin typeface="Calibri"/>
                <a:cs typeface="Calibri"/>
              </a:rPr>
              <a:t>lastname</a:t>
            </a:r>
            <a:r>
              <a:rPr lang="en-US" sz="2400" dirty="0">
                <a:latin typeface="Calibri"/>
                <a:cs typeface="Calibri"/>
              </a:rPr>
              <a:t>='Doe')</a:t>
            </a:r>
          </a:p>
          <a:p>
            <a:pPr marL="355600" marR="5080" algn="just">
              <a:lnSpc>
                <a:spcPct val="90000"/>
              </a:lnSpc>
              <a:spcBef>
                <a:spcPts val="484"/>
              </a:spcBef>
            </a:pPr>
            <a:r>
              <a:rPr lang="en-US" sz="2400" dirty="0">
                <a:latin typeface="Calibri"/>
                <a:cs typeface="Calibri"/>
              </a:rPr>
              <a:t>&gt;&gt;&gt; </a:t>
            </a:r>
            <a:r>
              <a:rPr lang="en-US" sz="2400" dirty="0" err="1">
                <a:latin typeface="Calibri"/>
                <a:cs typeface="Calibri"/>
              </a:rPr>
              <a:t>members_list</a:t>
            </a:r>
            <a:r>
              <a:rPr lang="en-US" sz="2400" dirty="0">
                <a:latin typeface="Calibri"/>
                <a:cs typeface="Calibri"/>
              </a:rPr>
              <a:t> = [member1, member2, member3, member4, member5]</a:t>
            </a:r>
          </a:p>
          <a:p>
            <a:pPr marL="355600" marR="5080" algn="just">
              <a:lnSpc>
                <a:spcPct val="90000"/>
              </a:lnSpc>
              <a:spcBef>
                <a:spcPts val="484"/>
              </a:spcBef>
            </a:pPr>
            <a:r>
              <a:rPr lang="en-US" sz="2400" dirty="0">
                <a:latin typeface="Calibri"/>
                <a:cs typeface="Calibri"/>
              </a:rPr>
              <a:t>&gt;&gt;&gt; for x in </a:t>
            </a:r>
            <a:r>
              <a:rPr lang="en-US" sz="2400" dirty="0" err="1">
                <a:latin typeface="Calibri"/>
                <a:cs typeface="Calibri"/>
              </a:rPr>
              <a:t>members_list</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&gt;&gt;&gt;   </a:t>
            </a:r>
            <a:r>
              <a:rPr lang="en-US" sz="2400" dirty="0" err="1">
                <a:latin typeface="Calibri"/>
                <a:cs typeface="Calibri"/>
              </a:rPr>
              <a:t>x.save</a:t>
            </a:r>
            <a:r>
              <a:rPr lang="en-US" sz="2400" dirty="0">
                <a:latin typeface="Calibri"/>
                <a:cs typeface="Calibri"/>
              </a:rPr>
              <a:t>()</a:t>
            </a:r>
          </a:p>
        </p:txBody>
      </p:sp>
    </p:spTree>
    <p:extLst>
      <p:ext uri="{BB962C8B-B14F-4D97-AF65-F5344CB8AC3E}">
        <p14:creationId xmlns:p14="http://schemas.microsoft.com/office/powerpoint/2010/main" val="10388374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Add Multiple Records</a:t>
            </a:r>
            <a:endParaRPr lang="en-IN" sz="4000" dirty="0"/>
          </a:p>
        </p:txBody>
      </p:sp>
      <p:sp>
        <p:nvSpPr>
          <p:cNvPr id="5" name="object 5"/>
          <p:cNvSpPr txBox="1"/>
          <p:nvPr/>
        </p:nvSpPr>
        <p:spPr>
          <a:xfrm>
            <a:off x="0" y="1571625"/>
            <a:ext cx="10591800" cy="3566745"/>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Now there are 6 members in the Member table:</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&gt;&gt;&gt; </a:t>
            </a:r>
            <a:r>
              <a:rPr lang="en-US" sz="2400" dirty="0" err="1">
                <a:latin typeface="Calibri"/>
                <a:cs typeface="Calibri"/>
              </a:rPr>
              <a:t>Member.objects.all</a:t>
            </a:r>
            <a:r>
              <a:rPr lang="en-US" sz="2400" dirty="0">
                <a:latin typeface="Calibri"/>
                <a:cs typeface="Calibri"/>
              </a:rPr>
              <a:t>().values()</a:t>
            </a:r>
          </a:p>
          <a:p>
            <a:pPr marL="355600" marR="5080" algn="just">
              <a:lnSpc>
                <a:spcPct val="90000"/>
              </a:lnSpc>
              <a:spcBef>
                <a:spcPts val="484"/>
              </a:spcBef>
            </a:pPr>
            <a:r>
              <a:rPr lang="en-US" sz="2400" dirty="0">
                <a:latin typeface="Calibri"/>
                <a:cs typeface="Calibri"/>
              </a:rPr>
              <a:t>&lt;</a:t>
            </a:r>
            <a:r>
              <a:rPr lang="en-US" sz="2400" dirty="0" err="1">
                <a:latin typeface="Calibri"/>
                <a:cs typeface="Calibri"/>
              </a:rPr>
              <a:t>QuerySet</a:t>
            </a:r>
            <a:r>
              <a:rPr lang="en-US" sz="2400" dirty="0">
                <a:latin typeface="Calibri"/>
                <a:cs typeface="Calibri"/>
              </a:rPr>
              <a:t> [{'id': 1, '</a:t>
            </a:r>
            <a:r>
              <a:rPr lang="en-US" sz="2400" dirty="0" err="1">
                <a:latin typeface="Calibri"/>
                <a:cs typeface="Calibri"/>
              </a:rPr>
              <a:t>firstname</a:t>
            </a:r>
            <a:r>
              <a:rPr lang="en-US" sz="2400" dirty="0">
                <a:latin typeface="Calibri"/>
                <a:cs typeface="Calibri"/>
              </a:rPr>
              <a:t>': 'Emil', '</a:t>
            </a:r>
            <a:r>
              <a:rPr lang="en-US" sz="2400" dirty="0" err="1">
                <a:latin typeface="Calibri"/>
                <a:cs typeface="Calibri"/>
              </a:rPr>
              <a:t>lastname</a:t>
            </a:r>
            <a:r>
              <a:rPr lang="en-US" sz="2400" dirty="0">
                <a:latin typeface="Calibri"/>
                <a:cs typeface="Calibri"/>
              </a:rPr>
              <a:t>': '</a:t>
            </a:r>
            <a:r>
              <a:rPr lang="en-US" sz="2400" dirty="0" err="1">
                <a:latin typeface="Calibri"/>
                <a:cs typeface="Calibri"/>
              </a:rPr>
              <a:t>Refsnes</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{'id': 2, '</a:t>
            </a:r>
            <a:r>
              <a:rPr lang="en-US" sz="2400" dirty="0" err="1">
                <a:latin typeface="Calibri"/>
                <a:cs typeface="Calibri"/>
              </a:rPr>
              <a:t>firstname</a:t>
            </a:r>
            <a:r>
              <a:rPr lang="en-US" sz="2400" dirty="0">
                <a:latin typeface="Calibri"/>
                <a:cs typeface="Calibri"/>
              </a:rPr>
              <a:t>': 'Tobias', '</a:t>
            </a:r>
            <a:r>
              <a:rPr lang="en-US" sz="2400" dirty="0" err="1">
                <a:latin typeface="Calibri"/>
                <a:cs typeface="Calibri"/>
              </a:rPr>
              <a:t>lastname</a:t>
            </a:r>
            <a:r>
              <a:rPr lang="en-US" sz="2400" dirty="0">
                <a:latin typeface="Calibri"/>
                <a:cs typeface="Calibri"/>
              </a:rPr>
              <a:t>': '</a:t>
            </a:r>
            <a:r>
              <a:rPr lang="en-US" sz="2400" dirty="0" err="1">
                <a:latin typeface="Calibri"/>
                <a:cs typeface="Calibri"/>
              </a:rPr>
              <a:t>Refsnes</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{'id': 3, '</a:t>
            </a:r>
            <a:r>
              <a:rPr lang="en-US" sz="2400" dirty="0" err="1">
                <a:latin typeface="Calibri"/>
                <a:cs typeface="Calibri"/>
              </a:rPr>
              <a:t>firstname</a:t>
            </a:r>
            <a:r>
              <a:rPr lang="en-US" sz="2400" dirty="0">
                <a:latin typeface="Calibri"/>
                <a:cs typeface="Calibri"/>
              </a:rPr>
              <a:t>': 'Linus', '</a:t>
            </a:r>
            <a:r>
              <a:rPr lang="en-US" sz="2400" dirty="0" err="1">
                <a:latin typeface="Calibri"/>
                <a:cs typeface="Calibri"/>
              </a:rPr>
              <a:t>lastname</a:t>
            </a:r>
            <a:r>
              <a:rPr lang="en-US" sz="2400" dirty="0">
                <a:latin typeface="Calibri"/>
                <a:cs typeface="Calibri"/>
              </a:rPr>
              <a:t>': '</a:t>
            </a:r>
            <a:r>
              <a:rPr lang="en-US" sz="2400" dirty="0" err="1">
                <a:latin typeface="Calibri"/>
                <a:cs typeface="Calibri"/>
              </a:rPr>
              <a:t>Refsnes</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{'id': 4, '</a:t>
            </a:r>
            <a:r>
              <a:rPr lang="en-US" sz="2400" dirty="0" err="1">
                <a:latin typeface="Calibri"/>
                <a:cs typeface="Calibri"/>
              </a:rPr>
              <a:t>firstname</a:t>
            </a:r>
            <a:r>
              <a:rPr lang="en-US" sz="2400" dirty="0">
                <a:latin typeface="Calibri"/>
                <a:cs typeface="Calibri"/>
              </a:rPr>
              <a:t>': '</a:t>
            </a:r>
            <a:r>
              <a:rPr lang="en-US" sz="2400" dirty="0" err="1">
                <a:latin typeface="Calibri"/>
                <a:cs typeface="Calibri"/>
              </a:rPr>
              <a:t>Lene</a:t>
            </a:r>
            <a:r>
              <a:rPr lang="en-US" sz="2400" dirty="0">
                <a:latin typeface="Calibri"/>
                <a:cs typeface="Calibri"/>
              </a:rPr>
              <a:t>', '</a:t>
            </a:r>
            <a:r>
              <a:rPr lang="en-US" sz="2400" dirty="0" err="1">
                <a:latin typeface="Calibri"/>
                <a:cs typeface="Calibri"/>
              </a:rPr>
              <a:t>lastname</a:t>
            </a:r>
            <a:r>
              <a:rPr lang="en-US" sz="2400" dirty="0">
                <a:latin typeface="Calibri"/>
                <a:cs typeface="Calibri"/>
              </a:rPr>
              <a:t>': '</a:t>
            </a:r>
            <a:r>
              <a:rPr lang="en-US" sz="2400" dirty="0" err="1">
                <a:latin typeface="Calibri"/>
                <a:cs typeface="Calibri"/>
              </a:rPr>
              <a:t>Refsnes</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{'id': 5, '</a:t>
            </a:r>
            <a:r>
              <a:rPr lang="en-US" sz="2400" dirty="0" err="1">
                <a:latin typeface="Calibri"/>
                <a:cs typeface="Calibri"/>
              </a:rPr>
              <a:t>firstname</a:t>
            </a:r>
            <a:r>
              <a:rPr lang="en-US" sz="2400" dirty="0">
                <a:latin typeface="Calibri"/>
                <a:cs typeface="Calibri"/>
              </a:rPr>
              <a:t>': 'Stale', '</a:t>
            </a:r>
            <a:r>
              <a:rPr lang="en-US" sz="2400" dirty="0" err="1">
                <a:latin typeface="Calibri"/>
                <a:cs typeface="Calibri"/>
              </a:rPr>
              <a:t>lastname</a:t>
            </a:r>
            <a:r>
              <a:rPr lang="en-US" sz="2400" dirty="0">
                <a:latin typeface="Calibri"/>
                <a:cs typeface="Calibri"/>
              </a:rPr>
              <a:t>': '</a:t>
            </a:r>
            <a:r>
              <a:rPr lang="en-US" sz="2400" dirty="0" err="1">
                <a:latin typeface="Calibri"/>
                <a:cs typeface="Calibri"/>
              </a:rPr>
              <a:t>Refsnes</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{'id': 6, '</a:t>
            </a:r>
            <a:r>
              <a:rPr lang="en-US" sz="2400" dirty="0" err="1">
                <a:latin typeface="Calibri"/>
                <a:cs typeface="Calibri"/>
              </a:rPr>
              <a:t>firstname</a:t>
            </a:r>
            <a:r>
              <a:rPr lang="en-US" sz="2400" dirty="0">
                <a:latin typeface="Calibri"/>
                <a:cs typeface="Calibri"/>
              </a:rPr>
              <a:t>': 'Jane', '</a:t>
            </a:r>
            <a:r>
              <a:rPr lang="en-US" sz="2400" dirty="0" err="1">
                <a:latin typeface="Calibri"/>
                <a:cs typeface="Calibri"/>
              </a:rPr>
              <a:t>lastname</a:t>
            </a:r>
            <a:r>
              <a:rPr lang="en-US" sz="2400" dirty="0">
                <a:latin typeface="Calibri"/>
                <a:cs typeface="Calibri"/>
              </a:rPr>
              <a:t>': 'Doe'}]&gt;</a:t>
            </a:r>
          </a:p>
        </p:txBody>
      </p:sp>
    </p:spTree>
    <p:extLst>
      <p:ext uri="{BB962C8B-B14F-4D97-AF65-F5344CB8AC3E}">
        <p14:creationId xmlns:p14="http://schemas.microsoft.com/office/powerpoint/2010/main" val="23015611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Django Update Data</a:t>
            </a:r>
            <a:endParaRPr lang="en-IN" sz="4000" dirty="0"/>
          </a:p>
        </p:txBody>
      </p:sp>
      <p:sp>
        <p:nvSpPr>
          <p:cNvPr id="5" name="object 5"/>
          <p:cNvSpPr txBox="1"/>
          <p:nvPr/>
        </p:nvSpPr>
        <p:spPr>
          <a:xfrm>
            <a:off x="0" y="1571625"/>
            <a:ext cx="10591800" cy="5024580"/>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Update Records</a:t>
            </a:r>
          </a:p>
          <a:p>
            <a:pPr marL="355600" marR="5080" algn="just">
              <a:lnSpc>
                <a:spcPct val="90000"/>
              </a:lnSpc>
              <a:spcBef>
                <a:spcPts val="484"/>
              </a:spcBef>
            </a:pPr>
            <a:r>
              <a:rPr lang="en-US" sz="2400" dirty="0">
                <a:latin typeface="Calibri"/>
                <a:cs typeface="Calibri"/>
              </a:rPr>
              <a:t>To update records that are already in the database, we first have to get the record we want to update:</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&gt;&gt;&gt; from </a:t>
            </a:r>
            <a:r>
              <a:rPr lang="en-US" sz="2400" dirty="0" err="1">
                <a:latin typeface="Calibri"/>
                <a:cs typeface="Calibri"/>
              </a:rPr>
              <a:t>members.models</a:t>
            </a:r>
            <a:r>
              <a:rPr lang="en-US" sz="2400" dirty="0">
                <a:latin typeface="Calibri"/>
                <a:cs typeface="Calibri"/>
              </a:rPr>
              <a:t> import Member</a:t>
            </a:r>
          </a:p>
          <a:p>
            <a:pPr marL="355600" marR="5080" algn="just">
              <a:lnSpc>
                <a:spcPct val="90000"/>
              </a:lnSpc>
              <a:spcBef>
                <a:spcPts val="484"/>
              </a:spcBef>
            </a:pPr>
            <a:r>
              <a:rPr lang="en-US" sz="2400" dirty="0">
                <a:latin typeface="Calibri"/>
                <a:cs typeface="Calibri"/>
              </a:rPr>
              <a:t>&gt;&gt;&gt; x = </a:t>
            </a:r>
            <a:r>
              <a:rPr lang="en-US" sz="2400" dirty="0" err="1">
                <a:latin typeface="Calibri"/>
                <a:cs typeface="Calibri"/>
              </a:rPr>
              <a:t>Member.objects.all</a:t>
            </a:r>
            <a:r>
              <a:rPr lang="en-US" sz="2400" dirty="0">
                <a:latin typeface="Calibri"/>
                <a:cs typeface="Calibri"/>
              </a:rPr>
              <a:t>()[4]</a:t>
            </a:r>
          </a:p>
          <a:p>
            <a:pPr marL="355600" marR="5080" algn="just">
              <a:lnSpc>
                <a:spcPct val="90000"/>
              </a:lnSpc>
              <a:spcBef>
                <a:spcPts val="484"/>
              </a:spcBef>
            </a:pPr>
            <a:r>
              <a:rPr lang="en-US" sz="2400" dirty="0">
                <a:latin typeface="Calibri"/>
                <a:cs typeface="Calibri"/>
              </a:rPr>
              <a:t>x will now represent the member at index 4, which is "Stale </a:t>
            </a:r>
            <a:r>
              <a:rPr lang="en-US" sz="2400" dirty="0" err="1">
                <a:latin typeface="Calibri"/>
                <a:cs typeface="Calibri"/>
              </a:rPr>
              <a:t>Refsnes</a:t>
            </a:r>
            <a:r>
              <a:rPr lang="en-US" sz="2400" dirty="0">
                <a:latin typeface="Calibri"/>
                <a:cs typeface="Calibri"/>
              </a:rPr>
              <a:t>", but to make sure, let us see if that is correct:</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&gt;&gt;&gt; </a:t>
            </a:r>
            <a:r>
              <a:rPr lang="en-US" sz="2400" dirty="0" err="1">
                <a:latin typeface="Calibri"/>
                <a:cs typeface="Calibri"/>
              </a:rPr>
              <a:t>x.firstname</a:t>
            </a: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This should give you this result:</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'Stale'</a:t>
            </a:r>
          </a:p>
        </p:txBody>
      </p:sp>
    </p:spTree>
    <p:extLst>
      <p:ext uri="{BB962C8B-B14F-4D97-AF65-F5344CB8AC3E}">
        <p14:creationId xmlns:p14="http://schemas.microsoft.com/office/powerpoint/2010/main" val="24531291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Django Update Data</a:t>
            </a:r>
            <a:endParaRPr lang="en-IN" sz="4000" dirty="0"/>
          </a:p>
        </p:txBody>
      </p:sp>
      <p:sp>
        <p:nvSpPr>
          <p:cNvPr id="5" name="object 5"/>
          <p:cNvSpPr txBox="1"/>
          <p:nvPr/>
        </p:nvSpPr>
        <p:spPr>
          <a:xfrm>
            <a:off x="0" y="1114425"/>
            <a:ext cx="10591800" cy="5945857"/>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Now we can change the values of this record:</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&gt;&gt;&gt; </a:t>
            </a:r>
            <a:r>
              <a:rPr lang="en-US" sz="2400" dirty="0" err="1">
                <a:latin typeface="Calibri"/>
                <a:cs typeface="Calibri"/>
              </a:rPr>
              <a:t>x.firstname</a:t>
            </a:r>
            <a:r>
              <a:rPr lang="en-US" sz="2400" dirty="0">
                <a:latin typeface="Calibri"/>
                <a:cs typeface="Calibri"/>
              </a:rPr>
              <a:t> = "</a:t>
            </a:r>
            <a:r>
              <a:rPr lang="en-US" sz="2400" dirty="0" err="1">
                <a:latin typeface="Calibri"/>
                <a:cs typeface="Calibri"/>
              </a:rPr>
              <a:t>Stalikken</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&gt;&gt;&gt; </a:t>
            </a:r>
            <a:r>
              <a:rPr lang="en-US" sz="2400" dirty="0" err="1">
                <a:latin typeface="Calibri"/>
                <a:cs typeface="Calibri"/>
              </a:rPr>
              <a:t>x.save</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Execute this command to see if the Member table got updated:</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&gt;&gt;&gt; </a:t>
            </a:r>
            <a:r>
              <a:rPr lang="en-US" sz="2400" dirty="0" err="1">
                <a:latin typeface="Calibri"/>
                <a:cs typeface="Calibri"/>
              </a:rPr>
              <a:t>Member.objects.all</a:t>
            </a:r>
            <a:r>
              <a:rPr lang="en-US" sz="2400" dirty="0">
                <a:latin typeface="Calibri"/>
                <a:cs typeface="Calibri"/>
              </a:rPr>
              <a:t>().values()</a:t>
            </a:r>
          </a:p>
          <a:p>
            <a:pPr marL="355600" marR="5080" algn="just">
              <a:lnSpc>
                <a:spcPct val="90000"/>
              </a:lnSpc>
              <a:spcBef>
                <a:spcPts val="484"/>
              </a:spcBef>
            </a:pPr>
            <a:r>
              <a:rPr lang="en-US" sz="2400" dirty="0">
                <a:latin typeface="Calibri"/>
                <a:cs typeface="Calibri"/>
              </a:rPr>
              <a:t>Hopefully, the result will look like this:</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&lt;</a:t>
            </a:r>
            <a:r>
              <a:rPr lang="en-US" sz="2400" dirty="0" err="1">
                <a:latin typeface="Calibri"/>
                <a:cs typeface="Calibri"/>
              </a:rPr>
              <a:t>QuerySet</a:t>
            </a:r>
            <a:r>
              <a:rPr lang="en-US" sz="2400" dirty="0">
                <a:latin typeface="Calibri"/>
                <a:cs typeface="Calibri"/>
              </a:rPr>
              <a:t> [{'id': 1, '</a:t>
            </a:r>
            <a:r>
              <a:rPr lang="en-US" sz="2400" dirty="0" err="1">
                <a:latin typeface="Calibri"/>
                <a:cs typeface="Calibri"/>
              </a:rPr>
              <a:t>firstname</a:t>
            </a:r>
            <a:r>
              <a:rPr lang="en-US" sz="2400" dirty="0">
                <a:latin typeface="Calibri"/>
                <a:cs typeface="Calibri"/>
              </a:rPr>
              <a:t>': 'Emil', '</a:t>
            </a:r>
            <a:r>
              <a:rPr lang="en-US" sz="2400" dirty="0" err="1">
                <a:latin typeface="Calibri"/>
                <a:cs typeface="Calibri"/>
              </a:rPr>
              <a:t>lastname</a:t>
            </a:r>
            <a:r>
              <a:rPr lang="en-US" sz="2400" dirty="0">
                <a:latin typeface="Calibri"/>
                <a:cs typeface="Calibri"/>
              </a:rPr>
              <a:t>': '</a:t>
            </a:r>
            <a:r>
              <a:rPr lang="en-US" sz="2400" dirty="0" err="1">
                <a:latin typeface="Calibri"/>
                <a:cs typeface="Calibri"/>
              </a:rPr>
              <a:t>Refsnes</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{'id': 2, '</a:t>
            </a:r>
            <a:r>
              <a:rPr lang="en-US" sz="2400" dirty="0" err="1">
                <a:latin typeface="Calibri"/>
                <a:cs typeface="Calibri"/>
              </a:rPr>
              <a:t>firstname</a:t>
            </a:r>
            <a:r>
              <a:rPr lang="en-US" sz="2400" dirty="0">
                <a:latin typeface="Calibri"/>
                <a:cs typeface="Calibri"/>
              </a:rPr>
              <a:t>': 'Tobias', '</a:t>
            </a:r>
            <a:r>
              <a:rPr lang="en-US" sz="2400" dirty="0" err="1">
                <a:latin typeface="Calibri"/>
                <a:cs typeface="Calibri"/>
              </a:rPr>
              <a:t>lastname</a:t>
            </a:r>
            <a:r>
              <a:rPr lang="en-US" sz="2400" dirty="0">
                <a:latin typeface="Calibri"/>
                <a:cs typeface="Calibri"/>
              </a:rPr>
              <a:t>': '</a:t>
            </a:r>
            <a:r>
              <a:rPr lang="en-US" sz="2400" dirty="0" err="1">
                <a:latin typeface="Calibri"/>
                <a:cs typeface="Calibri"/>
              </a:rPr>
              <a:t>Refsnes</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{'id': 3, '</a:t>
            </a:r>
            <a:r>
              <a:rPr lang="en-US" sz="2400" dirty="0" err="1">
                <a:latin typeface="Calibri"/>
                <a:cs typeface="Calibri"/>
              </a:rPr>
              <a:t>firstname</a:t>
            </a:r>
            <a:r>
              <a:rPr lang="en-US" sz="2400" dirty="0">
                <a:latin typeface="Calibri"/>
                <a:cs typeface="Calibri"/>
              </a:rPr>
              <a:t>': 'Linus', '</a:t>
            </a:r>
            <a:r>
              <a:rPr lang="en-US" sz="2400" dirty="0" err="1">
                <a:latin typeface="Calibri"/>
                <a:cs typeface="Calibri"/>
              </a:rPr>
              <a:t>lastname</a:t>
            </a:r>
            <a:r>
              <a:rPr lang="en-US" sz="2400" dirty="0">
                <a:latin typeface="Calibri"/>
                <a:cs typeface="Calibri"/>
              </a:rPr>
              <a:t>': '</a:t>
            </a:r>
            <a:r>
              <a:rPr lang="en-US" sz="2400" dirty="0" err="1">
                <a:latin typeface="Calibri"/>
                <a:cs typeface="Calibri"/>
              </a:rPr>
              <a:t>Refsnes</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{'id': 4, '</a:t>
            </a:r>
            <a:r>
              <a:rPr lang="en-US" sz="2400" dirty="0" err="1">
                <a:latin typeface="Calibri"/>
                <a:cs typeface="Calibri"/>
              </a:rPr>
              <a:t>firstname</a:t>
            </a:r>
            <a:r>
              <a:rPr lang="en-US" sz="2400" dirty="0">
                <a:latin typeface="Calibri"/>
                <a:cs typeface="Calibri"/>
              </a:rPr>
              <a:t>': '</a:t>
            </a:r>
            <a:r>
              <a:rPr lang="en-US" sz="2400" dirty="0" err="1">
                <a:latin typeface="Calibri"/>
                <a:cs typeface="Calibri"/>
              </a:rPr>
              <a:t>Lene</a:t>
            </a:r>
            <a:r>
              <a:rPr lang="en-US" sz="2400" dirty="0">
                <a:latin typeface="Calibri"/>
                <a:cs typeface="Calibri"/>
              </a:rPr>
              <a:t>', '</a:t>
            </a:r>
            <a:r>
              <a:rPr lang="en-US" sz="2400" dirty="0" err="1">
                <a:latin typeface="Calibri"/>
                <a:cs typeface="Calibri"/>
              </a:rPr>
              <a:t>lastname</a:t>
            </a:r>
            <a:r>
              <a:rPr lang="en-US" sz="2400" dirty="0">
                <a:latin typeface="Calibri"/>
                <a:cs typeface="Calibri"/>
              </a:rPr>
              <a:t>': '</a:t>
            </a:r>
            <a:r>
              <a:rPr lang="en-US" sz="2400" dirty="0" err="1">
                <a:latin typeface="Calibri"/>
                <a:cs typeface="Calibri"/>
              </a:rPr>
              <a:t>Refsnes</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{'id': 5, '</a:t>
            </a:r>
            <a:r>
              <a:rPr lang="en-US" sz="2400" dirty="0" err="1">
                <a:latin typeface="Calibri"/>
                <a:cs typeface="Calibri"/>
              </a:rPr>
              <a:t>firstname</a:t>
            </a:r>
            <a:r>
              <a:rPr lang="en-US" sz="2400" dirty="0">
                <a:latin typeface="Calibri"/>
                <a:cs typeface="Calibri"/>
              </a:rPr>
              <a:t>': '</a:t>
            </a:r>
            <a:r>
              <a:rPr lang="en-US" sz="2400" dirty="0" err="1">
                <a:latin typeface="Calibri"/>
                <a:cs typeface="Calibri"/>
              </a:rPr>
              <a:t>Stalikken</a:t>
            </a:r>
            <a:r>
              <a:rPr lang="en-US" sz="2400" dirty="0">
                <a:latin typeface="Calibri"/>
                <a:cs typeface="Calibri"/>
              </a:rPr>
              <a:t>', '</a:t>
            </a:r>
            <a:r>
              <a:rPr lang="en-US" sz="2400" dirty="0" err="1">
                <a:latin typeface="Calibri"/>
                <a:cs typeface="Calibri"/>
              </a:rPr>
              <a:t>lastname</a:t>
            </a:r>
            <a:r>
              <a:rPr lang="en-US" sz="2400" dirty="0">
                <a:latin typeface="Calibri"/>
                <a:cs typeface="Calibri"/>
              </a:rPr>
              <a:t>': '</a:t>
            </a:r>
            <a:r>
              <a:rPr lang="en-US" sz="2400" dirty="0" err="1">
                <a:latin typeface="Calibri"/>
                <a:cs typeface="Calibri"/>
              </a:rPr>
              <a:t>Refsnes</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{'id': 6, '</a:t>
            </a:r>
            <a:r>
              <a:rPr lang="en-US" sz="2400" dirty="0" err="1">
                <a:latin typeface="Calibri"/>
                <a:cs typeface="Calibri"/>
              </a:rPr>
              <a:t>firstname</a:t>
            </a:r>
            <a:r>
              <a:rPr lang="en-US" sz="2400" dirty="0">
                <a:latin typeface="Calibri"/>
                <a:cs typeface="Calibri"/>
              </a:rPr>
              <a:t>': 'Jane', '</a:t>
            </a:r>
            <a:r>
              <a:rPr lang="en-US" sz="2400" dirty="0" err="1">
                <a:latin typeface="Calibri"/>
                <a:cs typeface="Calibri"/>
              </a:rPr>
              <a:t>lastname</a:t>
            </a:r>
            <a:r>
              <a:rPr lang="en-US" sz="2400" dirty="0">
                <a:latin typeface="Calibri"/>
                <a:cs typeface="Calibri"/>
              </a:rPr>
              <a:t>': 'Doe'}]&gt;</a:t>
            </a:r>
          </a:p>
        </p:txBody>
      </p:sp>
    </p:spTree>
    <p:extLst>
      <p:ext uri="{BB962C8B-B14F-4D97-AF65-F5344CB8AC3E}">
        <p14:creationId xmlns:p14="http://schemas.microsoft.com/office/powerpoint/2010/main" val="3002945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Django Delete Data</a:t>
            </a:r>
            <a:endParaRPr lang="en-IN" sz="4000" dirty="0"/>
          </a:p>
        </p:txBody>
      </p:sp>
      <p:sp>
        <p:nvSpPr>
          <p:cNvPr id="5" name="object 5"/>
          <p:cNvSpPr txBox="1"/>
          <p:nvPr/>
        </p:nvSpPr>
        <p:spPr>
          <a:xfrm>
            <a:off x="0" y="581025"/>
            <a:ext cx="10591800" cy="6674775"/>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Delete Records</a:t>
            </a:r>
          </a:p>
          <a:p>
            <a:pPr marL="355600" marR="5080" algn="just">
              <a:lnSpc>
                <a:spcPct val="90000"/>
              </a:lnSpc>
              <a:spcBef>
                <a:spcPts val="484"/>
              </a:spcBef>
            </a:pPr>
            <a:r>
              <a:rPr lang="en-US" sz="2400" dirty="0">
                <a:latin typeface="Calibri"/>
                <a:cs typeface="Calibri"/>
              </a:rPr>
              <a:t>To delete a record in a table, start by getting the record you want to delete:</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&gt;&gt;&gt; from </a:t>
            </a:r>
            <a:r>
              <a:rPr lang="en-US" sz="2400" dirty="0" err="1">
                <a:latin typeface="Calibri"/>
                <a:cs typeface="Calibri"/>
              </a:rPr>
              <a:t>members.models</a:t>
            </a:r>
            <a:r>
              <a:rPr lang="en-US" sz="2400" dirty="0">
                <a:latin typeface="Calibri"/>
                <a:cs typeface="Calibri"/>
              </a:rPr>
              <a:t> import Member</a:t>
            </a:r>
          </a:p>
          <a:p>
            <a:pPr marL="355600" marR="5080" algn="just">
              <a:lnSpc>
                <a:spcPct val="90000"/>
              </a:lnSpc>
              <a:spcBef>
                <a:spcPts val="484"/>
              </a:spcBef>
            </a:pPr>
            <a:r>
              <a:rPr lang="en-US" sz="2400" dirty="0">
                <a:latin typeface="Calibri"/>
                <a:cs typeface="Calibri"/>
              </a:rPr>
              <a:t>&gt;&gt;&gt; x = </a:t>
            </a:r>
            <a:r>
              <a:rPr lang="en-US" sz="2400" dirty="0" err="1">
                <a:latin typeface="Calibri"/>
                <a:cs typeface="Calibri"/>
              </a:rPr>
              <a:t>Member.objects.all</a:t>
            </a:r>
            <a:r>
              <a:rPr lang="en-US" sz="2400" dirty="0">
                <a:latin typeface="Calibri"/>
                <a:cs typeface="Calibri"/>
              </a:rPr>
              <a:t>()[5]</a:t>
            </a:r>
          </a:p>
          <a:p>
            <a:pPr marL="355600" marR="5080" algn="just">
              <a:lnSpc>
                <a:spcPct val="90000"/>
              </a:lnSpc>
              <a:spcBef>
                <a:spcPts val="484"/>
              </a:spcBef>
            </a:pPr>
            <a:r>
              <a:rPr lang="en-US" sz="2400" dirty="0">
                <a:latin typeface="Calibri"/>
                <a:cs typeface="Calibri"/>
              </a:rPr>
              <a:t>x will now represent the member at index 5, which is "Jane Doe", but to make sure, let us see if that is correct:</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&gt;&gt;&gt; </a:t>
            </a:r>
            <a:r>
              <a:rPr lang="en-US" sz="2400" dirty="0" err="1">
                <a:latin typeface="Calibri"/>
                <a:cs typeface="Calibri"/>
              </a:rPr>
              <a:t>x.firstname</a:t>
            </a: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This should give you this result:</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'Jane'</a:t>
            </a:r>
          </a:p>
          <a:p>
            <a:pPr marL="355600" marR="5080" algn="just">
              <a:lnSpc>
                <a:spcPct val="90000"/>
              </a:lnSpc>
              <a:spcBef>
                <a:spcPts val="484"/>
              </a:spcBef>
            </a:pPr>
            <a:r>
              <a:rPr lang="en-US" sz="2400" dirty="0">
                <a:latin typeface="Calibri"/>
                <a:cs typeface="Calibri"/>
              </a:rPr>
              <a:t>Now we can delete the record:</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&gt;&gt;&gt; </a:t>
            </a:r>
            <a:r>
              <a:rPr lang="en-US" sz="2400" dirty="0" err="1">
                <a:latin typeface="Calibri"/>
                <a:cs typeface="Calibri"/>
              </a:rPr>
              <a:t>x.delete</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The result will be:</a:t>
            </a:r>
          </a:p>
          <a:p>
            <a:pPr marL="355600" marR="5080" algn="just">
              <a:lnSpc>
                <a:spcPct val="90000"/>
              </a:lnSpc>
              <a:spcBef>
                <a:spcPts val="484"/>
              </a:spcBef>
            </a:pPr>
            <a:r>
              <a:rPr lang="en-US" sz="2400" dirty="0">
                <a:latin typeface="Calibri"/>
                <a:cs typeface="Calibri"/>
              </a:rPr>
              <a:t>(1, {'</a:t>
            </a:r>
            <a:r>
              <a:rPr lang="en-US" sz="2400" dirty="0" err="1">
                <a:latin typeface="Calibri"/>
                <a:cs typeface="Calibri"/>
              </a:rPr>
              <a:t>members.Member</a:t>
            </a:r>
            <a:r>
              <a:rPr lang="en-US" sz="2400" dirty="0">
                <a:latin typeface="Calibri"/>
                <a:cs typeface="Calibri"/>
              </a:rPr>
              <a:t>': 1})</a:t>
            </a:r>
          </a:p>
        </p:txBody>
      </p:sp>
    </p:spTree>
    <p:extLst>
      <p:ext uri="{BB962C8B-B14F-4D97-AF65-F5344CB8AC3E}">
        <p14:creationId xmlns:p14="http://schemas.microsoft.com/office/powerpoint/2010/main" val="35298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highlight>
                  <a:srgbClr val="FFFFFF"/>
                </a:highlight>
                <a:latin typeface="Segoe UI" panose="020B0502040204020203" pitchFamily="34" charset="0"/>
              </a:rPr>
              <a:t>Template</a:t>
            </a:r>
            <a:br>
              <a:rPr lang="en-IN" b="0" i="0" dirty="0">
                <a:solidFill>
                  <a:srgbClr val="000000"/>
                </a:solidFill>
                <a:effectLst/>
                <a:highlight>
                  <a:srgbClr val="FFFFFF"/>
                </a:highlight>
                <a:latin typeface="Segoe UI" panose="020B0502040204020203" pitchFamily="34" charset="0"/>
              </a:rPr>
            </a:br>
            <a:endParaRPr lang="en-US" dirty="0"/>
          </a:p>
        </p:txBody>
      </p:sp>
      <p:sp>
        <p:nvSpPr>
          <p:cNvPr id="3" name="Text Placeholder 2"/>
          <p:cNvSpPr>
            <a:spLocks noGrp="1"/>
          </p:cNvSpPr>
          <p:nvPr>
            <p:ph type="body" idx="1"/>
          </p:nvPr>
        </p:nvSpPr>
        <p:spPr>
          <a:xfrm>
            <a:off x="241300" y="1266825"/>
            <a:ext cx="10287000" cy="5791200"/>
          </a:xfrm>
        </p:spPr>
        <p:txBody>
          <a:bodyPr>
            <a:normAutofit fontScale="92500" lnSpcReduction="10000"/>
          </a:bodyPr>
          <a:lstStyle/>
          <a:p>
            <a:pPr algn="just"/>
            <a:r>
              <a:rPr lang="en-US" dirty="0"/>
              <a:t>A template is a file where you describe how the result should be represented.</a:t>
            </a:r>
          </a:p>
          <a:p>
            <a:pPr algn="just"/>
            <a:endParaRPr lang="en-US" dirty="0"/>
          </a:p>
          <a:p>
            <a:pPr algn="just"/>
            <a:r>
              <a:rPr lang="en-US" dirty="0"/>
              <a:t>Templates are often .html files, with HTML code describing the layout of a web page, but it can also be in other file formats to present other results, but we will concentrate on .html files.</a:t>
            </a:r>
          </a:p>
          <a:p>
            <a:pPr algn="just"/>
            <a:endParaRPr lang="en-US" dirty="0"/>
          </a:p>
          <a:p>
            <a:pPr algn="just"/>
            <a:r>
              <a:rPr lang="en-US" dirty="0"/>
              <a:t>Django uses standard HTML to describe the layout, but uses Django tags to add logic:</a:t>
            </a:r>
          </a:p>
          <a:p>
            <a:pPr algn="just"/>
            <a:endParaRPr lang="en-US" dirty="0"/>
          </a:p>
          <a:p>
            <a:pPr algn="just"/>
            <a:r>
              <a:rPr lang="en-US" dirty="0"/>
              <a:t>&lt;h1&gt;My Homepage&lt;/h1&gt;</a:t>
            </a:r>
          </a:p>
          <a:p>
            <a:pPr algn="just"/>
            <a:endParaRPr lang="en-US" dirty="0"/>
          </a:p>
          <a:p>
            <a:pPr algn="just"/>
            <a:r>
              <a:rPr lang="en-US" dirty="0"/>
              <a:t>&lt;p&gt;My name is {{ </a:t>
            </a:r>
            <a:r>
              <a:rPr lang="en-US" dirty="0" err="1"/>
              <a:t>firstname</a:t>
            </a:r>
            <a:r>
              <a:rPr lang="en-US" dirty="0"/>
              <a:t> }}.&lt;/p&gt;</a:t>
            </a:r>
          </a:p>
          <a:p>
            <a:pPr algn="just"/>
            <a:r>
              <a:rPr lang="en-US" dirty="0"/>
              <a:t>The templates of an application is located in a folder named templates</a:t>
            </a:r>
          </a:p>
        </p:txBody>
      </p:sp>
    </p:spTree>
    <p:extLst>
      <p:ext uri="{BB962C8B-B14F-4D97-AF65-F5344CB8AC3E}">
        <p14:creationId xmlns:p14="http://schemas.microsoft.com/office/powerpoint/2010/main" val="30571283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spc="-30" dirty="0"/>
              <a:t>Django Update Model</a:t>
            </a:r>
            <a:endParaRPr lang="en-IN" sz="4000" dirty="0"/>
          </a:p>
        </p:txBody>
      </p:sp>
      <p:sp>
        <p:nvSpPr>
          <p:cNvPr id="5" name="object 5"/>
          <p:cNvSpPr txBox="1"/>
          <p:nvPr/>
        </p:nvSpPr>
        <p:spPr>
          <a:xfrm>
            <a:off x="50800" y="733425"/>
            <a:ext cx="10591800" cy="6610655"/>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Add Fields in the Model</a:t>
            </a:r>
          </a:p>
          <a:p>
            <a:pPr marL="355600" marR="5080" algn="just">
              <a:lnSpc>
                <a:spcPct val="90000"/>
              </a:lnSpc>
              <a:spcBef>
                <a:spcPts val="484"/>
              </a:spcBef>
            </a:pPr>
            <a:r>
              <a:rPr lang="en-US" sz="2400" dirty="0">
                <a:latin typeface="Calibri"/>
                <a:cs typeface="Calibri"/>
              </a:rPr>
              <a:t>To add a field to a table after it is created, open the models.py file, and make your changes:</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err="1">
                <a:latin typeface="Calibri"/>
                <a:cs typeface="Calibri"/>
              </a:rPr>
              <a:t>my_tennis_club</a:t>
            </a:r>
            <a:r>
              <a:rPr lang="en-US" sz="2400" dirty="0">
                <a:latin typeface="Calibri"/>
                <a:cs typeface="Calibri"/>
              </a:rPr>
              <a:t>/members/models.py:</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from </a:t>
            </a:r>
            <a:r>
              <a:rPr lang="en-US" sz="2400" dirty="0" err="1">
                <a:latin typeface="Calibri"/>
                <a:cs typeface="Calibri"/>
              </a:rPr>
              <a:t>django.db</a:t>
            </a:r>
            <a:r>
              <a:rPr lang="en-US" sz="2400" dirty="0">
                <a:latin typeface="Calibri"/>
                <a:cs typeface="Calibri"/>
              </a:rPr>
              <a:t> import models</a:t>
            </a:r>
          </a:p>
          <a:p>
            <a:pPr marL="355600" marR="5080" algn="just">
              <a:lnSpc>
                <a:spcPct val="90000"/>
              </a:lnSpc>
              <a:spcBef>
                <a:spcPts val="484"/>
              </a:spcBef>
            </a:pPr>
            <a:r>
              <a:rPr lang="en-US" sz="2400" dirty="0">
                <a:latin typeface="Calibri"/>
                <a:cs typeface="Calibri"/>
              </a:rPr>
              <a:t>class Member(</a:t>
            </a:r>
            <a:r>
              <a:rPr lang="en-US" sz="2400" dirty="0" err="1">
                <a:latin typeface="Calibri"/>
                <a:cs typeface="Calibri"/>
              </a:rPr>
              <a:t>models.Model</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  </a:t>
            </a:r>
            <a:r>
              <a:rPr lang="en-US" sz="2400" dirty="0" err="1">
                <a:latin typeface="Calibri"/>
                <a:cs typeface="Calibri"/>
              </a:rPr>
              <a:t>firstname</a:t>
            </a:r>
            <a:r>
              <a:rPr lang="en-US" sz="2400" dirty="0">
                <a:latin typeface="Calibri"/>
                <a:cs typeface="Calibri"/>
              </a:rPr>
              <a:t> = </a:t>
            </a:r>
            <a:r>
              <a:rPr lang="en-US" sz="2400" dirty="0" err="1">
                <a:latin typeface="Calibri"/>
                <a:cs typeface="Calibri"/>
              </a:rPr>
              <a:t>models.CharField</a:t>
            </a:r>
            <a:r>
              <a:rPr lang="en-US" sz="2400" dirty="0">
                <a:latin typeface="Calibri"/>
                <a:cs typeface="Calibri"/>
              </a:rPr>
              <a:t>(</a:t>
            </a:r>
            <a:r>
              <a:rPr lang="en-US" sz="2400" dirty="0" err="1">
                <a:latin typeface="Calibri"/>
                <a:cs typeface="Calibri"/>
              </a:rPr>
              <a:t>max_length</a:t>
            </a:r>
            <a:r>
              <a:rPr lang="en-US" sz="2400" dirty="0">
                <a:latin typeface="Calibri"/>
                <a:cs typeface="Calibri"/>
              </a:rPr>
              <a:t>=255)</a:t>
            </a:r>
          </a:p>
          <a:p>
            <a:pPr marL="355600" marR="5080" algn="just">
              <a:lnSpc>
                <a:spcPct val="90000"/>
              </a:lnSpc>
              <a:spcBef>
                <a:spcPts val="484"/>
              </a:spcBef>
            </a:pPr>
            <a:r>
              <a:rPr lang="en-US" sz="2400" dirty="0">
                <a:latin typeface="Calibri"/>
                <a:cs typeface="Calibri"/>
              </a:rPr>
              <a:t>  </a:t>
            </a:r>
            <a:r>
              <a:rPr lang="en-US" sz="2400" dirty="0" err="1">
                <a:latin typeface="Calibri"/>
                <a:cs typeface="Calibri"/>
              </a:rPr>
              <a:t>lastname</a:t>
            </a:r>
            <a:r>
              <a:rPr lang="en-US" sz="2400" dirty="0">
                <a:latin typeface="Calibri"/>
                <a:cs typeface="Calibri"/>
              </a:rPr>
              <a:t> = </a:t>
            </a:r>
            <a:r>
              <a:rPr lang="en-US" sz="2400" dirty="0" err="1">
                <a:latin typeface="Calibri"/>
                <a:cs typeface="Calibri"/>
              </a:rPr>
              <a:t>models.CharField</a:t>
            </a:r>
            <a:r>
              <a:rPr lang="en-US" sz="2400" dirty="0">
                <a:latin typeface="Calibri"/>
                <a:cs typeface="Calibri"/>
              </a:rPr>
              <a:t>(</a:t>
            </a:r>
            <a:r>
              <a:rPr lang="en-US" sz="2400" dirty="0" err="1">
                <a:latin typeface="Calibri"/>
                <a:cs typeface="Calibri"/>
              </a:rPr>
              <a:t>max_length</a:t>
            </a:r>
            <a:r>
              <a:rPr lang="en-US" sz="2400" dirty="0">
                <a:latin typeface="Calibri"/>
                <a:cs typeface="Calibri"/>
              </a:rPr>
              <a:t>=255)</a:t>
            </a:r>
          </a:p>
          <a:p>
            <a:pPr marL="355600" marR="5080" algn="just">
              <a:lnSpc>
                <a:spcPct val="90000"/>
              </a:lnSpc>
              <a:spcBef>
                <a:spcPts val="484"/>
              </a:spcBef>
            </a:pPr>
            <a:r>
              <a:rPr lang="en-US" sz="2400" dirty="0">
                <a:latin typeface="Calibri"/>
                <a:cs typeface="Calibri"/>
              </a:rPr>
              <a:t>  phone = </a:t>
            </a:r>
            <a:r>
              <a:rPr lang="en-US" sz="2400" dirty="0" err="1">
                <a:latin typeface="Calibri"/>
                <a:cs typeface="Calibri"/>
              </a:rPr>
              <a:t>models.IntegerField</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  </a:t>
            </a:r>
            <a:r>
              <a:rPr lang="en-US" sz="2400" dirty="0" err="1">
                <a:latin typeface="Calibri"/>
                <a:cs typeface="Calibri"/>
              </a:rPr>
              <a:t>joined_date</a:t>
            </a:r>
            <a:r>
              <a:rPr lang="en-US" sz="2400" dirty="0">
                <a:latin typeface="Calibri"/>
                <a:cs typeface="Calibri"/>
              </a:rPr>
              <a:t> = </a:t>
            </a:r>
            <a:r>
              <a:rPr lang="en-US" sz="2400" dirty="0" err="1">
                <a:latin typeface="Calibri"/>
                <a:cs typeface="Calibri"/>
              </a:rPr>
              <a:t>models.DateField</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As you can see, we want to add phone and </a:t>
            </a:r>
            <a:r>
              <a:rPr lang="en-US" sz="2400" dirty="0" err="1">
                <a:latin typeface="Calibri"/>
                <a:cs typeface="Calibri"/>
              </a:rPr>
              <a:t>joined_date</a:t>
            </a:r>
            <a:r>
              <a:rPr lang="en-US" sz="2400" dirty="0">
                <a:latin typeface="Calibri"/>
                <a:cs typeface="Calibri"/>
              </a:rPr>
              <a:t> to our Member Model.</a:t>
            </a:r>
          </a:p>
          <a:p>
            <a:pPr marL="355600" marR="5080" algn="just">
              <a:lnSpc>
                <a:spcPct val="90000"/>
              </a:lnSpc>
              <a:spcBef>
                <a:spcPts val="484"/>
              </a:spcBef>
            </a:pPr>
            <a:r>
              <a:rPr lang="en-US" sz="2400" dirty="0">
                <a:latin typeface="Calibri"/>
                <a:cs typeface="Calibri"/>
              </a:rPr>
              <a:t>This is a change in the Model's structure, and therefor we have to make a migration to tell Django that it has to update the database:</a:t>
            </a:r>
          </a:p>
          <a:p>
            <a:pPr marL="355600" marR="5080" algn="just">
              <a:lnSpc>
                <a:spcPct val="90000"/>
              </a:lnSpc>
              <a:spcBef>
                <a:spcPts val="484"/>
              </a:spcBef>
            </a:pPr>
            <a:r>
              <a:rPr lang="en-US" sz="2400" dirty="0" err="1">
                <a:latin typeface="Calibri"/>
                <a:cs typeface="Calibri"/>
              </a:rPr>
              <a:t>py</a:t>
            </a:r>
            <a:r>
              <a:rPr lang="en-US" sz="2400" dirty="0">
                <a:latin typeface="Calibri"/>
                <a:cs typeface="Calibri"/>
              </a:rPr>
              <a:t> manage.py </a:t>
            </a:r>
            <a:r>
              <a:rPr lang="en-US" sz="2400" dirty="0" err="1">
                <a:latin typeface="Calibri"/>
                <a:cs typeface="Calibri"/>
              </a:rPr>
              <a:t>makemigrations</a:t>
            </a:r>
            <a:r>
              <a:rPr lang="en-US" sz="2400" dirty="0">
                <a:latin typeface="Calibri"/>
                <a:cs typeface="Calibri"/>
              </a:rPr>
              <a:t> members</a:t>
            </a:r>
          </a:p>
          <a:p>
            <a:pPr marL="355600" marR="5080" algn="just">
              <a:lnSpc>
                <a:spcPct val="90000"/>
              </a:lnSpc>
              <a:spcBef>
                <a:spcPts val="484"/>
              </a:spcBef>
            </a:pPr>
            <a:endParaRPr lang="en-US" sz="2400" dirty="0">
              <a:latin typeface="Calibri"/>
              <a:cs typeface="Calibri"/>
            </a:endParaRPr>
          </a:p>
        </p:txBody>
      </p:sp>
    </p:spTree>
    <p:extLst>
      <p:ext uri="{BB962C8B-B14F-4D97-AF65-F5344CB8AC3E}">
        <p14:creationId xmlns:p14="http://schemas.microsoft.com/office/powerpoint/2010/main" val="42433128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0ACB-A4CE-0A0E-BC04-2E95A062C8D4}"/>
              </a:ext>
            </a:extLst>
          </p:cNvPr>
          <p:cNvSpPr>
            <a:spLocks noGrp="1"/>
          </p:cNvSpPr>
          <p:nvPr>
            <p:ph type="title"/>
          </p:nvPr>
        </p:nvSpPr>
        <p:spPr>
          <a:xfrm>
            <a:off x="774700" y="2714625"/>
            <a:ext cx="9448800" cy="677108"/>
          </a:xfrm>
        </p:spPr>
        <p:txBody>
          <a:bodyPr/>
          <a:lstStyle/>
          <a:p>
            <a:pPr algn="ctr"/>
            <a:r>
              <a:rPr lang="en-IN" b="0" i="0" dirty="0">
                <a:solidFill>
                  <a:srgbClr val="000000"/>
                </a:solidFill>
                <a:effectLst/>
                <a:highlight>
                  <a:srgbClr val="FFFFFF"/>
                </a:highlight>
                <a:latin typeface="Segoe UI" panose="020B0502040204020203" pitchFamily="34" charset="0"/>
              </a:rPr>
              <a:t>Django Prepare Template</a:t>
            </a:r>
          </a:p>
        </p:txBody>
      </p:sp>
    </p:spTree>
    <p:extLst>
      <p:ext uri="{BB962C8B-B14F-4D97-AF65-F5344CB8AC3E}">
        <p14:creationId xmlns:p14="http://schemas.microsoft.com/office/powerpoint/2010/main" val="14859724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endParaRPr lang="en-IN" sz="4000" dirty="0"/>
          </a:p>
        </p:txBody>
      </p:sp>
      <p:sp>
        <p:nvSpPr>
          <p:cNvPr id="5" name="object 5"/>
          <p:cNvSpPr txBox="1"/>
          <p:nvPr/>
        </p:nvSpPr>
        <p:spPr>
          <a:xfrm>
            <a:off x="50800" y="733425"/>
            <a:ext cx="10591800" cy="6794295"/>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Create Template</a:t>
            </a:r>
          </a:p>
          <a:p>
            <a:pPr marL="355600" marR="5080" algn="just">
              <a:lnSpc>
                <a:spcPct val="90000"/>
              </a:lnSpc>
              <a:spcBef>
                <a:spcPts val="484"/>
              </a:spcBef>
            </a:pPr>
            <a:r>
              <a:rPr lang="en-US" sz="2400" dirty="0">
                <a:latin typeface="Calibri"/>
                <a:cs typeface="Calibri"/>
              </a:rPr>
              <a:t>After creating Models, with the fields and data we want in them, it is time to display the data in a web page.</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Start by creating an HTML file named all_members.html and place it in the /templates/ folder:</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err="1">
                <a:latin typeface="Calibri"/>
                <a:cs typeface="Calibri"/>
              </a:rPr>
              <a:t>my_tennis_club</a:t>
            </a:r>
            <a:r>
              <a:rPr lang="en-US" sz="2400" dirty="0">
                <a:latin typeface="Calibri"/>
                <a:cs typeface="Calibri"/>
              </a:rPr>
              <a:t>/members/templates/all_members.html:</a:t>
            </a:r>
          </a:p>
          <a:p>
            <a:pPr marL="355600" marR="5080" algn="just">
              <a:lnSpc>
                <a:spcPct val="90000"/>
              </a:lnSpc>
              <a:spcBef>
                <a:spcPts val="484"/>
              </a:spcBef>
            </a:pPr>
            <a:r>
              <a:rPr lang="en-US" sz="2000" dirty="0">
                <a:latin typeface="Calibri"/>
                <a:cs typeface="Calibri"/>
              </a:rPr>
              <a:t>&lt;!DOCTYPE html&gt;</a:t>
            </a:r>
          </a:p>
          <a:p>
            <a:pPr marL="355600" marR="5080" algn="just">
              <a:lnSpc>
                <a:spcPct val="90000"/>
              </a:lnSpc>
              <a:spcBef>
                <a:spcPts val="484"/>
              </a:spcBef>
            </a:pPr>
            <a:r>
              <a:rPr lang="en-US" sz="2000" dirty="0">
                <a:latin typeface="Calibri"/>
                <a:cs typeface="Calibri"/>
              </a:rPr>
              <a:t>&lt;html&gt;</a:t>
            </a:r>
          </a:p>
          <a:p>
            <a:pPr marL="355600" marR="5080" algn="just">
              <a:lnSpc>
                <a:spcPct val="90000"/>
              </a:lnSpc>
              <a:spcBef>
                <a:spcPts val="484"/>
              </a:spcBef>
            </a:pPr>
            <a:r>
              <a:rPr lang="en-US" sz="2000" dirty="0">
                <a:latin typeface="Calibri"/>
                <a:cs typeface="Calibri"/>
              </a:rPr>
              <a:t>&lt;body&gt;</a:t>
            </a:r>
          </a:p>
          <a:p>
            <a:pPr marL="355600" marR="5080" algn="just">
              <a:lnSpc>
                <a:spcPct val="90000"/>
              </a:lnSpc>
              <a:spcBef>
                <a:spcPts val="484"/>
              </a:spcBef>
            </a:pPr>
            <a:r>
              <a:rPr lang="en-US" sz="2000" dirty="0">
                <a:latin typeface="Calibri"/>
                <a:cs typeface="Calibri"/>
              </a:rPr>
              <a:t>&lt;h1&gt;Members&lt;/h1&gt;</a:t>
            </a:r>
          </a:p>
          <a:p>
            <a:pPr marL="355600" marR="5080" algn="just">
              <a:lnSpc>
                <a:spcPct val="90000"/>
              </a:lnSpc>
              <a:spcBef>
                <a:spcPts val="484"/>
              </a:spcBef>
            </a:pPr>
            <a:r>
              <a:rPr lang="en-US" sz="2000" dirty="0">
                <a:latin typeface="Calibri"/>
                <a:cs typeface="Calibri"/>
              </a:rPr>
              <a:t>  &lt;</a:t>
            </a:r>
            <a:r>
              <a:rPr lang="en-US" sz="2000" dirty="0" err="1">
                <a:latin typeface="Calibri"/>
                <a:cs typeface="Calibri"/>
              </a:rPr>
              <a:t>ul</a:t>
            </a:r>
            <a:r>
              <a:rPr lang="en-US" sz="2000" dirty="0">
                <a:latin typeface="Calibri"/>
                <a:cs typeface="Calibri"/>
              </a:rPr>
              <a:t>&gt;</a:t>
            </a:r>
          </a:p>
          <a:p>
            <a:pPr marL="355600" marR="5080" algn="just">
              <a:lnSpc>
                <a:spcPct val="90000"/>
              </a:lnSpc>
              <a:spcBef>
                <a:spcPts val="484"/>
              </a:spcBef>
            </a:pPr>
            <a:r>
              <a:rPr lang="en-US" sz="2000" dirty="0">
                <a:latin typeface="Calibri"/>
                <a:cs typeface="Calibri"/>
              </a:rPr>
              <a:t>  {% for x in </a:t>
            </a:r>
            <a:r>
              <a:rPr lang="en-US" sz="2000" dirty="0" err="1">
                <a:latin typeface="Calibri"/>
                <a:cs typeface="Calibri"/>
              </a:rPr>
              <a:t>mymembers</a:t>
            </a:r>
            <a:r>
              <a:rPr lang="en-US" sz="2000" dirty="0">
                <a:latin typeface="Calibri"/>
                <a:cs typeface="Calibri"/>
              </a:rPr>
              <a:t> %}</a:t>
            </a:r>
          </a:p>
          <a:p>
            <a:pPr marL="355600" marR="5080" algn="just">
              <a:lnSpc>
                <a:spcPct val="90000"/>
              </a:lnSpc>
              <a:spcBef>
                <a:spcPts val="484"/>
              </a:spcBef>
            </a:pPr>
            <a:r>
              <a:rPr lang="en-US" sz="2000" dirty="0">
                <a:latin typeface="Calibri"/>
                <a:cs typeface="Calibri"/>
              </a:rPr>
              <a:t>    &lt;li&gt;{{ </a:t>
            </a:r>
            <a:r>
              <a:rPr lang="en-US" sz="2000" dirty="0" err="1">
                <a:latin typeface="Calibri"/>
                <a:cs typeface="Calibri"/>
              </a:rPr>
              <a:t>x.firstname</a:t>
            </a:r>
            <a:r>
              <a:rPr lang="en-US" sz="2000" dirty="0">
                <a:latin typeface="Calibri"/>
                <a:cs typeface="Calibri"/>
              </a:rPr>
              <a:t> }} {{ </a:t>
            </a:r>
            <a:r>
              <a:rPr lang="en-US" sz="2000" dirty="0" err="1">
                <a:latin typeface="Calibri"/>
                <a:cs typeface="Calibri"/>
              </a:rPr>
              <a:t>x.lastname</a:t>
            </a:r>
            <a:r>
              <a:rPr lang="en-US" sz="2000" dirty="0">
                <a:latin typeface="Calibri"/>
                <a:cs typeface="Calibri"/>
              </a:rPr>
              <a:t> }}&lt;/li&gt;</a:t>
            </a:r>
          </a:p>
          <a:p>
            <a:pPr marL="355600" marR="5080" algn="just">
              <a:lnSpc>
                <a:spcPct val="90000"/>
              </a:lnSpc>
              <a:spcBef>
                <a:spcPts val="484"/>
              </a:spcBef>
            </a:pPr>
            <a:r>
              <a:rPr lang="en-US" sz="2000" dirty="0">
                <a:latin typeface="Calibri"/>
                <a:cs typeface="Calibri"/>
              </a:rPr>
              <a:t>  {% </a:t>
            </a:r>
            <a:r>
              <a:rPr lang="en-US" sz="2000" dirty="0" err="1">
                <a:latin typeface="Calibri"/>
                <a:cs typeface="Calibri"/>
              </a:rPr>
              <a:t>endfor</a:t>
            </a:r>
            <a:r>
              <a:rPr lang="en-US" sz="2000" dirty="0">
                <a:latin typeface="Calibri"/>
                <a:cs typeface="Calibri"/>
              </a:rPr>
              <a:t> %}</a:t>
            </a:r>
          </a:p>
          <a:p>
            <a:pPr marL="355600" marR="5080" algn="just">
              <a:lnSpc>
                <a:spcPct val="90000"/>
              </a:lnSpc>
              <a:spcBef>
                <a:spcPts val="484"/>
              </a:spcBef>
            </a:pPr>
            <a:r>
              <a:rPr lang="en-US" sz="2000" dirty="0">
                <a:latin typeface="Calibri"/>
                <a:cs typeface="Calibri"/>
              </a:rPr>
              <a:t>&lt;/</a:t>
            </a:r>
            <a:r>
              <a:rPr lang="en-US" sz="2000" dirty="0" err="1">
                <a:latin typeface="Calibri"/>
                <a:cs typeface="Calibri"/>
              </a:rPr>
              <a:t>ul</a:t>
            </a:r>
            <a:r>
              <a:rPr lang="en-US" sz="2000" dirty="0">
                <a:latin typeface="Calibri"/>
                <a:cs typeface="Calibri"/>
              </a:rPr>
              <a:t>&gt;</a:t>
            </a:r>
          </a:p>
          <a:p>
            <a:pPr marL="355600" marR="5080" algn="just">
              <a:lnSpc>
                <a:spcPct val="90000"/>
              </a:lnSpc>
              <a:spcBef>
                <a:spcPts val="484"/>
              </a:spcBef>
            </a:pPr>
            <a:r>
              <a:rPr lang="en-US" sz="2000" dirty="0">
                <a:latin typeface="Calibri"/>
                <a:cs typeface="Calibri"/>
              </a:rPr>
              <a:t>&lt;/body&gt;</a:t>
            </a:r>
          </a:p>
          <a:p>
            <a:pPr marL="355600" marR="5080" algn="just">
              <a:lnSpc>
                <a:spcPct val="90000"/>
              </a:lnSpc>
              <a:spcBef>
                <a:spcPts val="484"/>
              </a:spcBef>
            </a:pPr>
            <a:r>
              <a:rPr lang="en-US" sz="2000" dirty="0">
                <a:latin typeface="Calibri"/>
                <a:cs typeface="Calibri"/>
              </a:rPr>
              <a:t>&lt;/html&gt;</a:t>
            </a:r>
          </a:p>
        </p:txBody>
      </p:sp>
    </p:spTree>
    <p:extLst>
      <p:ext uri="{BB962C8B-B14F-4D97-AF65-F5344CB8AC3E}">
        <p14:creationId xmlns:p14="http://schemas.microsoft.com/office/powerpoint/2010/main" val="23387830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dirty="0"/>
              <a:t>Modify View</a:t>
            </a:r>
          </a:p>
        </p:txBody>
      </p:sp>
      <p:sp>
        <p:nvSpPr>
          <p:cNvPr id="5" name="object 5"/>
          <p:cNvSpPr txBox="1"/>
          <p:nvPr/>
        </p:nvSpPr>
        <p:spPr>
          <a:xfrm>
            <a:off x="50800" y="733425"/>
            <a:ext cx="10591800" cy="6674775"/>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model data available in the template. This is done in the view.</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In the view we have to import the Member model, and send it to the template like this:</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err="1">
                <a:latin typeface="Calibri"/>
                <a:cs typeface="Calibri"/>
              </a:rPr>
              <a:t>my_tennis_club</a:t>
            </a:r>
            <a:r>
              <a:rPr lang="en-US" sz="2400" dirty="0">
                <a:latin typeface="Calibri"/>
                <a:cs typeface="Calibri"/>
              </a:rPr>
              <a:t>/members/views.py:</a:t>
            </a:r>
          </a:p>
          <a:p>
            <a:pPr marL="355600" marR="5080" algn="just">
              <a:lnSpc>
                <a:spcPct val="90000"/>
              </a:lnSpc>
              <a:spcBef>
                <a:spcPts val="484"/>
              </a:spcBef>
            </a:pPr>
            <a:r>
              <a:rPr lang="en-US" sz="2400" dirty="0">
                <a:latin typeface="Calibri"/>
                <a:cs typeface="Calibri"/>
              </a:rPr>
              <a:t>from </a:t>
            </a:r>
            <a:r>
              <a:rPr lang="en-US" sz="2400" dirty="0" err="1">
                <a:latin typeface="Calibri"/>
                <a:cs typeface="Calibri"/>
              </a:rPr>
              <a:t>django.http</a:t>
            </a:r>
            <a:r>
              <a:rPr lang="en-US" sz="2400" dirty="0">
                <a:latin typeface="Calibri"/>
                <a:cs typeface="Calibri"/>
              </a:rPr>
              <a:t> import </a:t>
            </a:r>
            <a:r>
              <a:rPr lang="en-US" sz="2400" dirty="0" err="1">
                <a:latin typeface="Calibri"/>
                <a:cs typeface="Calibri"/>
              </a:rPr>
              <a:t>HttpResponse</a:t>
            </a: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from </a:t>
            </a:r>
            <a:r>
              <a:rPr lang="en-US" sz="2400" dirty="0" err="1">
                <a:latin typeface="Calibri"/>
                <a:cs typeface="Calibri"/>
              </a:rPr>
              <a:t>django.template</a:t>
            </a:r>
            <a:r>
              <a:rPr lang="en-US" sz="2400" dirty="0">
                <a:latin typeface="Calibri"/>
                <a:cs typeface="Calibri"/>
              </a:rPr>
              <a:t> import loader</a:t>
            </a:r>
          </a:p>
          <a:p>
            <a:pPr marL="355600" marR="5080" algn="just">
              <a:lnSpc>
                <a:spcPct val="90000"/>
              </a:lnSpc>
              <a:spcBef>
                <a:spcPts val="484"/>
              </a:spcBef>
            </a:pPr>
            <a:r>
              <a:rPr lang="en-US" sz="2400" dirty="0">
                <a:latin typeface="Calibri"/>
                <a:cs typeface="Calibri"/>
              </a:rPr>
              <a:t>from .models import Member</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def members(request):</a:t>
            </a:r>
          </a:p>
          <a:p>
            <a:pPr marL="355600" marR="5080" algn="just">
              <a:lnSpc>
                <a:spcPct val="90000"/>
              </a:lnSpc>
              <a:spcBef>
                <a:spcPts val="484"/>
              </a:spcBef>
            </a:pPr>
            <a:r>
              <a:rPr lang="en-US" sz="2400" dirty="0">
                <a:latin typeface="Calibri"/>
                <a:cs typeface="Calibri"/>
              </a:rPr>
              <a:t>  </a:t>
            </a:r>
            <a:r>
              <a:rPr lang="en-US" sz="2400" dirty="0" err="1">
                <a:latin typeface="Calibri"/>
                <a:cs typeface="Calibri"/>
              </a:rPr>
              <a:t>mymembers</a:t>
            </a:r>
            <a:r>
              <a:rPr lang="en-US" sz="2400" dirty="0">
                <a:latin typeface="Calibri"/>
                <a:cs typeface="Calibri"/>
              </a:rPr>
              <a:t> = </a:t>
            </a:r>
            <a:r>
              <a:rPr lang="en-US" sz="2400" dirty="0" err="1">
                <a:latin typeface="Calibri"/>
                <a:cs typeface="Calibri"/>
              </a:rPr>
              <a:t>Member.objects.all</a:t>
            </a:r>
            <a:r>
              <a:rPr lang="en-US" sz="2400" dirty="0">
                <a:latin typeface="Calibri"/>
                <a:cs typeface="Calibri"/>
              </a:rPr>
              <a:t>().values()</a:t>
            </a:r>
          </a:p>
          <a:p>
            <a:pPr marL="355600" marR="5080" algn="just">
              <a:lnSpc>
                <a:spcPct val="90000"/>
              </a:lnSpc>
              <a:spcBef>
                <a:spcPts val="484"/>
              </a:spcBef>
            </a:pPr>
            <a:r>
              <a:rPr lang="en-US" sz="2400" dirty="0">
                <a:latin typeface="Calibri"/>
                <a:cs typeface="Calibri"/>
              </a:rPr>
              <a:t>  template = </a:t>
            </a:r>
            <a:r>
              <a:rPr lang="en-US" sz="2400" dirty="0" err="1">
                <a:latin typeface="Calibri"/>
                <a:cs typeface="Calibri"/>
              </a:rPr>
              <a:t>loader.get_template</a:t>
            </a:r>
            <a:r>
              <a:rPr lang="en-US" sz="2400" dirty="0">
                <a:latin typeface="Calibri"/>
                <a:cs typeface="Calibri"/>
              </a:rPr>
              <a:t>('all_members.html')</a:t>
            </a:r>
          </a:p>
          <a:p>
            <a:pPr marL="355600" marR="5080" algn="just">
              <a:lnSpc>
                <a:spcPct val="90000"/>
              </a:lnSpc>
              <a:spcBef>
                <a:spcPts val="484"/>
              </a:spcBef>
            </a:pPr>
            <a:r>
              <a:rPr lang="en-US" sz="2400" dirty="0">
                <a:latin typeface="Calibri"/>
                <a:cs typeface="Calibri"/>
              </a:rPr>
              <a:t>  context = {</a:t>
            </a:r>
          </a:p>
          <a:p>
            <a:pPr marL="355600" marR="5080" algn="just">
              <a:lnSpc>
                <a:spcPct val="90000"/>
              </a:lnSpc>
              <a:spcBef>
                <a:spcPts val="484"/>
              </a:spcBef>
            </a:pPr>
            <a:r>
              <a:rPr lang="en-US" sz="2400" dirty="0">
                <a:latin typeface="Calibri"/>
                <a:cs typeface="Calibri"/>
              </a:rPr>
              <a:t>    '</a:t>
            </a:r>
            <a:r>
              <a:rPr lang="en-US" sz="2400" dirty="0" err="1">
                <a:latin typeface="Calibri"/>
                <a:cs typeface="Calibri"/>
              </a:rPr>
              <a:t>mymembers</a:t>
            </a:r>
            <a:r>
              <a:rPr lang="en-US" sz="2400" dirty="0">
                <a:latin typeface="Calibri"/>
                <a:cs typeface="Calibri"/>
              </a:rPr>
              <a:t>': </a:t>
            </a:r>
            <a:r>
              <a:rPr lang="en-US" sz="2400" dirty="0" err="1">
                <a:latin typeface="Calibri"/>
                <a:cs typeface="Calibri"/>
              </a:rPr>
              <a:t>mymembers</a:t>
            </a:r>
            <a:r>
              <a:rPr lang="en-US" sz="2400" dirty="0">
                <a:latin typeface="Calibri"/>
                <a:cs typeface="Calibri"/>
              </a:rPr>
              <a:t>,</a:t>
            </a:r>
          </a:p>
          <a:p>
            <a:pPr marL="355600" marR="5080" algn="just">
              <a:lnSpc>
                <a:spcPct val="90000"/>
              </a:lnSpc>
              <a:spcBef>
                <a:spcPts val="484"/>
              </a:spcBef>
            </a:pPr>
            <a:r>
              <a:rPr lang="en-US" sz="2400" dirty="0">
                <a:latin typeface="Calibri"/>
                <a:cs typeface="Calibri"/>
              </a:rPr>
              <a:t>  }</a:t>
            </a:r>
          </a:p>
          <a:p>
            <a:pPr marL="355600" marR="5080" algn="just">
              <a:lnSpc>
                <a:spcPct val="90000"/>
              </a:lnSpc>
              <a:spcBef>
                <a:spcPts val="484"/>
              </a:spcBef>
            </a:pPr>
            <a:r>
              <a:rPr lang="en-US" sz="2400" dirty="0">
                <a:latin typeface="Calibri"/>
                <a:cs typeface="Calibri"/>
              </a:rPr>
              <a:t>  return </a:t>
            </a:r>
            <a:r>
              <a:rPr lang="en-US" sz="2400" dirty="0" err="1">
                <a:latin typeface="Calibri"/>
                <a:cs typeface="Calibri"/>
              </a:rPr>
              <a:t>HttpResponse</a:t>
            </a:r>
            <a:r>
              <a:rPr lang="en-US" sz="2400" dirty="0">
                <a:latin typeface="Calibri"/>
                <a:cs typeface="Calibri"/>
              </a:rPr>
              <a:t>(</a:t>
            </a:r>
            <a:r>
              <a:rPr lang="en-US" sz="2400" dirty="0" err="1">
                <a:latin typeface="Calibri"/>
                <a:cs typeface="Calibri"/>
              </a:rPr>
              <a:t>template.render</a:t>
            </a:r>
            <a:r>
              <a:rPr lang="en-US" sz="2400" dirty="0">
                <a:latin typeface="Calibri"/>
                <a:cs typeface="Calibri"/>
              </a:rPr>
              <a:t>(context, request))</a:t>
            </a:r>
            <a:endParaRPr lang="en-US" sz="2000" dirty="0">
              <a:latin typeface="Calibri"/>
              <a:cs typeface="Calibri"/>
            </a:endParaRPr>
          </a:p>
        </p:txBody>
      </p:sp>
    </p:spTree>
    <p:extLst>
      <p:ext uri="{BB962C8B-B14F-4D97-AF65-F5344CB8AC3E}">
        <p14:creationId xmlns:p14="http://schemas.microsoft.com/office/powerpoint/2010/main" val="16281510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dirty="0"/>
              <a:t>Modify View</a:t>
            </a:r>
          </a:p>
        </p:txBody>
      </p:sp>
      <p:sp>
        <p:nvSpPr>
          <p:cNvPr id="5" name="object 5"/>
          <p:cNvSpPr txBox="1"/>
          <p:nvPr/>
        </p:nvSpPr>
        <p:spPr>
          <a:xfrm>
            <a:off x="50800" y="1114425"/>
            <a:ext cx="10591800" cy="2773707"/>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The members view does the following:</a:t>
            </a:r>
          </a:p>
          <a:p>
            <a:pPr marL="698500" marR="5080" indent="-342900" algn="just">
              <a:lnSpc>
                <a:spcPct val="90000"/>
              </a:lnSpc>
              <a:spcBef>
                <a:spcPts val="484"/>
              </a:spcBef>
              <a:buFont typeface="Arial" panose="020B0604020202020204" pitchFamily="34" charset="0"/>
              <a:buChar char="•"/>
            </a:pPr>
            <a:endParaRPr lang="en-US" sz="2400" dirty="0">
              <a:latin typeface="Calibri"/>
              <a:cs typeface="Calibri"/>
            </a:endParaRPr>
          </a:p>
          <a:p>
            <a:pPr marL="698500" marR="5080" indent="-342900" algn="just">
              <a:lnSpc>
                <a:spcPct val="90000"/>
              </a:lnSpc>
              <a:spcBef>
                <a:spcPts val="484"/>
              </a:spcBef>
              <a:buFont typeface="Arial" panose="020B0604020202020204" pitchFamily="34" charset="0"/>
              <a:buChar char="•"/>
            </a:pPr>
            <a:r>
              <a:rPr lang="en-US" sz="2400" dirty="0">
                <a:latin typeface="Calibri"/>
                <a:cs typeface="Calibri"/>
              </a:rPr>
              <a:t>Creates a </a:t>
            </a:r>
            <a:r>
              <a:rPr lang="en-US" sz="2400" dirty="0" err="1">
                <a:latin typeface="Calibri"/>
                <a:cs typeface="Calibri"/>
              </a:rPr>
              <a:t>mymembers</a:t>
            </a:r>
            <a:r>
              <a:rPr lang="en-US" sz="2400" dirty="0">
                <a:latin typeface="Calibri"/>
                <a:cs typeface="Calibri"/>
              </a:rPr>
              <a:t> object with all the values of the Member model.</a:t>
            </a:r>
          </a:p>
          <a:p>
            <a:pPr marL="698500" marR="5080" indent="-342900" algn="just">
              <a:lnSpc>
                <a:spcPct val="90000"/>
              </a:lnSpc>
              <a:spcBef>
                <a:spcPts val="484"/>
              </a:spcBef>
              <a:buFont typeface="Arial" panose="020B0604020202020204" pitchFamily="34" charset="0"/>
              <a:buChar char="•"/>
            </a:pPr>
            <a:r>
              <a:rPr lang="en-US" sz="2400" dirty="0">
                <a:latin typeface="Calibri"/>
                <a:cs typeface="Calibri"/>
              </a:rPr>
              <a:t>Loads the all_members.html template.</a:t>
            </a:r>
          </a:p>
          <a:p>
            <a:pPr marL="698500" marR="5080" indent="-342900" algn="just">
              <a:lnSpc>
                <a:spcPct val="90000"/>
              </a:lnSpc>
              <a:spcBef>
                <a:spcPts val="484"/>
              </a:spcBef>
              <a:buFont typeface="Arial" panose="020B0604020202020204" pitchFamily="34" charset="0"/>
              <a:buChar char="•"/>
            </a:pPr>
            <a:r>
              <a:rPr lang="en-US" sz="2400" dirty="0">
                <a:latin typeface="Calibri"/>
                <a:cs typeface="Calibri"/>
              </a:rPr>
              <a:t>Creates an object containing the </a:t>
            </a:r>
            <a:r>
              <a:rPr lang="en-US" sz="2400" dirty="0" err="1">
                <a:latin typeface="Calibri"/>
                <a:cs typeface="Calibri"/>
              </a:rPr>
              <a:t>mymembers</a:t>
            </a:r>
            <a:r>
              <a:rPr lang="en-US" sz="2400" dirty="0">
                <a:latin typeface="Calibri"/>
                <a:cs typeface="Calibri"/>
              </a:rPr>
              <a:t> object.</a:t>
            </a:r>
          </a:p>
          <a:p>
            <a:pPr marL="698500" marR="5080" indent="-342900" algn="just">
              <a:lnSpc>
                <a:spcPct val="90000"/>
              </a:lnSpc>
              <a:spcBef>
                <a:spcPts val="484"/>
              </a:spcBef>
              <a:buFont typeface="Arial" panose="020B0604020202020204" pitchFamily="34" charset="0"/>
              <a:buChar char="•"/>
            </a:pPr>
            <a:r>
              <a:rPr lang="en-US" sz="2400" dirty="0">
                <a:latin typeface="Calibri"/>
                <a:cs typeface="Calibri"/>
              </a:rPr>
              <a:t>Sends the object to the template.</a:t>
            </a:r>
          </a:p>
          <a:p>
            <a:pPr marL="698500" marR="5080" indent="-342900" algn="just">
              <a:lnSpc>
                <a:spcPct val="90000"/>
              </a:lnSpc>
              <a:spcBef>
                <a:spcPts val="484"/>
              </a:spcBef>
              <a:buFont typeface="Arial" panose="020B0604020202020204" pitchFamily="34" charset="0"/>
              <a:buChar char="•"/>
            </a:pPr>
            <a:r>
              <a:rPr lang="en-US" sz="2400" dirty="0">
                <a:latin typeface="Calibri"/>
                <a:cs typeface="Calibri"/>
              </a:rPr>
              <a:t>Outputs the HTML that is rendered by the template.</a:t>
            </a:r>
            <a:endParaRPr lang="en-US" sz="2000" dirty="0">
              <a:latin typeface="Calibri"/>
              <a:cs typeface="Calibri"/>
            </a:endParaRPr>
          </a:p>
        </p:txBody>
      </p:sp>
    </p:spTree>
    <p:extLst>
      <p:ext uri="{BB962C8B-B14F-4D97-AF65-F5344CB8AC3E}">
        <p14:creationId xmlns:p14="http://schemas.microsoft.com/office/powerpoint/2010/main" val="17434068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9493" y="0"/>
            <a:ext cx="6314414" cy="857186"/>
          </a:xfrm>
          <a:prstGeom prst="rect">
            <a:avLst/>
          </a:prstGeom>
        </p:spPr>
        <p:txBody>
          <a:bodyPr vert="horz" wrap="square" lIns="0" tIns="239296" rIns="0" bIns="0" rtlCol="0">
            <a:spAutoFit/>
          </a:bodyPr>
          <a:lstStyle/>
          <a:p>
            <a:pPr marL="1484630">
              <a:lnSpc>
                <a:spcPct val="100000"/>
              </a:lnSpc>
              <a:spcBef>
                <a:spcPts val="95"/>
              </a:spcBef>
            </a:pPr>
            <a:r>
              <a:rPr lang="en-IN" sz="4000" dirty="0"/>
              <a:t>Modify View</a:t>
            </a:r>
          </a:p>
        </p:txBody>
      </p:sp>
      <p:sp>
        <p:nvSpPr>
          <p:cNvPr id="5" name="object 5"/>
          <p:cNvSpPr txBox="1"/>
          <p:nvPr/>
        </p:nvSpPr>
        <p:spPr>
          <a:xfrm>
            <a:off x="50800" y="1114425"/>
            <a:ext cx="10591800" cy="1916549"/>
          </a:xfrm>
          <a:prstGeom prst="rect">
            <a:avLst/>
          </a:prstGeom>
        </p:spPr>
        <p:txBody>
          <a:bodyPr vert="horz" wrap="square" lIns="0" tIns="61594" rIns="0" bIns="0" rtlCol="0">
            <a:spAutoFit/>
          </a:bodyPr>
          <a:lstStyle/>
          <a:p>
            <a:pPr marL="355600" marR="5080" algn="just">
              <a:lnSpc>
                <a:spcPct val="90000"/>
              </a:lnSpc>
              <a:spcBef>
                <a:spcPts val="484"/>
              </a:spcBef>
            </a:pPr>
            <a:r>
              <a:rPr lang="en-US" sz="2400" dirty="0">
                <a:latin typeface="Calibri"/>
                <a:cs typeface="Calibri"/>
              </a:rPr>
              <a:t>Start the server by navigating to the /</a:t>
            </a:r>
            <a:r>
              <a:rPr lang="en-US" sz="2400" dirty="0" err="1">
                <a:latin typeface="Calibri"/>
                <a:cs typeface="Calibri"/>
              </a:rPr>
              <a:t>my_tennis_club</a:t>
            </a:r>
            <a:r>
              <a:rPr lang="en-US" sz="2400" dirty="0">
                <a:latin typeface="Calibri"/>
                <a:cs typeface="Calibri"/>
              </a:rPr>
              <a:t>/ folder and execute this command:</a:t>
            </a:r>
          </a:p>
          <a:p>
            <a:pPr marL="355600" marR="5080" algn="just">
              <a:lnSpc>
                <a:spcPct val="90000"/>
              </a:lnSpc>
              <a:spcBef>
                <a:spcPts val="484"/>
              </a:spcBef>
            </a:pPr>
            <a:endParaRPr lang="en-US" sz="2400" dirty="0">
              <a:latin typeface="Calibri"/>
              <a:cs typeface="Calibri"/>
            </a:endParaRPr>
          </a:p>
          <a:p>
            <a:pPr marL="355600" marR="5080" algn="just">
              <a:lnSpc>
                <a:spcPct val="90000"/>
              </a:lnSpc>
              <a:spcBef>
                <a:spcPts val="484"/>
              </a:spcBef>
            </a:pPr>
            <a:r>
              <a:rPr lang="en-US" sz="2400" dirty="0" err="1">
                <a:latin typeface="Calibri"/>
                <a:cs typeface="Calibri"/>
              </a:rPr>
              <a:t>py</a:t>
            </a:r>
            <a:r>
              <a:rPr lang="en-US" sz="2400" dirty="0">
                <a:latin typeface="Calibri"/>
                <a:cs typeface="Calibri"/>
              </a:rPr>
              <a:t> manage.py </a:t>
            </a:r>
            <a:r>
              <a:rPr lang="en-US" sz="2400" dirty="0" err="1">
                <a:latin typeface="Calibri"/>
                <a:cs typeface="Calibri"/>
              </a:rPr>
              <a:t>runserver</a:t>
            </a:r>
            <a:endParaRPr lang="en-US" sz="2400" dirty="0">
              <a:latin typeface="Calibri"/>
              <a:cs typeface="Calibri"/>
            </a:endParaRPr>
          </a:p>
          <a:p>
            <a:pPr marL="355600" marR="5080" algn="just">
              <a:lnSpc>
                <a:spcPct val="90000"/>
              </a:lnSpc>
              <a:spcBef>
                <a:spcPts val="484"/>
              </a:spcBef>
            </a:pPr>
            <a:r>
              <a:rPr lang="en-US" sz="2400" dirty="0">
                <a:latin typeface="Calibri"/>
                <a:cs typeface="Calibri"/>
              </a:rPr>
              <a:t>In the browser window, type 127.0.0.1:8000/members/ in the address bar.</a:t>
            </a:r>
            <a:endParaRPr lang="en-US" sz="2000" dirty="0">
              <a:latin typeface="Calibri"/>
              <a:cs typeface="Calibri"/>
            </a:endParaRPr>
          </a:p>
        </p:txBody>
      </p:sp>
      <p:pic>
        <p:nvPicPr>
          <p:cNvPr id="4" name="Picture 3">
            <a:extLst>
              <a:ext uri="{FF2B5EF4-FFF2-40B4-BE49-F238E27FC236}">
                <a16:creationId xmlns:a16="http://schemas.microsoft.com/office/drawing/2014/main" id="{C8E7A7F5-9A20-5777-DCCA-E23772422A2D}"/>
              </a:ext>
            </a:extLst>
          </p:cNvPr>
          <p:cNvPicPr>
            <a:picLocks noChangeAspect="1"/>
          </p:cNvPicPr>
          <p:nvPr/>
        </p:nvPicPr>
        <p:blipFill>
          <a:blip r:embed="rId2"/>
          <a:stretch>
            <a:fillRect/>
          </a:stretch>
        </p:blipFill>
        <p:spPr>
          <a:xfrm>
            <a:off x="546100" y="3171825"/>
            <a:ext cx="9067800" cy="4076461"/>
          </a:xfrm>
          <a:prstGeom prst="rect">
            <a:avLst/>
          </a:prstGeom>
        </p:spPr>
      </p:pic>
    </p:spTree>
    <p:extLst>
      <p:ext uri="{BB962C8B-B14F-4D97-AF65-F5344CB8AC3E}">
        <p14:creationId xmlns:p14="http://schemas.microsoft.com/office/powerpoint/2010/main" val="138586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E8A3-22D4-BB86-B09E-F5D7F8B12213}"/>
              </a:ext>
            </a:extLst>
          </p:cNvPr>
          <p:cNvSpPr>
            <a:spLocks noGrp="1"/>
          </p:cNvSpPr>
          <p:nvPr>
            <p:ph type="title"/>
          </p:nvPr>
        </p:nvSpPr>
        <p:spPr/>
        <p:txBody>
          <a:bodyPr/>
          <a:lstStyle/>
          <a:p>
            <a:pPr algn="ctr"/>
            <a:r>
              <a:rPr lang="en-US" b="1" i="0" dirty="0">
                <a:solidFill>
                  <a:srgbClr val="273239"/>
                </a:solidFill>
                <a:effectLst/>
                <a:latin typeface="Nunito" pitchFamily="2" charset="0"/>
              </a:rPr>
              <a:t>Model View Controller (MVC) </a:t>
            </a:r>
            <a:endParaRPr lang="en-IN" dirty="0"/>
          </a:p>
        </p:txBody>
      </p:sp>
      <p:sp>
        <p:nvSpPr>
          <p:cNvPr id="3" name="Content Placeholder 2">
            <a:extLst>
              <a:ext uri="{FF2B5EF4-FFF2-40B4-BE49-F238E27FC236}">
                <a16:creationId xmlns:a16="http://schemas.microsoft.com/office/drawing/2014/main" id="{BF6474E5-ED78-578C-0278-D14AA301FEA4}"/>
              </a:ext>
            </a:extLst>
          </p:cNvPr>
          <p:cNvSpPr>
            <a:spLocks noGrp="1"/>
          </p:cNvSpPr>
          <p:nvPr>
            <p:ph idx="1"/>
          </p:nvPr>
        </p:nvSpPr>
        <p:spPr/>
        <p:txBody>
          <a:bodyPr>
            <a:normAutofit fontScale="92500" lnSpcReduction="20000"/>
          </a:bodyPr>
          <a:lstStyle/>
          <a:p>
            <a:pPr algn="just" fontAlgn="base"/>
            <a:r>
              <a:rPr lang="en-US" b="0" i="0" dirty="0">
                <a:solidFill>
                  <a:srgbClr val="273239"/>
                </a:solidFill>
                <a:effectLst/>
                <a:latin typeface="Nunito" pitchFamily="2" charset="0"/>
              </a:rPr>
              <a:t>It is a software design pattern that is used to implement user interfaces and gives emphasis on separating data representation from the components which interact and process the data. </a:t>
            </a:r>
          </a:p>
          <a:p>
            <a:pPr algn="just" fontAlgn="base"/>
            <a:r>
              <a:rPr lang="en-US" b="0" i="0" dirty="0">
                <a:solidFill>
                  <a:srgbClr val="273239"/>
                </a:solidFill>
                <a:effectLst/>
                <a:latin typeface="Nunito" pitchFamily="2" charset="0"/>
              </a:rPr>
              <a:t>It has 3 components and each component has a specific purpose:  </a:t>
            </a:r>
          </a:p>
          <a:p>
            <a:pPr algn="just" fontAlgn="base">
              <a:buFont typeface="Arial" panose="020B0604020202020204" pitchFamily="34" charset="0"/>
              <a:buChar char="•"/>
            </a:pPr>
            <a:r>
              <a:rPr lang="en-US" b="0" i="0" dirty="0">
                <a:solidFill>
                  <a:srgbClr val="273239"/>
                </a:solidFill>
                <a:effectLst/>
                <a:latin typeface="Nunito" pitchFamily="2" charset="0"/>
              </a:rPr>
              <a:t>This </a:t>
            </a:r>
            <a:r>
              <a:rPr lang="en-US" b="1" i="0" dirty="0">
                <a:solidFill>
                  <a:srgbClr val="273239"/>
                </a:solidFill>
                <a:effectLst/>
                <a:latin typeface="Nunito" pitchFamily="2" charset="0"/>
              </a:rPr>
              <a:t>Model</a:t>
            </a:r>
            <a:r>
              <a:rPr lang="en-US" b="0" i="0" dirty="0">
                <a:solidFill>
                  <a:srgbClr val="273239"/>
                </a:solidFill>
                <a:effectLst/>
                <a:latin typeface="Nunito" pitchFamily="2" charset="0"/>
              </a:rPr>
              <a:t> is the central component of this architecture and manages the data, logic as well as other constraints of the application.</a:t>
            </a:r>
          </a:p>
          <a:p>
            <a:pPr algn="just" fontAlgn="base">
              <a:buFont typeface="Arial" panose="020B0604020202020204" pitchFamily="34" charset="0"/>
              <a:buChar char="•"/>
            </a:pPr>
            <a:r>
              <a:rPr lang="en-US" b="0" i="0" dirty="0">
                <a:solidFill>
                  <a:srgbClr val="273239"/>
                </a:solidFill>
                <a:effectLst/>
                <a:latin typeface="Nunito" pitchFamily="2" charset="0"/>
              </a:rPr>
              <a:t>The </a:t>
            </a:r>
            <a:r>
              <a:rPr lang="en-US" b="1" i="0" dirty="0">
                <a:solidFill>
                  <a:srgbClr val="273239"/>
                </a:solidFill>
                <a:effectLst/>
                <a:latin typeface="Nunito" pitchFamily="2" charset="0"/>
              </a:rPr>
              <a:t>View</a:t>
            </a:r>
            <a:r>
              <a:rPr lang="en-US" b="0" i="0" dirty="0">
                <a:solidFill>
                  <a:srgbClr val="273239"/>
                </a:solidFill>
                <a:effectLst/>
                <a:latin typeface="Nunito" pitchFamily="2" charset="0"/>
              </a:rPr>
              <a:t> deals with how the data will be displayed to the user and provides various data representation components.</a:t>
            </a:r>
          </a:p>
          <a:p>
            <a:pPr algn="just" fontAlgn="base">
              <a:buFont typeface="Arial" panose="020B0604020202020204" pitchFamily="34" charset="0"/>
              <a:buChar char="•"/>
            </a:pPr>
            <a:r>
              <a:rPr lang="en-US" b="0" i="0" dirty="0">
                <a:solidFill>
                  <a:srgbClr val="273239"/>
                </a:solidFill>
                <a:effectLst/>
                <a:latin typeface="Nunito" pitchFamily="2" charset="0"/>
              </a:rPr>
              <a:t>The </a:t>
            </a:r>
            <a:r>
              <a:rPr lang="en-US" b="1" i="0" dirty="0">
                <a:solidFill>
                  <a:srgbClr val="273239"/>
                </a:solidFill>
                <a:effectLst/>
                <a:latin typeface="Nunito" pitchFamily="2" charset="0"/>
              </a:rPr>
              <a:t>Controller</a:t>
            </a:r>
            <a:r>
              <a:rPr lang="en-US" b="0" i="0" dirty="0">
                <a:solidFill>
                  <a:srgbClr val="273239"/>
                </a:solidFill>
                <a:effectLst/>
                <a:latin typeface="Nunito" pitchFamily="2" charset="0"/>
              </a:rPr>
              <a:t> manipulates the Model and renders the view by acting as a bridge between both of them.</a:t>
            </a:r>
          </a:p>
          <a:p>
            <a:endParaRPr lang="en-IN" dirty="0"/>
          </a:p>
        </p:txBody>
      </p:sp>
    </p:spTree>
    <p:extLst>
      <p:ext uri="{BB962C8B-B14F-4D97-AF65-F5344CB8AC3E}">
        <p14:creationId xmlns:p14="http://schemas.microsoft.com/office/powerpoint/2010/main" val="360105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0708-94FC-3E0D-9384-31FAEBCD2E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6EF9D6-385B-D7AF-8E6A-C27FDEC5C77D}"/>
              </a:ext>
            </a:extLst>
          </p:cNvPr>
          <p:cNvSpPr>
            <a:spLocks noGrp="1"/>
          </p:cNvSpPr>
          <p:nvPr>
            <p:ph idx="1"/>
          </p:nvPr>
        </p:nvSpPr>
        <p:spPr/>
        <p:txBody>
          <a:bodyPr>
            <a:normAutofit fontScale="92500" lnSpcReduction="20000"/>
          </a:bodyPr>
          <a:lstStyle/>
          <a:p>
            <a:pPr algn="just"/>
            <a:r>
              <a:rPr lang="en-US" b="0" i="0" dirty="0">
                <a:solidFill>
                  <a:srgbClr val="273239"/>
                </a:solidFill>
                <a:effectLst/>
                <a:latin typeface="Nunito" pitchFamily="2" charset="0"/>
              </a:rPr>
              <a:t>MVC was created by </a:t>
            </a:r>
            <a:r>
              <a:rPr lang="en-US" b="1" i="0" dirty="0">
                <a:solidFill>
                  <a:srgbClr val="273239"/>
                </a:solidFill>
                <a:effectLst/>
                <a:latin typeface="Nunito" pitchFamily="2" charset="0"/>
              </a:rPr>
              <a:t>Trygve </a:t>
            </a:r>
            <a:r>
              <a:rPr lang="en-US" b="1" i="0" dirty="0" err="1">
                <a:solidFill>
                  <a:srgbClr val="273239"/>
                </a:solidFill>
                <a:effectLst/>
                <a:latin typeface="Nunito" pitchFamily="2" charset="0"/>
              </a:rPr>
              <a:t>Reenskaug</a:t>
            </a:r>
            <a:r>
              <a:rPr lang="en-US" b="0" i="0" dirty="0">
                <a:solidFill>
                  <a:srgbClr val="273239"/>
                </a:solidFill>
                <a:effectLst/>
                <a:latin typeface="Nunito" pitchFamily="2" charset="0"/>
              </a:rPr>
              <a:t>. The main goal of this design pattern was to solve the problem of users controlling a large and complex data set by splitting a large application into specific sections that all have their own purpose.</a:t>
            </a:r>
          </a:p>
          <a:p>
            <a:pPr marL="0" indent="0" algn="just" fontAlgn="base">
              <a:buNone/>
            </a:pPr>
            <a:r>
              <a:rPr lang="en-US" b="1" i="0" dirty="0">
                <a:solidFill>
                  <a:srgbClr val="273239"/>
                </a:solidFill>
                <a:effectLst/>
                <a:latin typeface="Nunito" pitchFamily="2" charset="0"/>
              </a:rPr>
              <a:t>Features of MVC :</a:t>
            </a:r>
          </a:p>
          <a:p>
            <a:pPr algn="just" fontAlgn="base">
              <a:buFont typeface="Arial" panose="020B0604020202020204" pitchFamily="34" charset="0"/>
              <a:buChar char="•"/>
            </a:pPr>
            <a:r>
              <a:rPr lang="en-US" b="0" i="0" dirty="0">
                <a:solidFill>
                  <a:srgbClr val="273239"/>
                </a:solidFill>
                <a:effectLst/>
                <a:latin typeface="Nunito" pitchFamily="2" charset="0"/>
              </a:rPr>
              <a:t>It provides a clear separation of </a:t>
            </a:r>
            <a:r>
              <a:rPr lang="en-US" b="1" i="0" dirty="0">
                <a:solidFill>
                  <a:srgbClr val="273239"/>
                </a:solidFill>
                <a:effectLst/>
                <a:latin typeface="Nunito" pitchFamily="2" charset="0"/>
              </a:rPr>
              <a:t>business logic, UI logic, and input logic.</a:t>
            </a:r>
            <a:endParaRPr lang="en-US" b="0" i="0" dirty="0">
              <a:solidFill>
                <a:srgbClr val="273239"/>
              </a:solidFill>
              <a:effectLst/>
              <a:latin typeface="Nunito" pitchFamily="2" charset="0"/>
            </a:endParaRPr>
          </a:p>
          <a:p>
            <a:pPr algn="just" fontAlgn="base">
              <a:buFont typeface="Arial" panose="020B0604020202020204" pitchFamily="34" charset="0"/>
              <a:buChar char="•"/>
            </a:pPr>
            <a:r>
              <a:rPr lang="en-US" b="0" i="0" dirty="0">
                <a:solidFill>
                  <a:srgbClr val="273239"/>
                </a:solidFill>
                <a:effectLst/>
                <a:latin typeface="Nunito" pitchFamily="2" charset="0"/>
              </a:rPr>
              <a:t>It offers full control over your HTML and URLs which makes it easy to design web application architecture.</a:t>
            </a:r>
          </a:p>
          <a:p>
            <a:pPr algn="just" fontAlgn="base">
              <a:buFont typeface="Arial" panose="020B0604020202020204" pitchFamily="34" charset="0"/>
              <a:buChar char="•"/>
            </a:pPr>
            <a:r>
              <a:rPr lang="en-US" b="0" i="0" dirty="0">
                <a:solidFill>
                  <a:srgbClr val="273239"/>
                </a:solidFill>
                <a:effectLst/>
                <a:latin typeface="Nunito" pitchFamily="2" charset="0"/>
              </a:rPr>
              <a:t>It is a powerful URL-mapping component using which we can build applications that have comprehensible and searchable URLs.</a:t>
            </a:r>
          </a:p>
          <a:p>
            <a:pPr algn="just" fontAlgn="base">
              <a:buFont typeface="Arial" panose="020B0604020202020204" pitchFamily="34" charset="0"/>
              <a:buChar char="•"/>
            </a:pPr>
            <a:r>
              <a:rPr lang="en-US" b="0" i="0" dirty="0">
                <a:solidFill>
                  <a:srgbClr val="273239"/>
                </a:solidFill>
                <a:effectLst/>
                <a:latin typeface="Nunito" pitchFamily="2" charset="0"/>
              </a:rPr>
              <a:t>It supports </a:t>
            </a:r>
            <a:r>
              <a:rPr lang="en-US" b="1" i="0" dirty="0">
                <a:solidFill>
                  <a:srgbClr val="273239"/>
                </a:solidFill>
                <a:effectLst/>
                <a:latin typeface="Nunito" pitchFamily="2" charset="0"/>
              </a:rPr>
              <a:t>Test Driven Development (TDD).</a:t>
            </a:r>
            <a:endParaRPr lang="en-US" b="0" i="0" dirty="0">
              <a:solidFill>
                <a:srgbClr val="273239"/>
              </a:solidFill>
              <a:effectLst/>
              <a:latin typeface="Nunito" pitchFamily="2" charset="0"/>
            </a:endParaRPr>
          </a:p>
          <a:p>
            <a:pPr algn="just"/>
            <a:endParaRPr lang="en-IN" dirty="0"/>
          </a:p>
        </p:txBody>
      </p:sp>
    </p:spTree>
    <p:extLst>
      <p:ext uri="{BB962C8B-B14F-4D97-AF65-F5344CB8AC3E}">
        <p14:creationId xmlns:p14="http://schemas.microsoft.com/office/powerpoint/2010/main" val="1078828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5701</Words>
  <Application>Microsoft Office PowerPoint</Application>
  <PresentationFormat>Custom</PresentationFormat>
  <Paragraphs>707</Paragraphs>
  <Slides>75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75</vt:i4>
      </vt:variant>
    </vt:vector>
  </HeadingPairs>
  <TitlesOfParts>
    <vt:vector size="85" baseType="lpstr">
      <vt:lpstr>Arial</vt:lpstr>
      <vt:lpstr>Arial MT</vt:lpstr>
      <vt:lpstr>Calibri</vt:lpstr>
      <vt:lpstr>Nunito</vt:lpstr>
      <vt:lpstr>Palatino Linotype</vt:lpstr>
      <vt:lpstr>Segoe UI</vt:lpstr>
      <vt:lpstr>Verdana</vt:lpstr>
      <vt:lpstr>Wingdings</vt:lpstr>
      <vt:lpstr>Office Theme</vt:lpstr>
      <vt:lpstr>1_Office Theme</vt:lpstr>
      <vt:lpstr>   18AIC302J Web programming for Artificial Intelligence  UNIT-4  Django</vt:lpstr>
      <vt:lpstr>Topics</vt:lpstr>
      <vt:lpstr>What is Django?</vt:lpstr>
      <vt:lpstr>How does Django Work? </vt:lpstr>
      <vt:lpstr>Model </vt:lpstr>
      <vt:lpstr>View </vt:lpstr>
      <vt:lpstr>Template </vt:lpstr>
      <vt:lpstr>Model View Controller (MVC) </vt:lpstr>
      <vt:lpstr>PowerPoint Presentation</vt:lpstr>
      <vt:lpstr>PowerPoint Presentation</vt:lpstr>
      <vt:lpstr>PowerPoint Presentation</vt:lpstr>
      <vt:lpstr>Model View Template (MVT) </vt:lpstr>
      <vt:lpstr>Difference between MVC and MVT design patterns </vt:lpstr>
      <vt:lpstr>So, What is Going On?</vt:lpstr>
      <vt:lpstr>Django History</vt:lpstr>
      <vt:lpstr>URLs</vt:lpstr>
      <vt:lpstr>Django Framework</vt:lpstr>
      <vt:lpstr>PIP</vt:lpstr>
      <vt:lpstr>Django - Create Virtual Environment</vt:lpstr>
      <vt:lpstr>Virtual Environment</vt:lpstr>
      <vt:lpstr>Virtual Environment</vt:lpstr>
      <vt:lpstr>Virtual Environment</vt:lpstr>
      <vt:lpstr>Install Django</vt:lpstr>
      <vt:lpstr>Install Django</vt:lpstr>
      <vt:lpstr>Install Django</vt:lpstr>
      <vt:lpstr>Check Django Version</vt:lpstr>
      <vt:lpstr>Django Create Project</vt:lpstr>
      <vt:lpstr>PowerPoint Presentation</vt:lpstr>
      <vt:lpstr>PowerPoint Presentation</vt:lpstr>
      <vt:lpstr>Run the Django Project</vt:lpstr>
      <vt:lpstr>PowerPoint Presentation</vt:lpstr>
      <vt:lpstr>Open a new browser window and type 127.0.0.1:8000 in the address bar.  The result:</vt:lpstr>
      <vt:lpstr>Django Create App</vt:lpstr>
      <vt:lpstr>What is an App?</vt:lpstr>
      <vt:lpstr>Create App</vt:lpstr>
      <vt:lpstr>Django creates a folder named members in my project, with this content:</vt:lpstr>
      <vt:lpstr>views.py.</vt:lpstr>
      <vt:lpstr>Django Views</vt:lpstr>
      <vt:lpstr>Django Views</vt:lpstr>
      <vt:lpstr>Django URLs</vt:lpstr>
      <vt:lpstr>Django URLs</vt:lpstr>
      <vt:lpstr>Django URLs</vt:lpstr>
      <vt:lpstr>Django URLs</vt:lpstr>
      <vt:lpstr>Django Templates</vt:lpstr>
      <vt:lpstr>Django Templates</vt:lpstr>
      <vt:lpstr>Change Settings</vt:lpstr>
      <vt:lpstr>Change Settings</vt:lpstr>
      <vt:lpstr>PowerPoint Presentation</vt:lpstr>
      <vt:lpstr>Databases using Django</vt:lpstr>
      <vt:lpstr>Django Models</vt:lpstr>
      <vt:lpstr>Django Models</vt:lpstr>
      <vt:lpstr>MODEL FIELDS</vt:lpstr>
      <vt:lpstr>1. FIELD TYPE</vt:lpstr>
      <vt:lpstr>2. FIELD OPTIONS</vt:lpstr>
      <vt:lpstr>The following are some common and mostly used field option:</vt:lpstr>
      <vt:lpstr>Create Table (Model)</vt:lpstr>
      <vt:lpstr>Migrate</vt:lpstr>
      <vt:lpstr>Migrate</vt:lpstr>
      <vt:lpstr>Migrate</vt:lpstr>
      <vt:lpstr>Migrate</vt:lpstr>
      <vt:lpstr>View SQL</vt:lpstr>
      <vt:lpstr>Django Insert Data</vt:lpstr>
      <vt:lpstr>Django Insert Data</vt:lpstr>
      <vt:lpstr>Django Insert Data</vt:lpstr>
      <vt:lpstr>Add Multiple Records</vt:lpstr>
      <vt:lpstr>Add Multiple Records</vt:lpstr>
      <vt:lpstr>Django Update Data</vt:lpstr>
      <vt:lpstr>Django Update Data</vt:lpstr>
      <vt:lpstr>Django Delete Data</vt:lpstr>
      <vt:lpstr>Django Update Model</vt:lpstr>
      <vt:lpstr>Django Prepare Template</vt:lpstr>
      <vt:lpstr>PowerPoint Presentation</vt:lpstr>
      <vt:lpstr>Modify View</vt:lpstr>
      <vt:lpstr>Modify View</vt:lpstr>
      <vt:lpstr>Modify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UNIT 3 Angular</dc:title>
  <dc:creator>Hiren Mer</dc:creator>
  <cp:lastModifiedBy>Suresh K</cp:lastModifiedBy>
  <cp:revision>47</cp:revision>
  <dcterms:created xsi:type="dcterms:W3CDTF">2024-06-10T15:56:22Z</dcterms:created>
  <dcterms:modified xsi:type="dcterms:W3CDTF">2024-07-03T15:31:23Z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2021-10-21T00:00:00Z</vt:filetime>
  </property>
  <property fmtid="{D5CDD505-2E9C-101B-9397-08002B2CF9AE}" pid="3" name="LastSaved">
    <vt:filetime>2024-06-10T00:00:00Z</vt:filetime>
  </property>
  <property fmtid="{D5CDD505-2E9C-101B-9397-08002B2CF9AE}" pid="4" name="Producer">
    <vt:lpwstr>Microsoft: Print To PDF</vt:lpwstr>
  </property>
</Properties>
</file>