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62" y="3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2B04A-5C73-5A07-DD21-F62524A788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E7CD5F-1023-EDF3-6B37-A07A941030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2A9B8-5E7D-106A-5119-5844BB262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6FF0F-4612-43AD-A66F-FBA3C579EAD2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B73195-33D0-3BCC-DEE5-9A5DC5C8A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E95EC-EE3F-1E19-64A4-42246745E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29170-B5B7-4387-B43E-15622E8A41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65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89E99-BDC8-BF0B-C8B5-7194F3B06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CDF0E7-0F83-6705-FDFD-8868FC77C5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ECACE0-F87E-47A9-1410-2DB4912B6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6FF0F-4612-43AD-A66F-FBA3C579EAD2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6BA281-9D91-7AD7-5BF1-25BFF0236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C6B6B-6E16-8588-B331-2AF9CE00A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29170-B5B7-4387-B43E-15622E8A41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521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A27174-AFDE-E223-BAF5-F3B62F1ACE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3AEF1B-1EC3-4241-8A7B-4382911260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B41999-9327-EDC2-B393-BED574C5F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6FF0F-4612-43AD-A66F-FBA3C579EAD2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EC0D2-0F05-13D2-3BFA-DDC6C6826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1E9C7-505C-436A-A144-A8925A502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29170-B5B7-4387-B43E-15622E8A41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63981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E6AF5-C06A-A779-87C3-CCDF65E7D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402878-08A8-050B-6464-83E765CE7F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C1EE4-778C-806E-A322-7214CA161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6FF0F-4612-43AD-A66F-FBA3C579EAD2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BB087-26AC-CBA0-A2A1-F1A762B1D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93C066-E38A-1C3D-12E8-C123DDD9F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29170-B5B7-4387-B43E-15622E8A41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2396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7CA64-1D4D-8CE4-6921-3D7389844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131CA-031F-864A-C27D-5B5AEDD65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8392E-F832-B079-663A-54644A36E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6FF0F-4612-43AD-A66F-FBA3C579EAD2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88D69-55FD-0331-B2A9-90C838CA6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3C3B7-1C09-87FD-8EF1-916F586EA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29170-B5B7-4387-B43E-15622E8A41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9550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27316-AFC4-0236-6C4D-F4C3D987C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AA8D2F-4A4D-4B70-4CE4-D35B43D4C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37C8F-64E7-541C-EDC7-836A70EB6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6FF0F-4612-43AD-A66F-FBA3C579EAD2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F7E26F-0262-BD34-17F6-CC4F00CBC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4C5D7-E6F7-D927-15E1-8718C91AF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29170-B5B7-4387-B43E-15622E8A41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7668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E0300-EB4E-9A13-3A17-E0E9BC295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F26BD-D4AE-94F1-C7FC-456DE14A0D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481703-98BF-D266-8D05-28BD63131F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282308-B77F-423E-CE1B-E0A0CA938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6FF0F-4612-43AD-A66F-FBA3C579EAD2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F1766B-A97F-6E15-6CD5-BEFB65622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CEFB66-2DC4-55BD-C669-53BCC5296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29170-B5B7-4387-B43E-15622E8A41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7695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24928-1BB5-239D-45B6-AF06C22F3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35C50F-3028-91F6-25E7-84BACFC77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D105BD-0262-E2A7-B8BB-AF30EADAB5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D565F9-E826-6EF4-C4D1-163649E23E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A4AAD5-94C6-3419-8A3B-B666E71AAB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D555F7-B21F-42CF-8C6E-8766A3673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6FF0F-4612-43AD-A66F-FBA3C579EAD2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5F51AE-EA8D-1284-B65F-660EEF4DD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FBF-9840-7E1F-717D-58A8727E7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29170-B5B7-4387-B43E-15622E8A41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0143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F9474-3EC8-48C2-D57A-CF1A387BC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610DCB-51A9-0AA1-76F3-76FA401FB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6FF0F-4612-43AD-A66F-FBA3C579EAD2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742188-3CCD-AD82-7F24-CA4643754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B1D15D-B590-924A-54E1-B9B6DF3A7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29170-B5B7-4387-B43E-15622E8A41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5483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8B07D4-64AB-7292-0C1C-8984ADB86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6FF0F-4612-43AD-A66F-FBA3C579EAD2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F14AB3-2B38-475C-B8DE-F12089D7D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D99D47-4F5F-FA00-A21A-73137D9CA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29170-B5B7-4387-B43E-15622E8A41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8524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AA7B4-3D04-C30D-FBA7-381F82AB6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C0A42-9A35-05E2-E488-E96DCE3C1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896165-0A18-298C-393E-F40AB7958E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1CCA40-E8C2-488B-0336-00A47E96B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6FF0F-4612-43AD-A66F-FBA3C579EAD2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DDBEFE-20A1-8537-7709-D374EF244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6DF3BC-8FF9-9348-D53E-53CF5FD5E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29170-B5B7-4387-B43E-15622E8A41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9066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7B773-7FC1-CB82-BEB8-D8107D244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142126-368D-E8A9-0E54-ECAA7D74A0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18587-7C87-3E82-8D27-24BFC2F771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F96D4E-CD7D-E01C-CFE6-9311ACFD2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6FF0F-4612-43AD-A66F-FBA3C579EAD2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3D3628-D22D-9B64-4E30-8C809AE5A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861EF2-386F-854F-6E16-EABBA8D68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29170-B5B7-4387-B43E-15622E8A41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6805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670940-D163-2667-3189-B179393E1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AC1F23-B241-DD69-0C25-FE4593791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5EAB5-B17A-CD69-5EAA-CD685B8DBF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6FF0F-4612-43AD-A66F-FBA3C579EAD2}" type="datetimeFigureOut">
              <a:rPr lang="en-IN" smtClean="0"/>
              <a:t>19-06-2024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0348A-76DA-BEC5-D755-79EA5F781D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4BD3D-431A-FB94-0A44-CFE1A37E6D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29170-B5B7-4387-B43E-15622E8A41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1375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C3825-8C83-4279-C34E-668F74321A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How Fog Computing Reduces Latency Compared to Cloud Computing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C8EFD7-D3FC-57E1-B2FC-4C9E2C1A57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Analyzing the Benefits of Fog Computing</a:t>
            </a:r>
          </a:p>
          <a:p>
            <a:r>
              <a:rPr lang="en-US" dirty="0"/>
              <a:t>Shaurya Singh Srinet</a:t>
            </a:r>
          </a:p>
          <a:p>
            <a:r>
              <a:rPr lang="en-US" dirty="0"/>
              <a:t>RA2111032010006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7749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3926E-3AE3-ACB7-3902-3F0954671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Fog and Cloud Computing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B8F178-0495-17FE-0453-F4706A73A7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Cloud Computing:</a:t>
            </a:r>
          </a:p>
          <a:p>
            <a:r>
              <a:rPr lang="en-IN" dirty="0"/>
              <a:t>Centralized data processing and storage</a:t>
            </a:r>
          </a:p>
          <a:p>
            <a:r>
              <a:rPr lang="en-IN" dirty="0"/>
              <a:t>Data is sent to a distant data </a:t>
            </a:r>
            <a:r>
              <a:rPr lang="en-IN" dirty="0" err="1"/>
              <a:t>center</a:t>
            </a:r>
            <a:endParaRPr lang="en-IN" dirty="0"/>
          </a:p>
          <a:p>
            <a:r>
              <a:rPr lang="en-IN" dirty="0"/>
              <a:t>Examples: AWS, Google Cloud, Microsoft Azure</a:t>
            </a:r>
          </a:p>
          <a:p>
            <a:endParaRPr lang="en-IN" dirty="0"/>
          </a:p>
          <a:p>
            <a:r>
              <a:rPr lang="en-IN" dirty="0"/>
              <a:t>Fog Computing:</a:t>
            </a:r>
          </a:p>
          <a:p>
            <a:r>
              <a:rPr lang="en-IN" dirty="0"/>
              <a:t>Decentralized data processing closer to the data source</a:t>
            </a:r>
          </a:p>
          <a:p>
            <a:r>
              <a:rPr lang="en-IN" dirty="0"/>
              <a:t>Data is processed at the network edge</a:t>
            </a:r>
          </a:p>
          <a:p>
            <a:r>
              <a:rPr lang="en-IN" dirty="0"/>
              <a:t>Examples: Cisco Fog Computing, HPE </a:t>
            </a:r>
            <a:r>
              <a:rPr lang="en-IN" dirty="0" err="1"/>
              <a:t>Edgeline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2000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EBC68-04D3-C675-1CC3-46EC821FF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Understanding Latency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2D36DD-9061-20D4-945C-EF2E3FC53E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Definition:</a:t>
            </a:r>
          </a:p>
          <a:p>
            <a:r>
              <a:rPr lang="en-US" dirty="0"/>
              <a:t>Latency refers to the delay before a transfer of data begins following an instruction for its transfer.</a:t>
            </a:r>
          </a:p>
          <a:p>
            <a:endParaRPr lang="en-US" dirty="0"/>
          </a:p>
          <a:p>
            <a:r>
              <a:rPr lang="en-US" dirty="0"/>
              <a:t>Causes of Latency in Cloud Computing:</a:t>
            </a:r>
          </a:p>
          <a:p>
            <a:r>
              <a:rPr lang="en-US" dirty="0"/>
              <a:t>Distance between data source and data center</a:t>
            </a:r>
          </a:p>
          <a:p>
            <a:r>
              <a:rPr lang="en-US" dirty="0"/>
              <a:t>Network congestion</a:t>
            </a:r>
          </a:p>
          <a:p>
            <a:r>
              <a:rPr lang="en-US" dirty="0"/>
              <a:t>Processing delays at central data centers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2949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61E0C-29AF-544D-4019-24A1EA1D5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Fog Computing Reduces Latency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DE19DB-341B-EF40-E462-EE30DE8E13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Proximity to Data Source:</a:t>
            </a:r>
          </a:p>
          <a:p>
            <a:r>
              <a:rPr lang="en-US" dirty="0"/>
              <a:t>Fog nodes are closer to the end-users/devices.</a:t>
            </a:r>
          </a:p>
          <a:p>
            <a:endParaRPr lang="en-US" dirty="0"/>
          </a:p>
          <a:p>
            <a:r>
              <a:rPr lang="en-US" dirty="0"/>
              <a:t>Reduced Distance:</a:t>
            </a:r>
          </a:p>
          <a:p>
            <a:r>
              <a:rPr lang="en-US" dirty="0"/>
              <a:t>Shorter distance for data to travel reduces transmission time.</a:t>
            </a:r>
          </a:p>
          <a:p>
            <a:endParaRPr lang="en-US" dirty="0"/>
          </a:p>
          <a:p>
            <a:r>
              <a:rPr lang="en-US" dirty="0"/>
              <a:t>Local Processing:</a:t>
            </a:r>
          </a:p>
          <a:p>
            <a:r>
              <a:rPr lang="en-US" dirty="0"/>
              <a:t>Data can be processed locally at fog nodes, minimizing the need for long-haul data transmission.</a:t>
            </a:r>
          </a:p>
          <a:p>
            <a:endParaRPr lang="en-US" dirty="0"/>
          </a:p>
          <a:p>
            <a:r>
              <a:rPr lang="en-US" dirty="0"/>
              <a:t>Real-Time Data Processing:</a:t>
            </a:r>
          </a:p>
          <a:p>
            <a:r>
              <a:rPr lang="en-US" dirty="0"/>
              <a:t>Enables real-time data analysis and response.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101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399FA-56C4-39B7-DBF4-AE6882711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Benefits of Reduced Latency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8A8ECD-1810-F235-5ED1-AB2936D51C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Improved Performance:</a:t>
            </a:r>
          </a:p>
          <a:p>
            <a:r>
              <a:rPr lang="en-US" dirty="0"/>
              <a:t>Faster response times for applications.</a:t>
            </a:r>
          </a:p>
          <a:p>
            <a:endParaRPr lang="en-US" dirty="0"/>
          </a:p>
          <a:p>
            <a:r>
              <a:rPr lang="en-US" dirty="0"/>
              <a:t>Enhanced User Experience:</a:t>
            </a:r>
          </a:p>
          <a:p>
            <a:r>
              <a:rPr lang="en-US" dirty="0"/>
              <a:t>- More seamless and interactive applications.</a:t>
            </a:r>
          </a:p>
          <a:p>
            <a:endParaRPr lang="en-US" dirty="0"/>
          </a:p>
          <a:p>
            <a:r>
              <a:rPr lang="en-US" dirty="0"/>
              <a:t>Critical Applications:</a:t>
            </a:r>
          </a:p>
          <a:p>
            <a:r>
              <a:rPr lang="en-US" dirty="0"/>
              <a:t>Essential for applications requiring real-time processing (e.g., autonomous vehicles, industrial IoT).</a:t>
            </a:r>
          </a:p>
          <a:p>
            <a:endParaRPr lang="en-US" dirty="0"/>
          </a:p>
          <a:p>
            <a:r>
              <a:rPr lang="en-US" dirty="0"/>
              <a:t>Bandwidth Efficiency:</a:t>
            </a:r>
          </a:p>
          <a:p>
            <a:r>
              <a:rPr lang="en-US" dirty="0"/>
              <a:t>Reduces the load on network infrastructure by processing data locally.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4724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4BCEE-D898-3593-2E0E-CA4DBE1FA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Case Study: Fog Computing in Action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DA51F7-9BE8-ED19-8FB3-5C4FADDEA6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Example Application:</a:t>
            </a:r>
          </a:p>
          <a:p>
            <a:r>
              <a:rPr lang="en-US" dirty="0"/>
              <a:t>Smart Traffic Management</a:t>
            </a:r>
          </a:p>
          <a:p>
            <a:endParaRPr lang="en-US" dirty="0"/>
          </a:p>
          <a:p>
            <a:r>
              <a:rPr lang="en-US" dirty="0"/>
              <a:t>Scenario:</a:t>
            </a:r>
          </a:p>
          <a:p>
            <a:r>
              <a:rPr lang="en-US" dirty="0"/>
              <a:t>Real-time data from traffic cameras and sensors.</a:t>
            </a:r>
          </a:p>
          <a:p>
            <a:endParaRPr lang="en-US" dirty="0"/>
          </a:p>
          <a:p>
            <a:r>
              <a:rPr lang="en-US" dirty="0"/>
              <a:t>Fog Computing Role:</a:t>
            </a:r>
          </a:p>
          <a:p>
            <a:r>
              <a:rPr lang="en-US" dirty="0"/>
              <a:t>Local fog nodes process data to manage traffic lights and alert systems in real-time.</a:t>
            </a:r>
          </a:p>
          <a:p>
            <a:endParaRPr lang="en-US" dirty="0"/>
          </a:p>
          <a:p>
            <a:r>
              <a:rPr lang="en-US" dirty="0"/>
              <a:t>Outcome:</a:t>
            </a:r>
          </a:p>
          <a:p>
            <a:r>
              <a:rPr lang="en-US" dirty="0"/>
              <a:t>Reduced traffic congestion and improved response times for emergency services.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247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1BA12-BF6D-34C6-3384-CAFE7282E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0B3207-D93A-AFFC-A08C-9AE3FE8C30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Summary:</a:t>
            </a:r>
          </a:p>
          <a:p>
            <a:r>
              <a:rPr lang="en-US" dirty="0"/>
              <a:t>Fog computing brings data processing closer to the source.</a:t>
            </a:r>
          </a:p>
          <a:p>
            <a:r>
              <a:rPr lang="en-US" dirty="0"/>
              <a:t>Significantly reduces latency compared to traditional cloud computing.</a:t>
            </a:r>
          </a:p>
          <a:p>
            <a:r>
              <a:rPr lang="en-US" dirty="0"/>
              <a:t>Essential for applications demanding real-time processing and low-latency communication.</a:t>
            </a:r>
          </a:p>
          <a:p>
            <a:endParaRPr lang="en-US" dirty="0"/>
          </a:p>
          <a:p>
            <a:r>
              <a:rPr lang="en-US" dirty="0"/>
              <a:t>Future Outlook:</a:t>
            </a:r>
          </a:p>
          <a:p>
            <a:r>
              <a:rPr lang="en-US" dirty="0"/>
              <a:t>Increasing adoption of fog computing in various industries.</a:t>
            </a:r>
          </a:p>
          <a:p>
            <a:r>
              <a:rPr lang="en-US" dirty="0"/>
              <a:t>Continued advancements in fog computing technology.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0800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348</Words>
  <Application>Microsoft Office PowerPoint</Application>
  <PresentationFormat>Widescreen</PresentationFormat>
  <Paragraphs>67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How Fog Computing Reduces Latency Compared to Cloud Computing</vt:lpstr>
      <vt:lpstr>Introduction to Fog and Cloud Computing</vt:lpstr>
      <vt:lpstr>Understanding Latency</vt:lpstr>
      <vt:lpstr>How Fog Computing Reduces Latency</vt:lpstr>
      <vt:lpstr>Benefits of Reduced Latency</vt:lpstr>
      <vt:lpstr>Case Study: Fog Computing in Action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Charvi Jain</dc:creator>
  <cp:lastModifiedBy>Shaurya Srinet</cp:lastModifiedBy>
  <cp:revision>4</cp:revision>
  <dcterms:created xsi:type="dcterms:W3CDTF">2024-06-18T17:30:12Z</dcterms:created>
  <dcterms:modified xsi:type="dcterms:W3CDTF">2024-06-19T13:28:50Z</dcterms:modified>
</cp:coreProperties>
</file>