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14" y="-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46F-AC60-4C75-8C8E-E614AAF00344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D0C4-E2C7-451F-A5C7-2CD0EB887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46F-AC60-4C75-8C8E-E614AAF00344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D0C4-E2C7-451F-A5C7-2CD0EB887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46F-AC60-4C75-8C8E-E614AAF00344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D0C4-E2C7-451F-A5C7-2CD0EB887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46F-AC60-4C75-8C8E-E614AAF00344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D0C4-E2C7-451F-A5C7-2CD0EB887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46F-AC60-4C75-8C8E-E614AAF00344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D0C4-E2C7-451F-A5C7-2CD0EB887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46F-AC60-4C75-8C8E-E614AAF00344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D0C4-E2C7-451F-A5C7-2CD0EB887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46F-AC60-4C75-8C8E-E614AAF00344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D0C4-E2C7-451F-A5C7-2CD0EB887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46F-AC60-4C75-8C8E-E614AAF00344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D0C4-E2C7-451F-A5C7-2CD0EB887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46F-AC60-4C75-8C8E-E614AAF00344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D0C4-E2C7-451F-A5C7-2CD0EB887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46F-AC60-4C75-8C8E-E614AAF00344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D0C4-E2C7-451F-A5C7-2CD0EB887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346F-AC60-4C75-8C8E-E614AAF00344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D0C4-E2C7-451F-A5C7-2CD0EB887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346F-AC60-4C75-8C8E-E614AAF00344}" type="datetimeFigureOut">
              <a:rPr lang="en-US" smtClean="0"/>
              <a:pPr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9D0C4-E2C7-451F-A5C7-2CD0EB8870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AMQP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AMQP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basic unit of data is “frame”.</a:t>
            </a:r>
          </a:p>
          <a:p>
            <a:r>
              <a:rPr lang="en-US" dirty="0" smtClean="0"/>
              <a:t>Sends transaction messages between servers.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banking industry</a:t>
            </a:r>
          </a:p>
          <a:p>
            <a:r>
              <a:rPr lang="en-US" dirty="0" smtClean="0"/>
              <a:t>DDS is a data centric whereas AMQP is a Message  centric middle ware </a:t>
            </a:r>
            <a:r>
              <a:rPr lang="en-US" dirty="0" smtClean="0"/>
              <a:t>from </a:t>
            </a:r>
            <a:r>
              <a:rPr lang="en-US" dirty="0" smtClean="0"/>
              <a:t>the banking industry designed to serve and process thousands of reliable queued transaction.</a:t>
            </a:r>
          </a:p>
          <a:p>
            <a:r>
              <a:rPr lang="en-US" dirty="0" smtClean="0"/>
              <a:t>Communication from publisher to subscriber via queues.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90600" y="3657600"/>
            <a:ext cx="2133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Publisher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934200" y="94488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114800" y="3657600"/>
            <a:ext cx="160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14800" y="4646612"/>
            <a:ext cx="1600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848894" y="4152900"/>
            <a:ext cx="989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152900" y="4152106"/>
            <a:ext cx="989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4458494" y="4152106"/>
            <a:ext cx="989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067300" y="4152106"/>
            <a:ext cx="989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4763294" y="4152106"/>
            <a:ext cx="989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629400" y="3657600"/>
            <a:ext cx="2133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Subscriber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114800" y="4724400"/>
            <a:ext cx="16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Message Queue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4" idx="6"/>
          </p:cNvCxnSpPr>
          <p:nvPr/>
        </p:nvCxnSpPr>
        <p:spPr>
          <a:xfrm>
            <a:off x="3124200" y="41148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15000" y="41148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dirty="0" smtClean="0"/>
              <a:t>Sits over TCP for reliable point-to point connection</a:t>
            </a:r>
          </a:p>
          <a:p>
            <a:r>
              <a:rPr lang="en-US" dirty="0" smtClean="0"/>
              <a:t>End points acknowledge acceptance of each message. </a:t>
            </a:r>
          </a:p>
          <a:p>
            <a:r>
              <a:rPr lang="en-US" dirty="0" smtClean="0"/>
              <a:t>Optional activity of ‘COMMIT’ sequence in multi phase</a:t>
            </a:r>
          </a:p>
          <a:p>
            <a:r>
              <a:rPr lang="en-US" dirty="0" smtClean="0"/>
              <a:t>Focus on tracking all messages and ensuring each is delivered as intended, regardless of failures or reboots.</a:t>
            </a:r>
          </a:p>
          <a:p>
            <a:r>
              <a:rPr lang="en-US" dirty="0" smtClean="0"/>
              <a:t>Mostly used in business messaging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are simulated as mobile handsets communicating with back office data centers</a:t>
            </a:r>
          </a:p>
          <a:p>
            <a:r>
              <a:rPr lang="en-US" dirty="0" smtClean="0"/>
              <a:t>Controlling plane or server-based analysis functions are best </a:t>
            </a:r>
            <a:r>
              <a:rPr lang="en-US" smtClean="0"/>
              <a:t>suited with AMQP.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AMQP allows for various guaranteed messaging modes specifying a message be sent:</a:t>
            </a:r>
          </a:p>
          <a:p>
            <a:pPr lvl="1"/>
            <a:r>
              <a:rPr lang="en-US" dirty="0" smtClean="0"/>
              <a:t>At-most-once(sent one time with the possibility of being missed).</a:t>
            </a:r>
          </a:p>
          <a:p>
            <a:pPr lvl="1"/>
            <a:r>
              <a:rPr lang="en-US" dirty="0" smtClean="0"/>
              <a:t>At-least-once (guaranteeing delivery with the possibility of duplicated messages).</a:t>
            </a:r>
          </a:p>
          <a:p>
            <a:pPr lvl="1"/>
            <a:r>
              <a:rPr lang="en-US" dirty="0" smtClean="0"/>
              <a:t>Exactly-once (guaranteeing a one-time only delivery).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177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AMQP</vt:lpstr>
      <vt:lpstr>AMQP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AMQP</dc:title>
  <dc:creator>VaishuVishnu</dc:creator>
  <cp:lastModifiedBy>VaishuVishnu</cp:lastModifiedBy>
  <cp:revision>2</cp:revision>
  <dcterms:created xsi:type="dcterms:W3CDTF">2021-09-02T15:13:06Z</dcterms:created>
  <dcterms:modified xsi:type="dcterms:W3CDTF">2021-09-03T10:18:28Z</dcterms:modified>
</cp:coreProperties>
</file>