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380"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3821B-24CA-4421-99D8-A46AAE5A314B}" type="datetimeFigureOut">
              <a:rPr lang="en-US" smtClean="0"/>
              <a:t>8/4/2021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98EB8-02C4-4E5C-BB04-62EBCBF388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References</a:t>
            </a:r>
            <a:r>
              <a:rPr lang="en-IN" dirty="0" smtClean="0"/>
              <a:t>:</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Unit 1 :  </a:t>
            </a:r>
            <a:r>
              <a:rPr lang="en-US" sz="1200" kern="1200" dirty="0" err="1" smtClean="0">
                <a:solidFill>
                  <a:schemeClr val="tx1"/>
                </a:solidFill>
                <a:latin typeface="+mn-lt"/>
                <a:ea typeface="+mn-ea"/>
                <a:cs typeface="+mn-cs"/>
              </a:rPr>
              <a:t>Arshdeep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Bahga</a:t>
            </a:r>
            <a:r>
              <a:rPr lang="en-US" sz="1200" kern="1200" dirty="0" smtClean="0">
                <a:solidFill>
                  <a:schemeClr val="tx1"/>
                </a:solidFill>
                <a:latin typeface="+mn-lt"/>
                <a:ea typeface="+mn-ea"/>
                <a:cs typeface="+mn-cs"/>
              </a:rPr>
              <a:t>, Vijay </a:t>
            </a:r>
            <a:r>
              <a:rPr lang="en-US" sz="1200" kern="1200" dirty="0" err="1" smtClean="0">
                <a:solidFill>
                  <a:schemeClr val="tx1"/>
                </a:solidFill>
                <a:latin typeface="+mn-lt"/>
                <a:ea typeface="+mn-ea"/>
                <a:cs typeface="+mn-cs"/>
              </a:rPr>
              <a:t>Madisetti</a:t>
            </a:r>
            <a:r>
              <a:rPr lang="en-US" sz="1200" kern="1200" dirty="0" smtClean="0">
                <a:solidFill>
                  <a:schemeClr val="tx1"/>
                </a:solidFill>
                <a:latin typeface="+mn-lt"/>
                <a:ea typeface="+mn-ea"/>
                <a:cs typeface="+mn-cs"/>
              </a:rPr>
              <a:t>, “Internet of Things, A Hands -on Approach”, 1st Edition 2015, University Press, ISBN: 978-81-7371- 954-7</a:t>
            </a:r>
          </a:p>
          <a:p>
            <a:endParaRPr lang="en-IN" dirty="0"/>
          </a:p>
        </p:txBody>
      </p:sp>
      <p:sp>
        <p:nvSpPr>
          <p:cNvPr id="4" name="Slide Number Placeholder 3"/>
          <p:cNvSpPr>
            <a:spLocks noGrp="1"/>
          </p:cNvSpPr>
          <p:nvPr>
            <p:ph type="sldNum" sz="quarter" idx="10"/>
          </p:nvPr>
        </p:nvSpPr>
        <p:spPr/>
        <p:txBody>
          <a:bodyPr/>
          <a:lstStyle/>
          <a:p>
            <a:fld id="{618F3B9E-4D56-453A-A02C-52389D16212C}" type="slidenum">
              <a:rPr lang="en-IN" smtClean="0"/>
              <a:pPr/>
              <a:t>1</a:t>
            </a:fld>
            <a:endParaRPr lang="en-IN"/>
          </a:p>
        </p:txBody>
      </p:sp>
    </p:spTree>
    <p:extLst>
      <p:ext uri="{BB962C8B-B14F-4D97-AF65-F5344CB8AC3E}">
        <p14:creationId xmlns="" xmlns:p14="http://schemas.microsoft.com/office/powerpoint/2010/main" val="402516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References</a:t>
            </a:r>
            <a:r>
              <a:rPr lang="en-IN" dirty="0" smtClean="0"/>
              <a:t>:</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Unit 1 :  </a:t>
            </a:r>
            <a:r>
              <a:rPr lang="en-US" sz="1200" kern="1200" dirty="0" err="1" smtClean="0">
                <a:solidFill>
                  <a:schemeClr val="tx1"/>
                </a:solidFill>
                <a:latin typeface="+mn-lt"/>
                <a:ea typeface="+mn-ea"/>
                <a:cs typeface="+mn-cs"/>
              </a:rPr>
              <a:t>Arshdeep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Bahga</a:t>
            </a:r>
            <a:r>
              <a:rPr lang="en-US" sz="1200" kern="1200" dirty="0" smtClean="0">
                <a:solidFill>
                  <a:schemeClr val="tx1"/>
                </a:solidFill>
                <a:latin typeface="+mn-lt"/>
                <a:ea typeface="+mn-ea"/>
                <a:cs typeface="+mn-cs"/>
              </a:rPr>
              <a:t>, Vijay </a:t>
            </a:r>
            <a:r>
              <a:rPr lang="en-US" sz="1200" kern="1200" dirty="0" err="1" smtClean="0">
                <a:solidFill>
                  <a:schemeClr val="tx1"/>
                </a:solidFill>
                <a:latin typeface="+mn-lt"/>
                <a:ea typeface="+mn-ea"/>
                <a:cs typeface="+mn-cs"/>
              </a:rPr>
              <a:t>Madisetti</a:t>
            </a:r>
            <a:r>
              <a:rPr lang="en-US" sz="1200" kern="1200" dirty="0" smtClean="0">
                <a:solidFill>
                  <a:schemeClr val="tx1"/>
                </a:solidFill>
                <a:latin typeface="+mn-lt"/>
                <a:ea typeface="+mn-ea"/>
                <a:cs typeface="+mn-cs"/>
              </a:rPr>
              <a:t>, “Internet of Things, A Hands -on Approach”, 1st Edition 2015, University Press, ISBN: 978-81-7371- 954-7</a:t>
            </a:r>
          </a:p>
          <a:p>
            <a:endParaRPr lang="en-IN" dirty="0"/>
          </a:p>
        </p:txBody>
      </p:sp>
      <p:sp>
        <p:nvSpPr>
          <p:cNvPr id="4" name="Slide Number Placeholder 3"/>
          <p:cNvSpPr>
            <a:spLocks noGrp="1"/>
          </p:cNvSpPr>
          <p:nvPr>
            <p:ph type="sldNum" sz="quarter" idx="10"/>
          </p:nvPr>
        </p:nvSpPr>
        <p:spPr/>
        <p:txBody>
          <a:bodyPr/>
          <a:lstStyle/>
          <a:p>
            <a:fld id="{618F3B9E-4D56-453A-A02C-52389D16212C}" type="slidenum">
              <a:rPr lang="en-IN" smtClean="0"/>
              <a:pPr/>
              <a:t>5</a:t>
            </a:fld>
            <a:endParaRPr lang="en-IN"/>
          </a:p>
        </p:txBody>
      </p:sp>
    </p:spTree>
    <p:extLst>
      <p:ext uri="{BB962C8B-B14F-4D97-AF65-F5344CB8AC3E}">
        <p14:creationId xmlns="" xmlns:p14="http://schemas.microsoft.com/office/powerpoint/2010/main" val="402516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315E42-40EE-46D9-B85F-CB3170A78D8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5FAEE-98EA-4B9A-81F4-995BBAD5EFB0}"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5FAEE-98EA-4B9A-81F4-995BBAD5EFB0}"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5FAEE-98EA-4B9A-81F4-995BBAD5EFB0}"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5FAEE-98EA-4B9A-81F4-995BBAD5EFB0}"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5FAEE-98EA-4B9A-81F4-995BBAD5EFB0}"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5FAEE-98EA-4B9A-81F4-995BBAD5EFB0}"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5FAEE-98EA-4B9A-81F4-995BBAD5EFB0}"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5FAEE-98EA-4B9A-81F4-995BBAD5EFB0}"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5FAEE-98EA-4B9A-81F4-995BBAD5EFB0}"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5FAEE-98EA-4B9A-81F4-995BBAD5EFB0}"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5FAEE-98EA-4B9A-81F4-995BBAD5EFB0}"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BB237-5DF4-4431-9387-70988935D8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FAEE-98EA-4B9A-81F4-995BBAD5EFB0}" type="datetimeFigureOut">
              <a:rPr lang="en-US" smtClean="0"/>
              <a:t>8/4/2021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BB237-5DF4-4431-9387-70988935D8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blogs.paasmer.co/wp-content/uploads/2017/04/Smart-Transportation-2-Paasmer-1024x512.png" TargetMode="External"/><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33400" y="1828800"/>
            <a:ext cx="8229600" cy="3539430"/>
          </a:xfrm>
          <a:prstGeom prst="rect">
            <a:avLst/>
          </a:prstGeom>
        </p:spPr>
        <p:txBody>
          <a:bodyPr wrap="square">
            <a:spAutoFit/>
          </a:bodyPr>
          <a:lstStyle/>
          <a:p>
            <a:pPr algn="ctr"/>
            <a:r>
              <a:rPr lang="en-US" sz="2800" b="1" dirty="0" err="1" smtClean="0"/>
              <a:t>IoT</a:t>
            </a:r>
            <a:r>
              <a:rPr lang="en-US" sz="2800" b="1" dirty="0" smtClean="0"/>
              <a:t> Application</a:t>
            </a:r>
          </a:p>
          <a:p>
            <a:pPr algn="ctr"/>
            <a:endParaRPr lang="en-US" sz="2800" b="1" dirty="0"/>
          </a:p>
          <a:p>
            <a:pPr algn="ctr"/>
            <a:endParaRPr lang="en-US" sz="2800" b="1" dirty="0"/>
          </a:p>
          <a:p>
            <a:pPr>
              <a:buFont typeface="Wingdings" pitchFamily="2" charset="2"/>
              <a:buChar char="Ø"/>
            </a:pPr>
            <a:r>
              <a:rPr lang="en-US" sz="2800" b="1" i="1" dirty="0" smtClean="0"/>
              <a:t>Domain Specific </a:t>
            </a:r>
            <a:r>
              <a:rPr lang="en-US" sz="2800" b="1" i="1" dirty="0" err="1" smtClean="0"/>
              <a:t>IoTs</a:t>
            </a:r>
            <a:endParaRPr lang="en-US" sz="2800" b="1" i="1" dirty="0" smtClean="0"/>
          </a:p>
          <a:p>
            <a:pPr lvl="1">
              <a:buFont typeface="Wingdings" pitchFamily="2" charset="2"/>
              <a:buChar char="Ø"/>
            </a:pPr>
            <a:r>
              <a:rPr lang="en-US" sz="2800" b="1" i="1" dirty="0" smtClean="0"/>
              <a:t>Home</a:t>
            </a:r>
          </a:p>
          <a:p>
            <a:pPr lvl="1">
              <a:buFont typeface="Wingdings" pitchFamily="2" charset="2"/>
              <a:buChar char="Ø"/>
            </a:pPr>
            <a:r>
              <a:rPr lang="en-US" sz="2800" b="1" i="1" dirty="0" smtClean="0"/>
              <a:t>Environment</a:t>
            </a:r>
          </a:p>
          <a:p>
            <a:pPr lvl="1">
              <a:buFont typeface="Wingdings" pitchFamily="2" charset="2"/>
              <a:buChar char="Ø"/>
            </a:pPr>
            <a:r>
              <a:rPr lang="en-US" sz="2800" b="1" i="1" dirty="0" smtClean="0"/>
              <a:t>Cities</a:t>
            </a:r>
          </a:p>
          <a:p>
            <a:r>
              <a:rPr lang="en-US" sz="2800" b="1" i="1"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IoT</a:t>
            </a:r>
            <a:r>
              <a:rPr lang="en-US" dirty="0"/>
              <a:t> Applications</a:t>
            </a:r>
            <a:r>
              <a:rPr lang="en-US" dirty="0" smtClean="0"/>
              <a:t>: Smart </a:t>
            </a:r>
            <a:r>
              <a:rPr lang="en-US" dirty="0"/>
              <a:t>Home, Smart Buildings and Infrastructure </a:t>
            </a:r>
          </a:p>
        </p:txBody>
      </p:sp>
      <p:sp>
        <p:nvSpPr>
          <p:cNvPr id="3" name="Content Placeholder 2"/>
          <p:cNvSpPr>
            <a:spLocks noGrp="1"/>
          </p:cNvSpPr>
          <p:nvPr>
            <p:ph idx="1"/>
          </p:nvPr>
        </p:nvSpPr>
        <p:spPr/>
        <p:txBody>
          <a:bodyPr/>
          <a:lstStyle/>
          <a:p>
            <a:r>
              <a:rPr lang="en-US" dirty="0" err="1"/>
              <a:t>IoT</a:t>
            </a:r>
            <a:r>
              <a:rPr lang="en-US" dirty="0"/>
              <a:t> home automation is the ability to control domestic appliances by electronically controlled, internet-connected systems. It may include setting complex heating and lighting systems in advance and setting alarms and home security controls, all connected by a central hub and remote-controlled by a mobile app.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home platform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20978"/>
            <a:ext cx="8229600" cy="428440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Applications: Smart Home, Smart Buildings and Infrastructure </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lgn="just"/>
            <a:r>
              <a:rPr lang="en-US" dirty="0"/>
              <a:t>The rise of Wi-Fi’s role in home automation has primarily come about due </a:t>
            </a:r>
            <a:r>
              <a:rPr lang="en-US" dirty="0" smtClean="0"/>
              <a:t>to the </a:t>
            </a:r>
            <a:r>
              <a:rPr lang="en-US" dirty="0"/>
              <a:t>networked nature of deployed electronics where electronic devices (</a:t>
            </a:r>
            <a:r>
              <a:rPr lang="en-US" dirty="0" smtClean="0"/>
              <a:t>TVs and </a:t>
            </a:r>
            <a:r>
              <a:rPr lang="en-US" dirty="0"/>
              <a:t>AV receivers, mobile devices, etc.) have started becoming part of </a:t>
            </a:r>
            <a:r>
              <a:rPr lang="en-US" dirty="0" smtClean="0"/>
              <a:t>the home </a:t>
            </a:r>
            <a:r>
              <a:rPr lang="en-US" dirty="0"/>
              <a:t>IP network and due the increasing rate of adoption of mobile </a:t>
            </a:r>
            <a:r>
              <a:rPr lang="en-US" dirty="0" smtClean="0"/>
              <a:t>computing devices </a:t>
            </a:r>
            <a:r>
              <a:rPr lang="en-US" dirty="0"/>
              <a:t>(</a:t>
            </a:r>
            <a:r>
              <a:rPr lang="en-US" dirty="0" err="1"/>
              <a:t>smartphones</a:t>
            </a:r>
            <a:r>
              <a:rPr lang="en-US" dirty="0"/>
              <a:t>, tablets, etc.), see above Figure. </a:t>
            </a:r>
          </a:p>
          <a:p>
            <a:pPr algn="just"/>
            <a:r>
              <a:rPr lang="en-US" dirty="0"/>
              <a:t>The networking </a:t>
            </a:r>
            <a:r>
              <a:rPr lang="en-US" dirty="0" smtClean="0"/>
              <a:t>aspects are </a:t>
            </a:r>
            <a:r>
              <a:rPr lang="en-US" dirty="0"/>
              <a:t>bringing online streaming services or network playback, while becoming </a:t>
            </a:r>
            <a:r>
              <a:rPr lang="en-US" dirty="0" smtClean="0"/>
              <a:t>a mean </a:t>
            </a:r>
            <a:r>
              <a:rPr lang="en-US" dirty="0"/>
              <a:t>to control of the device functionality over the network. At the same </a:t>
            </a:r>
            <a:r>
              <a:rPr lang="en-US" dirty="0" smtClean="0"/>
              <a:t>time mobile </a:t>
            </a:r>
            <a:r>
              <a:rPr lang="en-US" dirty="0"/>
              <a:t>devices ensure that consumers have access to a portable ‘controller’ </a:t>
            </a:r>
            <a:r>
              <a:rPr lang="en-US" dirty="0" smtClean="0"/>
              <a:t>for the </a:t>
            </a:r>
            <a:r>
              <a:rPr lang="en-US" dirty="0"/>
              <a:t>electronics connected to the network. Both types of devices can be used </a:t>
            </a:r>
            <a:r>
              <a:rPr lang="en-US" dirty="0" smtClean="0"/>
              <a:t>as gateways </a:t>
            </a:r>
            <a:r>
              <a:rPr lang="en-US" dirty="0"/>
              <a:t>for </a:t>
            </a:r>
            <a:r>
              <a:rPr lang="en-US" dirty="0" err="1"/>
              <a:t>IoT</a:t>
            </a:r>
            <a:r>
              <a:rPr lang="en-US" dirty="0"/>
              <a:t> applications. In this context many companies are </a:t>
            </a:r>
            <a:r>
              <a:rPr lang="en-US" dirty="0" smtClean="0"/>
              <a:t>considering building </a:t>
            </a:r>
            <a:r>
              <a:rPr lang="en-US" dirty="0"/>
              <a:t>platforms that </a:t>
            </a:r>
          </a:p>
          <a:p>
            <a:pPr algn="just"/>
            <a:r>
              <a:rPr lang="en-US" dirty="0"/>
              <a:t>integrate the building automation with entertainment</a:t>
            </a:r>
            <a:r>
              <a:rPr lang="en-US" dirty="0" smtClean="0"/>
              <a:t>, healthcare </a:t>
            </a:r>
            <a:r>
              <a:rPr lang="en-US" dirty="0"/>
              <a:t>monitoring, energy monitoring and wireless sensor monitoring </a:t>
            </a:r>
            <a:r>
              <a:rPr lang="en-US" dirty="0" smtClean="0"/>
              <a:t>in the </a:t>
            </a:r>
            <a:r>
              <a:rPr lang="en-US" dirty="0"/>
              <a:t>home and building environments. </a:t>
            </a:r>
          </a:p>
          <a:p>
            <a:pPr algn="just"/>
            <a:r>
              <a:rPr lang="en-US" dirty="0" err="1"/>
              <a:t>IoT</a:t>
            </a:r>
            <a:r>
              <a:rPr lang="en-US" dirty="0"/>
              <a:t> applications using sensors to collect information about the operating conditions combined with cloud hosted analytics software that analyzes </a:t>
            </a:r>
            <a:r>
              <a:rPr lang="en-US" dirty="0" smtClean="0"/>
              <a:t>disparate data </a:t>
            </a:r>
            <a:r>
              <a:rPr lang="en-US" dirty="0"/>
              <a:t>points will help facility managers become far more proactive about </a:t>
            </a:r>
            <a:r>
              <a:rPr lang="en-US" dirty="0" smtClean="0"/>
              <a:t>managing buildings </a:t>
            </a:r>
            <a:r>
              <a:rPr lang="en-US" dirty="0"/>
              <a:t>at peak efficiency.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Applications: Smart Home, Smart Buildings and Infrastructure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Issues of building ownership (i.e., building owner, manager, or occupants)challenge integration with questions such as who pays initial system cost and who collects the benefits over time. A lack of collaboration between the subsectors of the building industry slows new technology adoption and can vent new buildings from achieving energy, economic and environmental performance targets. </a:t>
            </a:r>
          </a:p>
          <a:p>
            <a:r>
              <a:rPr lang="en-US" dirty="0" smtClean="0"/>
              <a:t>Integration of cyber physical systems both within the building and with external entities, such as the electrical grid, will require stakeholder cooperation to achieve true interoperability. As in all sectors, maintaining security will be a critical challenge to overcome. </a:t>
            </a:r>
          </a:p>
          <a:p>
            <a:r>
              <a:rPr lang="en-US" dirty="0" smtClean="0"/>
              <a:t>Within this field of research the exploitation of the potential of wireless sensor networks (WSNs) to facilitate intelligent energy management in buildings, which increases occupant comfort while reducing energy demand, is highly relevant.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Applications: Smart Home, Smart Buildings and Infrastructure </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algn="just"/>
            <a:r>
              <a:rPr lang="en-US" sz="1700" dirty="0" smtClean="0"/>
              <a:t>In addition to the obvious economic and environmental gains from the introduction of such intelligent energy management in buildings other positive effects will be achieved. Not least of which is the simplification of building control; as placing monitoring, information feedback equipment and control capabilities in a single location will make a buildings’ energy management system easier to handle for the building owners, building managers, maintenance crews and other users of the building. Using the Internet together with energy management systems also offers an opportunity to access a buildings’ energy information and control systems from a laptop or a Smartphone placed anywhere in the world. This has a huge potential for providing the managers, owners and inhabitants of buildings with energy consumption feedback and the ability to act on that information. </a:t>
            </a:r>
          </a:p>
          <a:p>
            <a:pPr algn="just"/>
            <a:r>
              <a:rPr lang="en-US" sz="1700" dirty="0" smtClean="0"/>
              <a:t>In the context of the future Internet of Things, Intelligent Building Management Systems can be considered part of a much larger information system. This system is used by facilities managers in buildings to manage energy use and energy procurement and to maintain buildings systems. It is based on the infrastructure of the existing Intranets and the Internet, and therefore utilizes the same standards as other IT devices. Within this context reductions in the cost and reliability of WSNs are transforming building automation, by making the maintenance of energy efficient healthy, productive work spaces in buildings increasingly cost effective.</a:t>
            </a: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676400"/>
          </a:xfrm>
        </p:spPr>
        <p:txBody>
          <a:bodyPr/>
          <a:lstStyle/>
          <a:p>
            <a:r>
              <a:rPr lang="en-US" b="1" dirty="0" err="1"/>
              <a:t>IoT</a:t>
            </a:r>
            <a:r>
              <a:rPr lang="en-US" b="1" dirty="0"/>
              <a:t> Application in </a:t>
            </a:r>
            <a:r>
              <a:rPr lang="en-US" b="1" dirty="0" smtClean="0"/>
              <a:t>industries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94968" y="1737360"/>
            <a:ext cx="747522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7" name="object 7"/>
          <p:cNvSpPr txBox="1">
            <a:spLocks noGrp="1"/>
          </p:cNvSpPr>
          <p:nvPr>
            <p:ph type="title"/>
          </p:nvPr>
        </p:nvSpPr>
        <p:spPr>
          <a:xfrm>
            <a:off x="1295400" y="381000"/>
            <a:ext cx="6136310" cy="751488"/>
          </a:xfrm>
          <a:prstGeom prst="rect">
            <a:avLst/>
          </a:prstGeom>
        </p:spPr>
        <p:txBody>
          <a:bodyPr vert="horz" wrap="square" lIns="0" tIns="12700" rIns="0" bIns="0" rtlCol="0">
            <a:spAutoFit/>
          </a:bodyPr>
          <a:lstStyle/>
          <a:p>
            <a:pPr marL="12700">
              <a:lnSpc>
                <a:spcPct val="100000"/>
              </a:lnSpc>
              <a:spcBef>
                <a:spcPts val="100"/>
              </a:spcBef>
            </a:pPr>
            <a:r>
              <a:rPr sz="4800" b="0" spc="-280" dirty="0">
                <a:solidFill>
                  <a:srgbClr val="404040"/>
                </a:solidFill>
                <a:cs typeface="Trebuchet MS"/>
              </a:rPr>
              <a:t>Internet </a:t>
            </a:r>
            <a:r>
              <a:rPr sz="4800" b="0" spc="-235">
                <a:solidFill>
                  <a:srgbClr val="404040"/>
                </a:solidFill>
                <a:cs typeface="Trebuchet MS"/>
              </a:rPr>
              <a:t>of </a:t>
            </a:r>
            <a:r>
              <a:rPr lang="en-US" sz="4800" b="0" spc="-235" dirty="0" smtClean="0">
                <a:solidFill>
                  <a:srgbClr val="404040"/>
                </a:solidFill>
                <a:cs typeface="Trebuchet MS"/>
              </a:rPr>
              <a:t>t</a:t>
            </a:r>
            <a:r>
              <a:rPr sz="4800" b="0" spc="-235" smtClean="0">
                <a:solidFill>
                  <a:srgbClr val="404040"/>
                </a:solidFill>
                <a:cs typeface="Trebuchet MS"/>
              </a:rPr>
              <a:t>hings</a:t>
            </a:r>
            <a:r>
              <a:rPr sz="4800" b="0" spc="-944" smtClean="0">
                <a:solidFill>
                  <a:srgbClr val="404040"/>
                </a:solidFill>
                <a:cs typeface="Trebuchet MS"/>
              </a:rPr>
              <a:t> </a:t>
            </a:r>
            <a:r>
              <a:rPr sz="4800" b="0" spc="-310" dirty="0">
                <a:solidFill>
                  <a:srgbClr val="404040"/>
                </a:solidFill>
                <a:cs typeface="Trebuchet MS"/>
              </a:rPr>
              <a:t>(IoT)</a:t>
            </a:r>
            <a:endParaRPr sz="4800">
              <a:cs typeface="Trebuchet MS"/>
            </a:endParaRPr>
          </a:p>
        </p:txBody>
      </p:sp>
      <p:grpSp>
        <p:nvGrpSpPr>
          <p:cNvPr id="8" name="object 8"/>
          <p:cNvGrpSpPr/>
          <p:nvPr/>
        </p:nvGrpSpPr>
        <p:grpSpPr>
          <a:xfrm>
            <a:off x="3827144" y="2057400"/>
            <a:ext cx="5088256" cy="4572000"/>
            <a:chOff x="5102859" y="1786138"/>
            <a:chExt cx="6088380" cy="4494530"/>
          </a:xfrm>
        </p:grpSpPr>
        <p:sp>
          <p:nvSpPr>
            <p:cNvPr id="9" name="object 9"/>
            <p:cNvSpPr/>
            <p:nvPr/>
          </p:nvSpPr>
          <p:spPr>
            <a:xfrm>
              <a:off x="7665719" y="2232660"/>
              <a:ext cx="3525520" cy="3489960"/>
            </a:xfrm>
            <a:custGeom>
              <a:avLst/>
              <a:gdLst/>
              <a:ahLst/>
              <a:cxnLst/>
              <a:rect l="l" t="t" r="r" b="b"/>
              <a:pathLst>
                <a:path w="3525520" h="3489960">
                  <a:moveTo>
                    <a:pt x="1762505" y="0"/>
                  </a:moveTo>
                  <a:lnTo>
                    <a:pt x="1713989" y="648"/>
                  </a:lnTo>
                  <a:lnTo>
                    <a:pt x="1665797" y="2582"/>
                  </a:lnTo>
                  <a:lnTo>
                    <a:pt x="1617946" y="5784"/>
                  </a:lnTo>
                  <a:lnTo>
                    <a:pt x="1570452" y="10239"/>
                  </a:lnTo>
                  <a:lnTo>
                    <a:pt x="1523333" y="15930"/>
                  </a:lnTo>
                  <a:lnTo>
                    <a:pt x="1476606" y="22840"/>
                  </a:lnTo>
                  <a:lnTo>
                    <a:pt x="1430286" y="30952"/>
                  </a:lnTo>
                  <a:lnTo>
                    <a:pt x="1384392" y="40249"/>
                  </a:lnTo>
                  <a:lnTo>
                    <a:pt x="1338939" y="50716"/>
                  </a:lnTo>
                  <a:lnTo>
                    <a:pt x="1293944" y="62335"/>
                  </a:lnTo>
                  <a:lnTo>
                    <a:pt x="1249425" y="75090"/>
                  </a:lnTo>
                  <a:lnTo>
                    <a:pt x="1205398" y="88965"/>
                  </a:lnTo>
                  <a:lnTo>
                    <a:pt x="1161880" y="103941"/>
                  </a:lnTo>
                  <a:lnTo>
                    <a:pt x="1118888" y="120004"/>
                  </a:lnTo>
                  <a:lnTo>
                    <a:pt x="1076438" y="137136"/>
                  </a:lnTo>
                  <a:lnTo>
                    <a:pt x="1034547" y="155320"/>
                  </a:lnTo>
                  <a:lnTo>
                    <a:pt x="993232" y="174541"/>
                  </a:lnTo>
                  <a:lnTo>
                    <a:pt x="952511" y="194780"/>
                  </a:lnTo>
                  <a:lnTo>
                    <a:pt x="912398" y="216023"/>
                  </a:lnTo>
                  <a:lnTo>
                    <a:pt x="872913" y="238251"/>
                  </a:lnTo>
                  <a:lnTo>
                    <a:pt x="834070" y="261450"/>
                  </a:lnTo>
                  <a:lnTo>
                    <a:pt x="795888" y="285600"/>
                  </a:lnTo>
                  <a:lnTo>
                    <a:pt x="758383" y="310687"/>
                  </a:lnTo>
                  <a:lnTo>
                    <a:pt x="721571" y="336694"/>
                  </a:lnTo>
                  <a:lnTo>
                    <a:pt x="685469" y="363603"/>
                  </a:lnTo>
                  <a:lnTo>
                    <a:pt x="650095" y="391399"/>
                  </a:lnTo>
                  <a:lnTo>
                    <a:pt x="615465" y="420064"/>
                  </a:lnTo>
                  <a:lnTo>
                    <a:pt x="581596" y="449582"/>
                  </a:lnTo>
                  <a:lnTo>
                    <a:pt x="548504" y="479937"/>
                  </a:lnTo>
                  <a:lnTo>
                    <a:pt x="516207" y="511111"/>
                  </a:lnTo>
                  <a:lnTo>
                    <a:pt x="484721" y="543088"/>
                  </a:lnTo>
                  <a:lnTo>
                    <a:pt x="454063" y="575852"/>
                  </a:lnTo>
                  <a:lnTo>
                    <a:pt x="424250" y="609386"/>
                  </a:lnTo>
                  <a:lnTo>
                    <a:pt x="395298" y="643672"/>
                  </a:lnTo>
                  <a:lnTo>
                    <a:pt x="367225" y="678695"/>
                  </a:lnTo>
                  <a:lnTo>
                    <a:pt x="340047" y="714439"/>
                  </a:lnTo>
                  <a:lnTo>
                    <a:pt x="313781" y="750885"/>
                  </a:lnTo>
                  <a:lnTo>
                    <a:pt x="288443" y="788018"/>
                  </a:lnTo>
                  <a:lnTo>
                    <a:pt x="264052" y="825821"/>
                  </a:lnTo>
                  <a:lnTo>
                    <a:pt x="240622" y="864277"/>
                  </a:lnTo>
                  <a:lnTo>
                    <a:pt x="218172" y="903370"/>
                  </a:lnTo>
                  <a:lnTo>
                    <a:pt x="196718" y="943083"/>
                  </a:lnTo>
                  <a:lnTo>
                    <a:pt x="176276" y="983399"/>
                  </a:lnTo>
                  <a:lnTo>
                    <a:pt x="156864" y="1024302"/>
                  </a:lnTo>
                  <a:lnTo>
                    <a:pt x="138499" y="1065776"/>
                  </a:lnTo>
                  <a:lnTo>
                    <a:pt x="121197" y="1107802"/>
                  </a:lnTo>
                  <a:lnTo>
                    <a:pt x="104974" y="1150366"/>
                  </a:lnTo>
                  <a:lnTo>
                    <a:pt x="89848" y="1193450"/>
                  </a:lnTo>
                  <a:lnTo>
                    <a:pt x="75836" y="1237038"/>
                  </a:lnTo>
                  <a:lnTo>
                    <a:pt x="62954" y="1281112"/>
                  </a:lnTo>
                  <a:lnTo>
                    <a:pt x="51220" y="1325657"/>
                  </a:lnTo>
                  <a:lnTo>
                    <a:pt x="40649" y="1370655"/>
                  </a:lnTo>
                  <a:lnTo>
                    <a:pt x="31259" y="1416091"/>
                  </a:lnTo>
                  <a:lnTo>
                    <a:pt x="23066" y="1461947"/>
                  </a:lnTo>
                  <a:lnTo>
                    <a:pt x="16088" y="1508207"/>
                  </a:lnTo>
                  <a:lnTo>
                    <a:pt x="10341" y="1554853"/>
                  </a:lnTo>
                  <a:lnTo>
                    <a:pt x="5842" y="1601871"/>
                  </a:lnTo>
                  <a:lnTo>
                    <a:pt x="2607" y="1649242"/>
                  </a:lnTo>
                  <a:lnTo>
                    <a:pt x="654" y="1696950"/>
                  </a:lnTo>
                  <a:lnTo>
                    <a:pt x="0" y="1744979"/>
                  </a:lnTo>
                  <a:lnTo>
                    <a:pt x="654" y="1793009"/>
                  </a:lnTo>
                  <a:lnTo>
                    <a:pt x="2607" y="1840717"/>
                  </a:lnTo>
                  <a:lnTo>
                    <a:pt x="5842" y="1888088"/>
                  </a:lnTo>
                  <a:lnTo>
                    <a:pt x="10341" y="1935106"/>
                  </a:lnTo>
                  <a:lnTo>
                    <a:pt x="16088" y="1981752"/>
                  </a:lnTo>
                  <a:lnTo>
                    <a:pt x="23066" y="2028012"/>
                  </a:lnTo>
                  <a:lnTo>
                    <a:pt x="31259" y="2073868"/>
                  </a:lnTo>
                  <a:lnTo>
                    <a:pt x="40649" y="2119304"/>
                  </a:lnTo>
                  <a:lnTo>
                    <a:pt x="51220" y="2164302"/>
                  </a:lnTo>
                  <a:lnTo>
                    <a:pt x="62954" y="2208847"/>
                  </a:lnTo>
                  <a:lnTo>
                    <a:pt x="75836" y="2252921"/>
                  </a:lnTo>
                  <a:lnTo>
                    <a:pt x="89848" y="2296509"/>
                  </a:lnTo>
                  <a:lnTo>
                    <a:pt x="104974" y="2339593"/>
                  </a:lnTo>
                  <a:lnTo>
                    <a:pt x="121197" y="2382157"/>
                  </a:lnTo>
                  <a:lnTo>
                    <a:pt x="138499" y="2424183"/>
                  </a:lnTo>
                  <a:lnTo>
                    <a:pt x="156864" y="2465657"/>
                  </a:lnTo>
                  <a:lnTo>
                    <a:pt x="176276" y="2506560"/>
                  </a:lnTo>
                  <a:lnTo>
                    <a:pt x="196718" y="2546876"/>
                  </a:lnTo>
                  <a:lnTo>
                    <a:pt x="218172" y="2586589"/>
                  </a:lnTo>
                  <a:lnTo>
                    <a:pt x="240622" y="2625682"/>
                  </a:lnTo>
                  <a:lnTo>
                    <a:pt x="264052" y="2664138"/>
                  </a:lnTo>
                  <a:lnTo>
                    <a:pt x="288443" y="2701941"/>
                  </a:lnTo>
                  <a:lnTo>
                    <a:pt x="313781" y="2739074"/>
                  </a:lnTo>
                  <a:lnTo>
                    <a:pt x="340047" y="2775520"/>
                  </a:lnTo>
                  <a:lnTo>
                    <a:pt x="367225" y="2811264"/>
                  </a:lnTo>
                  <a:lnTo>
                    <a:pt x="395298" y="2846287"/>
                  </a:lnTo>
                  <a:lnTo>
                    <a:pt x="424250" y="2880573"/>
                  </a:lnTo>
                  <a:lnTo>
                    <a:pt x="454063" y="2914107"/>
                  </a:lnTo>
                  <a:lnTo>
                    <a:pt x="484721" y="2946871"/>
                  </a:lnTo>
                  <a:lnTo>
                    <a:pt x="516207" y="2978848"/>
                  </a:lnTo>
                  <a:lnTo>
                    <a:pt x="548504" y="3010022"/>
                  </a:lnTo>
                  <a:lnTo>
                    <a:pt x="581596" y="3040377"/>
                  </a:lnTo>
                  <a:lnTo>
                    <a:pt x="615465" y="3069895"/>
                  </a:lnTo>
                  <a:lnTo>
                    <a:pt x="650095" y="3098560"/>
                  </a:lnTo>
                  <a:lnTo>
                    <a:pt x="685469" y="3126356"/>
                  </a:lnTo>
                  <a:lnTo>
                    <a:pt x="721571" y="3153265"/>
                  </a:lnTo>
                  <a:lnTo>
                    <a:pt x="758383" y="3179272"/>
                  </a:lnTo>
                  <a:lnTo>
                    <a:pt x="795888" y="3204359"/>
                  </a:lnTo>
                  <a:lnTo>
                    <a:pt x="834070" y="3228509"/>
                  </a:lnTo>
                  <a:lnTo>
                    <a:pt x="872913" y="3251707"/>
                  </a:lnTo>
                  <a:lnTo>
                    <a:pt x="912398" y="3273936"/>
                  </a:lnTo>
                  <a:lnTo>
                    <a:pt x="952511" y="3295179"/>
                  </a:lnTo>
                  <a:lnTo>
                    <a:pt x="993232" y="3315418"/>
                  </a:lnTo>
                  <a:lnTo>
                    <a:pt x="1034547" y="3334639"/>
                  </a:lnTo>
                  <a:lnTo>
                    <a:pt x="1076438" y="3352823"/>
                  </a:lnTo>
                  <a:lnTo>
                    <a:pt x="1118888" y="3369955"/>
                  </a:lnTo>
                  <a:lnTo>
                    <a:pt x="1161880" y="3386018"/>
                  </a:lnTo>
                  <a:lnTo>
                    <a:pt x="1205398" y="3400994"/>
                  </a:lnTo>
                  <a:lnTo>
                    <a:pt x="1249425" y="3414869"/>
                  </a:lnTo>
                  <a:lnTo>
                    <a:pt x="1293944" y="3427624"/>
                  </a:lnTo>
                  <a:lnTo>
                    <a:pt x="1338939" y="3439243"/>
                  </a:lnTo>
                  <a:lnTo>
                    <a:pt x="1384392" y="3449710"/>
                  </a:lnTo>
                  <a:lnTo>
                    <a:pt x="1430286" y="3459007"/>
                  </a:lnTo>
                  <a:lnTo>
                    <a:pt x="1476606" y="3467119"/>
                  </a:lnTo>
                  <a:lnTo>
                    <a:pt x="1523333" y="3474029"/>
                  </a:lnTo>
                  <a:lnTo>
                    <a:pt x="1570452" y="3479720"/>
                  </a:lnTo>
                  <a:lnTo>
                    <a:pt x="1617946" y="3484175"/>
                  </a:lnTo>
                  <a:lnTo>
                    <a:pt x="1665797" y="3487377"/>
                  </a:lnTo>
                  <a:lnTo>
                    <a:pt x="1713989" y="3489311"/>
                  </a:lnTo>
                  <a:lnTo>
                    <a:pt x="1762505" y="3489959"/>
                  </a:lnTo>
                  <a:lnTo>
                    <a:pt x="1811022" y="3489311"/>
                  </a:lnTo>
                  <a:lnTo>
                    <a:pt x="1859214" y="3487377"/>
                  </a:lnTo>
                  <a:lnTo>
                    <a:pt x="1907065" y="3484175"/>
                  </a:lnTo>
                  <a:lnTo>
                    <a:pt x="1954559" y="3479720"/>
                  </a:lnTo>
                  <a:lnTo>
                    <a:pt x="2001678" y="3474029"/>
                  </a:lnTo>
                  <a:lnTo>
                    <a:pt x="2048405" y="3467119"/>
                  </a:lnTo>
                  <a:lnTo>
                    <a:pt x="2094725" y="3459007"/>
                  </a:lnTo>
                  <a:lnTo>
                    <a:pt x="2140619" y="3449710"/>
                  </a:lnTo>
                  <a:lnTo>
                    <a:pt x="2186072" y="3439243"/>
                  </a:lnTo>
                  <a:lnTo>
                    <a:pt x="2231067" y="3427624"/>
                  </a:lnTo>
                  <a:lnTo>
                    <a:pt x="2275586" y="3414869"/>
                  </a:lnTo>
                  <a:lnTo>
                    <a:pt x="2319613" y="3400994"/>
                  </a:lnTo>
                  <a:lnTo>
                    <a:pt x="2363131" y="3386018"/>
                  </a:lnTo>
                  <a:lnTo>
                    <a:pt x="2406123" y="3369955"/>
                  </a:lnTo>
                  <a:lnTo>
                    <a:pt x="2448573" y="3352823"/>
                  </a:lnTo>
                  <a:lnTo>
                    <a:pt x="2490464" y="3334639"/>
                  </a:lnTo>
                  <a:lnTo>
                    <a:pt x="2531779" y="3315418"/>
                  </a:lnTo>
                  <a:lnTo>
                    <a:pt x="2572500" y="3295179"/>
                  </a:lnTo>
                  <a:lnTo>
                    <a:pt x="2612613" y="3273936"/>
                  </a:lnTo>
                  <a:lnTo>
                    <a:pt x="2652098" y="3251708"/>
                  </a:lnTo>
                  <a:lnTo>
                    <a:pt x="2690941" y="3228509"/>
                  </a:lnTo>
                  <a:lnTo>
                    <a:pt x="2729123" y="3204359"/>
                  </a:lnTo>
                  <a:lnTo>
                    <a:pt x="2766628" y="3179272"/>
                  </a:lnTo>
                  <a:lnTo>
                    <a:pt x="2803440" y="3153265"/>
                  </a:lnTo>
                  <a:lnTo>
                    <a:pt x="2839542" y="3126356"/>
                  </a:lnTo>
                  <a:lnTo>
                    <a:pt x="2874916" y="3098560"/>
                  </a:lnTo>
                  <a:lnTo>
                    <a:pt x="2909546" y="3069895"/>
                  </a:lnTo>
                  <a:lnTo>
                    <a:pt x="2943415" y="3040377"/>
                  </a:lnTo>
                  <a:lnTo>
                    <a:pt x="2976507" y="3010022"/>
                  </a:lnTo>
                  <a:lnTo>
                    <a:pt x="3008804" y="2978848"/>
                  </a:lnTo>
                  <a:lnTo>
                    <a:pt x="3040290" y="2946871"/>
                  </a:lnTo>
                  <a:lnTo>
                    <a:pt x="3070948" y="2914107"/>
                  </a:lnTo>
                  <a:lnTo>
                    <a:pt x="3100761" y="2880573"/>
                  </a:lnTo>
                  <a:lnTo>
                    <a:pt x="3129713" y="2846287"/>
                  </a:lnTo>
                  <a:lnTo>
                    <a:pt x="3157786" y="2811264"/>
                  </a:lnTo>
                  <a:lnTo>
                    <a:pt x="3184964" y="2775520"/>
                  </a:lnTo>
                  <a:lnTo>
                    <a:pt x="3211230" y="2739074"/>
                  </a:lnTo>
                  <a:lnTo>
                    <a:pt x="3236568" y="2701941"/>
                  </a:lnTo>
                  <a:lnTo>
                    <a:pt x="3260959" y="2664138"/>
                  </a:lnTo>
                  <a:lnTo>
                    <a:pt x="3284389" y="2625682"/>
                  </a:lnTo>
                  <a:lnTo>
                    <a:pt x="3306839" y="2586589"/>
                  </a:lnTo>
                  <a:lnTo>
                    <a:pt x="3328293" y="2546876"/>
                  </a:lnTo>
                  <a:lnTo>
                    <a:pt x="3348735" y="2506560"/>
                  </a:lnTo>
                  <a:lnTo>
                    <a:pt x="3368147" y="2465657"/>
                  </a:lnTo>
                  <a:lnTo>
                    <a:pt x="3386512" y="2424183"/>
                  </a:lnTo>
                  <a:lnTo>
                    <a:pt x="3403814" y="2382157"/>
                  </a:lnTo>
                  <a:lnTo>
                    <a:pt x="3420037" y="2339593"/>
                  </a:lnTo>
                  <a:lnTo>
                    <a:pt x="3435163" y="2296509"/>
                  </a:lnTo>
                  <a:lnTo>
                    <a:pt x="3449175" y="2252921"/>
                  </a:lnTo>
                  <a:lnTo>
                    <a:pt x="3462057" y="2208847"/>
                  </a:lnTo>
                  <a:lnTo>
                    <a:pt x="3473791" y="2164302"/>
                  </a:lnTo>
                  <a:lnTo>
                    <a:pt x="3484362" y="2119304"/>
                  </a:lnTo>
                  <a:lnTo>
                    <a:pt x="3493752" y="2073868"/>
                  </a:lnTo>
                  <a:lnTo>
                    <a:pt x="3501945" y="2028012"/>
                  </a:lnTo>
                  <a:lnTo>
                    <a:pt x="3508923" y="1981752"/>
                  </a:lnTo>
                  <a:lnTo>
                    <a:pt x="3514670" y="1935106"/>
                  </a:lnTo>
                  <a:lnTo>
                    <a:pt x="3519169" y="1888088"/>
                  </a:lnTo>
                  <a:lnTo>
                    <a:pt x="3522404" y="1840717"/>
                  </a:lnTo>
                  <a:lnTo>
                    <a:pt x="3524357" y="1793009"/>
                  </a:lnTo>
                  <a:lnTo>
                    <a:pt x="3525011" y="1744979"/>
                  </a:lnTo>
                  <a:lnTo>
                    <a:pt x="3524357" y="1696950"/>
                  </a:lnTo>
                  <a:lnTo>
                    <a:pt x="3522404" y="1649242"/>
                  </a:lnTo>
                  <a:lnTo>
                    <a:pt x="3519169" y="1601871"/>
                  </a:lnTo>
                  <a:lnTo>
                    <a:pt x="3514670" y="1554853"/>
                  </a:lnTo>
                  <a:lnTo>
                    <a:pt x="3508923" y="1508207"/>
                  </a:lnTo>
                  <a:lnTo>
                    <a:pt x="3501945" y="1461947"/>
                  </a:lnTo>
                  <a:lnTo>
                    <a:pt x="3493752" y="1416091"/>
                  </a:lnTo>
                  <a:lnTo>
                    <a:pt x="3484362" y="1370655"/>
                  </a:lnTo>
                  <a:lnTo>
                    <a:pt x="3473791" y="1325657"/>
                  </a:lnTo>
                  <a:lnTo>
                    <a:pt x="3462057" y="1281112"/>
                  </a:lnTo>
                  <a:lnTo>
                    <a:pt x="3449175" y="1237038"/>
                  </a:lnTo>
                  <a:lnTo>
                    <a:pt x="3435163" y="1193450"/>
                  </a:lnTo>
                  <a:lnTo>
                    <a:pt x="3420037" y="1150366"/>
                  </a:lnTo>
                  <a:lnTo>
                    <a:pt x="3403814" y="1107802"/>
                  </a:lnTo>
                  <a:lnTo>
                    <a:pt x="3386512" y="1065776"/>
                  </a:lnTo>
                  <a:lnTo>
                    <a:pt x="3368147" y="1024302"/>
                  </a:lnTo>
                  <a:lnTo>
                    <a:pt x="3348735" y="983399"/>
                  </a:lnTo>
                  <a:lnTo>
                    <a:pt x="3328293" y="943083"/>
                  </a:lnTo>
                  <a:lnTo>
                    <a:pt x="3306839" y="903370"/>
                  </a:lnTo>
                  <a:lnTo>
                    <a:pt x="3284389" y="864277"/>
                  </a:lnTo>
                  <a:lnTo>
                    <a:pt x="3260959" y="825821"/>
                  </a:lnTo>
                  <a:lnTo>
                    <a:pt x="3236568" y="788018"/>
                  </a:lnTo>
                  <a:lnTo>
                    <a:pt x="3211230" y="750885"/>
                  </a:lnTo>
                  <a:lnTo>
                    <a:pt x="3184964" y="714439"/>
                  </a:lnTo>
                  <a:lnTo>
                    <a:pt x="3157786" y="678695"/>
                  </a:lnTo>
                  <a:lnTo>
                    <a:pt x="3129713" y="643672"/>
                  </a:lnTo>
                  <a:lnTo>
                    <a:pt x="3100761" y="609386"/>
                  </a:lnTo>
                  <a:lnTo>
                    <a:pt x="3070948" y="575852"/>
                  </a:lnTo>
                  <a:lnTo>
                    <a:pt x="3040290" y="543088"/>
                  </a:lnTo>
                  <a:lnTo>
                    <a:pt x="3008804" y="511111"/>
                  </a:lnTo>
                  <a:lnTo>
                    <a:pt x="2976507" y="479937"/>
                  </a:lnTo>
                  <a:lnTo>
                    <a:pt x="2943415" y="449582"/>
                  </a:lnTo>
                  <a:lnTo>
                    <a:pt x="2909546" y="420064"/>
                  </a:lnTo>
                  <a:lnTo>
                    <a:pt x="2874916" y="391399"/>
                  </a:lnTo>
                  <a:lnTo>
                    <a:pt x="2839542" y="363603"/>
                  </a:lnTo>
                  <a:lnTo>
                    <a:pt x="2803440" y="336694"/>
                  </a:lnTo>
                  <a:lnTo>
                    <a:pt x="2766628" y="310687"/>
                  </a:lnTo>
                  <a:lnTo>
                    <a:pt x="2729123" y="285600"/>
                  </a:lnTo>
                  <a:lnTo>
                    <a:pt x="2690941" y="261450"/>
                  </a:lnTo>
                  <a:lnTo>
                    <a:pt x="2652098" y="238251"/>
                  </a:lnTo>
                  <a:lnTo>
                    <a:pt x="2612613" y="216023"/>
                  </a:lnTo>
                  <a:lnTo>
                    <a:pt x="2572500" y="194780"/>
                  </a:lnTo>
                  <a:lnTo>
                    <a:pt x="2531779" y="174541"/>
                  </a:lnTo>
                  <a:lnTo>
                    <a:pt x="2490464" y="155320"/>
                  </a:lnTo>
                  <a:lnTo>
                    <a:pt x="2448573" y="137136"/>
                  </a:lnTo>
                  <a:lnTo>
                    <a:pt x="2406123" y="120004"/>
                  </a:lnTo>
                  <a:lnTo>
                    <a:pt x="2363131" y="103941"/>
                  </a:lnTo>
                  <a:lnTo>
                    <a:pt x="2319613" y="88965"/>
                  </a:lnTo>
                  <a:lnTo>
                    <a:pt x="2275586" y="75090"/>
                  </a:lnTo>
                  <a:lnTo>
                    <a:pt x="2231067" y="62335"/>
                  </a:lnTo>
                  <a:lnTo>
                    <a:pt x="2186072" y="50716"/>
                  </a:lnTo>
                  <a:lnTo>
                    <a:pt x="2140619" y="40249"/>
                  </a:lnTo>
                  <a:lnTo>
                    <a:pt x="2094725" y="30952"/>
                  </a:lnTo>
                  <a:lnTo>
                    <a:pt x="2048405" y="22840"/>
                  </a:lnTo>
                  <a:lnTo>
                    <a:pt x="2001678" y="15930"/>
                  </a:lnTo>
                  <a:lnTo>
                    <a:pt x="1954559" y="10239"/>
                  </a:lnTo>
                  <a:lnTo>
                    <a:pt x="1907065" y="5784"/>
                  </a:lnTo>
                  <a:lnTo>
                    <a:pt x="1859214" y="2582"/>
                  </a:lnTo>
                  <a:lnTo>
                    <a:pt x="1811022" y="648"/>
                  </a:lnTo>
                  <a:lnTo>
                    <a:pt x="1762505" y="0"/>
                  </a:lnTo>
                  <a:close/>
                </a:path>
              </a:pathLst>
            </a:custGeom>
            <a:solidFill>
              <a:srgbClr val="EBB391"/>
            </a:solidFill>
          </p:spPr>
          <p:txBody>
            <a:bodyPr wrap="square" lIns="0" tIns="0" rIns="0" bIns="0" rtlCol="0"/>
            <a:lstStyle/>
            <a:p>
              <a:endParaRPr/>
            </a:p>
          </p:txBody>
        </p:sp>
        <p:sp>
          <p:nvSpPr>
            <p:cNvPr id="10" name="object 10"/>
            <p:cNvSpPr/>
            <p:nvPr/>
          </p:nvSpPr>
          <p:spPr>
            <a:xfrm>
              <a:off x="7953755" y="2516124"/>
              <a:ext cx="2950845" cy="2948940"/>
            </a:xfrm>
            <a:custGeom>
              <a:avLst/>
              <a:gdLst/>
              <a:ahLst/>
              <a:cxnLst/>
              <a:rect l="l" t="t" r="r" b="b"/>
              <a:pathLst>
                <a:path w="2950845" h="2948940">
                  <a:moveTo>
                    <a:pt x="1475232" y="0"/>
                  </a:moveTo>
                  <a:lnTo>
                    <a:pt x="1426538" y="788"/>
                  </a:lnTo>
                  <a:lnTo>
                    <a:pt x="1378239" y="3136"/>
                  </a:lnTo>
                  <a:lnTo>
                    <a:pt x="1330359" y="7020"/>
                  </a:lnTo>
                  <a:lnTo>
                    <a:pt x="1282922" y="12415"/>
                  </a:lnTo>
                  <a:lnTo>
                    <a:pt x="1235952" y="19298"/>
                  </a:lnTo>
                  <a:lnTo>
                    <a:pt x="1189473" y="27643"/>
                  </a:lnTo>
                  <a:lnTo>
                    <a:pt x="1143510" y="37428"/>
                  </a:lnTo>
                  <a:lnTo>
                    <a:pt x="1098088" y="48626"/>
                  </a:lnTo>
                  <a:lnTo>
                    <a:pt x="1053230" y="61215"/>
                  </a:lnTo>
                  <a:lnTo>
                    <a:pt x="1008961" y="75169"/>
                  </a:lnTo>
                  <a:lnTo>
                    <a:pt x="965304" y="90465"/>
                  </a:lnTo>
                  <a:lnTo>
                    <a:pt x="922286" y="107078"/>
                  </a:lnTo>
                  <a:lnTo>
                    <a:pt x="879928" y="124984"/>
                  </a:lnTo>
                  <a:lnTo>
                    <a:pt x="838257" y="144159"/>
                  </a:lnTo>
                  <a:lnTo>
                    <a:pt x="797296" y="164578"/>
                  </a:lnTo>
                  <a:lnTo>
                    <a:pt x="757070" y="186217"/>
                  </a:lnTo>
                  <a:lnTo>
                    <a:pt x="717603" y="209052"/>
                  </a:lnTo>
                  <a:lnTo>
                    <a:pt x="678919" y="233058"/>
                  </a:lnTo>
                  <a:lnTo>
                    <a:pt x="641042" y="258211"/>
                  </a:lnTo>
                  <a:lnTo>
                    <a:pt x="603997" y="284488"/>
                  </a:lnTo>
                  <a:lnTo>
                    <a:pt x="567809" y="311863"/>
                  </a:lnTo>
                  <a:lnTo>
                    <a:pt x="532500" y="340312"/>
                  </a:lnTo>
                  <a:lnTo>
                    <a:pt x="498097" y="369811"/>
                  </a:lnTo>
                  <a:lnTo>
                    <a:pt x="464622" y="400336"/>
                  </a:lnTo>
                  <a:lnTo>
                    <a:pt x="432101" y="431863"/>
                  </a:lnTo>
                  <a:lnTo>
                    <a:pt x="400558" y="464367"/>
                  </a:lnTo>
                  <a:lnTo>
                    <a:pt x="370016" y="497823"/>
                  </a:lnTo>
                  <a:lnTo>
                    <a:pt x="340501" y="532209"/>
                  </a:lnTo>
                  <a:lnTo>
                    <a:pt x="312036" y="567498"/>
                  </a:lnTo>
                  <a:lnTo>
                    <a:pt x="284646" y="603668"/>
                  </a:lnTo>
                  <a:lnTo>
                    <a:pt x="258355" y="640694"/>
                  </a:lnTo>
                  <a:lnTo>
                    <a:pt x="233188" y="678550"/>
                  </a:lnTo>
                  <a:lnTo>
                    <a:pt x="209169" y="717215"/>
                  </a:lnTo>
                  <a:lnTo>
                    <a:pt x="186321" y="756662"/>
                  </a:lnTo>
                  <a:lnTo>
                    <a:pt x="164670" y="796867"/>
                  </a:lnTo>
                  <a:lnTo>
                    <a:pt x="144240" y="837807"/>
                  </a:lnTo>
                  <a:lnTo>
                    <a:pt x="125055" y="879457"/>
                  </a:lnTo>
                  <a:lnTo>
                    <a:pt x="107139" y="921793"/>
                  </a:lnTo>
                  <a:lnTo>
                    <a:pt x="90516" y="964790"/>
                  </a:lnTo>
                  <a:lnTo>
                    <a:pt x="75212" y="1008424"/>
                  </a:lnTo>
                  <a:lnTo>
                    <a:pt x="61250" y="1052671"/>
                  </a:lnTo>
                  <a:lnTo>
                    <a:pt x="48654" y="1097507"/>
                  </a:lnTo>
                  <a:lnTo>
                    <a:pt x="37449" y="1142907"/>
                  </a:lnTo>
                  <a:lnTo>
                    <a:pt x="27659" y="1188848"/>
                  </a:lnTo>
                  <a:lnTo>
                    <a:pt x="19309" y="1235304"/>
                  </a:lnTo>
                  <a:lnTo>
                    <a:pt x="12422" y="1282251"/>
                  </a:lnTo>
                  <a:lnTo>
                    <a:pt x="7024" y="1329666"/>
                  </a:lnTo>
                  <a:lnTo>
                    <a:pt x="3138" y="1377523"/>
                  </a:lnTo>
                  <a:lnTo>
                    <a:pt x="788" y="1425799"/>
                  </a:lnTo>
                  <a:lnTo>
                    <a:pt x="0" y="1474470"/>
                  </a:lnTo>
                  <a:lnTo>
                    <a:pt x="788" y="1523140"/>
                  </a:lnTo>
                  <a:lnTo>
                    <a:pt x="3138" y="1571416"/>
                  </a:lnTo>
                  <a:lnTo>
                    <a:pt x="7024" y="1619273"/>
                  </a:lnTo>
                  <a:lnTo>
                    <a:pt x="12422" y="1666688"/>
                  </a:lnTo>
                  <a:lnTo>
                    <a:pt x="19309" y="1713635"/>
                  </a:lnTo>
                  <a:lnTo>
                    <a:pt x="27659" y="1760091"/>
                  </a:lnTo>
                  <a:lnTo>
                    <a:pt x="37449" y="1806032"/>
                  </a:lnTo>
                  <a:lnTo>
                    <a:pt x="48654" y="1851432"/>
                  </a:lnTo>
                  <a:lnTo>
                    <a:pt x="61250" y="1896268"/>
                  </a:lnTo>
                  <a:lnTo>
                    <a:pt x="75212" y="1940515"/>
                  </a:lnTo>
                  <a:lnTo>
                    <a:pt x="90516" y="1984149"/>
                  </a:lnTo>
                  <a:lnTo>
                    <a:pt x="107139" y="2027146"/>
                  </a:lnTo>
                  <a:lnTo>
                    <a:pt x="125055" y="2069482"/>
                  </a:lnTo>
                  <a:lnTo>
                    <a:pt x="144240" y="2111132"/>
                  </a:lnTo>
                  <a:lnTo>
                    <a:pt x="164670" y="2152072"/>
                  </a:lnTo>
                  <a:lnTo>
                    <a:pt x="186321" y="2192277"/>
                  </a:lnTo>
                  <a:lnTo>
                    <a:pt x="209169" y="2231724"/>
                  </a:lnTo>
                  <a:lnTo>
                    <a:pt x="233188" y="2270389"/>
                  </a:lnTo>
                  <a:lnTo>
                    <a:pt x="258355" y="2308245"/>
                  </a:lnTo>
                  <a:lnTo>
                    <a:pt x="284646" y="2345271"/>
                  </a:lnTo>
                  <a:lnTo>
                    <a:pt x="312036" y="2381441"/>
                  </a:lnTo>
                  <a:lnTo>
                    <a:pt x="340501" y="2416730"/>
                  </a:lnTo>
                  <a:lnTo>
                    <a:pt x="370016" y="2451116"/>
                  </a:lnTo>
                  <a:lnTo>
                    <a:pt x="400558" y="2484572"/>
                  </a:lnTo>
                  <a:lnTo>
                    <a:pt x="432101" y="2517076"/>
                  </a:lnTo>
                  <a:lnTo>
                    <a:pt x="464622" y="2548603"/>
                  </a:lnTo>
                  <a:lnTo>
                    <a:pt x="498097" y="2579128"/>
                  </a:lnTo>
                  <a:lnTo>
                    <a:pt x="532500" y="2608627"/>
                  </a:lnTo>
                  <a:lnTo>
                    <a:pt x="567809" y="2637076"/>
                  </a:lnTo>
                  <a:lnTo>
                    <a:pt x="603997" y="2664451"/>
                  </a:lnTo>
                  <a:lnTo>
                    <a:pt x="641042" y="2690728"/>
                  </a:lnTo>
                  <a:lnTo>
                    <a:pt x="678919" y="2715881"/>
                  </a:lnTo>
                  <a:lnTo>
                    <a:pt x="717603" y="2739887"/>
                  </a:lnTo>
                  <a:lnTo>
                    <a:pt x="757070" y="2762722"/>
                  </a:lnTo>
                  <a:lnTo>
                    <a:pt x="797296" y="2784361"/>
                  </a:lnTo>
                  <a:lnTo>
                    <a:pt x="838257" y="2804780"/>
                  </a:lnTo>
                  <a:lnTo>
                    <a:pt x="879928" y="2823955"/>
                  </a:lnTo>
                  <a:lnTo>
                    <a:pt x="922286" y="2841861"/>
                  </a:lnTo>
                  <a:lnTo>
                    <a:pt x="965304" y="2858474"/>
                  </a:lnTo>
                  <a:lnTo>
                    <a:pt x="1008961" y="2873770"/>
                  </a:lnTo>
                  <a:lnTo>
                    <a:pt x="1053230" y="2887724"/>
                  </a:lnTo>
                  <a:lnTo>
                    <a:pt x="1098088" y="2900313"/>
                  </a:lnTo>
                  <a:lnTo>
                    <a:pt x="1143510" y="2911511"/>
                  </a:lnTo>
                  <a:lnTo>
                    <a:pt x="1189473" y="2921296"/>
                  </a:lnTo>
                  <a:lnTo>
                    <a:pt x="1235952" y="2929641"/>
                  </a:lnTo>
                  <a:lnTo>
                    <a:pt x="1282922" y="2936524"/>
                  </a:lnTo>
                  <a:lnTo>
                    <a:pt x="1330359" y="2941919"/>
                  </a:lnTo>
                  <a:lnTo>
                    <a:pt x="1378239" y="2945803"/>
                  </a:lnTo>
                  <a:lnTo>
                    <a:pt x="1426538" y="2948151"/>
                  </a:lnTo>
                  <a:lnTo>
                    <a:pt x="1475232" y="2948940"/>
                  </a:lnTo>
                  <a:lnTo>
                    <a:pt x="1523925" y="2948151"/>
                  </a:lnTo>
                  <a:lnTo>
                    <a:pt x="1572224" y="2945803"/>
                  </a:lnTo>
                  <a:lnTo>
                    <a:pt x="1620104" y="2941919"/>
                  </a:lnTo>
                  <a:lnTo>
                    <a:pt x="1667541" y="2936524"/>
                  </a:lnTo>
                  <a:lnTo>
                    <a:pt x="1714511" y="2929641"/>
                  </a:lnTo>
                  <a:lnTo>
                    <a:pt x="1760990" y="2921296"/>
                  </a:lnTo>
                  <a:lnTo>
                    <a:pt x="1806953" y="2911511"/>
                  </a:lnTo>
                  <a:lnTo>
                    <a:pt x="1852375" y="2900313"/>
                  </a:lnTo>
                  <a:lnTo>
                    <a:pt x="1897233" y="2887724"/>
                  </a:lnTo>
                  <a:lnTo>
                    <a:pt x="1941502" y="2873770"/>
                  </a:lnTo>
                  <a:lnTo>
                    <a:pt x="1985159" y="2858474"/>
                  </a:lnTo>
                  <a:lnTo>
                    <a:pt x="2028177" y="2841861"/>
                  </a:lnTo>
                  <a:lnTo>
                    <a:pt x="2070535" y="2823955"/>
                  </a:lnTo>
                  <a:lnTo>
                    <a:pt x="2112206" y="2804780"/>
                  </a:lnTo>
                  <a:lnTo>
                    <a:pt x="2153167" y="2784361"/>
                  </a:lnTo>
                  <a:lnTo>
                    <a:pt x="2193393" y="2762722"/>
                  </a:lnTo>
                  <a:lnTo>
                    <a:pt x="2232860" y="2739887"/>
                  </a:lnTo>
                  <a:lnTo>
                    <a:pt x="2271544" y="2715881"/>
                  </a:lnTo>
                  <a:lnTo>
                    <a:pt x="2309421" y="2690728"/>
                  </a:lnTo>
                  <a:lnTo>
                    <a:pt x="2346466" y="2664451"/>
                  </a:lnTo>
                  <a:lnTo>
                    <a:pt x="2382654" y="2637076"/>
                  </a:lnTo>
                  <a:lnTo>
                    <a:pt x="2417963" y="2608627"/>
                  </a:lnTo>
                  <a:lnTo>
                    <a:pt x="2452366" y="2579128"/>
                  </a:lnTo>
                  <a:lnTo>
                    <a:pt x="2485841" y="2548603"/>
                  </a:lnTo>
                  <a:lnTo>
                    <a:pt x="2518362" y="2517076"/>
                  </a:lnTo>
                  <a:lnTo>
                    <a:pt x="2549905" y="2484572"/>
                  </a:lnTo>
                  <a:lnTo>
                    <a:pt x="2580447" y="2451116"/>
                  </a:lnTo>
                  <a:lnTo>
                    <a:pt x="2609962" y="2416730"/>
                  </a:lnTo>
                  <a:lnTo>
                    <a:pt x="2638427" y="2381441"/>
                  </a:lnTo>
                  <a:lnTo>
                    <a:pt x="2665817" y="2345271"/>
                  </a:lnTo>
                  <a:lnTo>
                    <a:pt x="2692108" y="2308245"/>
                  </a:lnTo>
                  <a:lnTo>
                    <a:pt x="2717275" y="2270389"/>
                  </a:lnTo>
                  <a:lnTo>
                    <a:pt x="2741294" y="2231724"/>
                  </a:lnTo>
                  <a:lnTo>
                    <a:pt x="2764142" y="2192277"/>
                  </a:lnTo>
                  <a:lnTo>
                    <a:pt x="2785793" y="2152072"/>
                  </a:lnTo>
                  <a:lnTo>
                    <a:pt x="2806223" y="2111132"/>
                  </a:lnTo>
                  <a:lnTo>
                    <a:pt x="2825408" y="2069482"/>
                  </a:lnTo>
                  <a:lnTo>
                    <a:pt x="2843324" y="2027146"/>
                  </a:lnTo>
                  <a:lnTo>
                    <a:pt x="2859947" y="1984149"/>
                  </a:lnTo>
                  <a:lnTo>
                    <a:pt x="2875251" y="1940515"/>
                  </a:lnTo>
                  <a:lnTo>
                    <a:pt x="2889213" y="1896268"/>
                  </a:lnTo>
                  <a:lnTo>
                    <a:pt x="2901809" y="1851432"/>
                  </a:lnTo>
                  <a:lnTo>
                    <a:pt x="2913014" y="1806032"/>
                  </a:lnTo>
                  <a:lnTo>
                    <a:pt x="2922804" y="1760091"/>
                  </a:lnTo>
                  <a:lnTo>
                    <a:pt x="2931154" y="1713635"/>
                  </a:lnTo>
                  <a:lnTo>
                    <a:pt x="2938041" y="1666688"/>
                  </a:lnTo>
                  <a:lnTo>
                    <a:pt x="2943439" y="1619273"/>
                  </a:lnTo>
                  <a:lnTo>
                    <a:pt x="2947325" y="1571416"/>
                  </a:lnTo>
                  <a:lnTo>
                    <a:pt x="2949675" y="1523140"/>
                  </a:lnTo>
                  <a:lnTo>
                    <a:pt x="2950464" y="1474470"/>
                  </a:lnTo>
                  <a:lnTo>
                    <a:pt x="2949675" y="1425799"/>
                  </a:lnTo>
                  <a:lnTo>
                    <a:pt x="2947325" y="1377523"/>
                  </a:lnTo>
                  <a:lnTo>
                    <a:pt x="2943439" y="1329666"/>
                  </a:lnTo>
                  <a:lnTo>
                    <a:pt x="2938041" y="1282251"/>
                  </a:lnTo>
                  <a:lnTo>
                    <a:pt x="2931154" y="1235304"/>
                  </a:lnTo>
                  <a:lnTo>
                    <a:pt x="2922804" y="1188848"/>
                  </a:lnTo>
                  <a:lnTo>
                    <a:pt x="2913014" y="1142907"/>
                  </a:lnTo>
                  <a:lnTo>
                    <a:pt x="2901809" y="1097507"/>
                  </a:lnTo>
                  <a:lnTo>
                    <a:pt x="2889213" y="1052671"/>
                  </a:lnTo>
                  <a:lnTo>
                    <a:pt x="2875251" y="1008424"/>
                  </a:lnTo>
                  <a:lnTo>
                    <a:pt x="2859947" y="964790"/>
                  </a:lnTo>
                  <a:lnTo>
                    <a:pt x="2843324" y="921793"/>
                  </a:lnTo>
                  <a:lnTo>
                    <a:pt x="2825408" y="879457"/>
                  </a:lnTo>
                  <a:lnTo>
                    <a:pt x="2806223" y="837807"/>
                  </a:lnTo>
                  <a:lnTo>
                    <a:pt x="2785793" y="796867"/>
                  </a:lnTo>
                  <a:lnTo>
                    <a:pt x="2764142" y="756662"/>
                  </a:lnTo>
                  <a:lnTo>
                    <a:pt x="2741294" y="717215"/>
                  </a:lnTo>
                  <a:lnTo>
                    <a:pt x="2717275" y="678550"/>
                  </a:lnTo>
                  <a:lnTo>
                    <a:pt x="2692108" y="640694"/>
                  </a:lnTo>
                  <a:lnTo>
                    <a:pt x="2665817" y="603668"/>
                  </a:lnTo>
                  <a:lnTo>
                    <a:pt x="2638427" y="567498"/>
                  </a:lnTo>
                  <a:lnTo>
                    <a:pt x="2609962" y="532209"/>
                  </a:lnTo>
                  <a:lnTo>
                    <a:pt x="2580447" y="497823"/>
                  </a:lnTo>
                  <a:lnTo>
                    <a:pt x="2549905" y="464367"/>
                  </a:lnTo>
                  <a:lnTo>
                    <a:pt x="2518362" y="431863"/>
                  </a:lnTo>
                  <a:lnTo>
                    <a:pt x="2485841" y="400336"/>
                  </a:lnTo>
                  <a:lnTo>
                    <a:pt x="2452366" y="369811"/>
                  </a:lnTo>
                  <a:lnTo>
                    <a:pt x="2417963" y="340312"/>
                  </a:lnTo>
                  <a:lnTo>
                    <a:pt x="2382654" y="311863"/>
                  </a:lnTo>
                  <a:lnTo>
                    <a:pt x="2346466" y="284488"/>
                  </a:lnTo>
                  <a:lnTo>
                    <a:pt x="2309421" y="258211"/>
                  </a:lnTo>
                  <a:lnTo>
                    <a:pt x="2271544" y="233058"/>
                  </a:lnTo>
                  <a:lnTo>
                    <a:pt x="2232860" y="209052"/>
                  </a:lnTo>
                  <a:lnTo>
                    <a:pt x="2193393" y="186217"/>
                  </a:lnTo>
                  <a:lnTo>
                    <a:pt x="2153167" y="164578"/>
                  </a:lnTo>
                  <a:lnTo>
                    <a:pt x="2112206" y="144159"/>
                  </a:lnTo>
                  <a:lnTo>
                    <a:pt x="2070535" y="124984"/>
                  </a:lnTo>
                  <a:lnTo>
                    <a:pt x="2028177" y="107078"/>
                  </a:lnTo>
                  <a:lnTo>
                    <a:pt x="1985159" y="90465"/>
                  </a:lnTo>
                  <a:lnTo>
                    <a:pt x="1941502" y="75169"/>
                  </a:lnTo>
                  <a:lnTo>
                    <a:pt x="1897233" y="61215"/>
                  </a:lnTo>
                  <a:lnTo>
                    <a:pt x="1852375" y="48626"/>
                  </a:lnTo>
                  <a:lnTo>
                    <a:pt x="1806953" y="37428"/>
                  </a:lnTo>
                  <a:lnTo>
                    <a:pt x="1760990" y="27643"/>
                  </a:lnTo>
                  <a:lnTo>
                    <a:pt x="1714511" y="19298"/>
                  </a:lnTo>
                  <a:lnTo>
                    <a:pt x="1667541" y="12415"/>
                  </a:lnTo>
                  <a:lnTo>
                    <a:pt x="1620104" y="7020"/>
                  </a:lnTo>
                  <a:lnTo>
                    <a:pt x="1572224" y="3136"/>
                  </a:lnTo>
                  <a:lnTo>
                    <a:pt x="1523925" y="788"/>
                  </a:lnTo>
                  <a:lnTo>
                    <a:pt x="1475232" y="0"/>
                  </a:lnTo>
                  <a:close/>
                </a:path>
              </a:pathLst>
            </a:custGeom>
            <a:solidFill>
              <a:srgbClr val="FFFFFF"/>
            </a:solidFill>
          </p:spPr>
          <p:txBody>
            <a:bodyPr wrap="square" lIns="0" tIns="0" rIns="0" bIns="0" rtlCol="0"/>
            <a:lstStyle/>
            <a:p>
              <a:endParaRPr/>
            </a:p>
          </p:txBody>
        </p:sp>
        <p:sp>
          <p:nvSpPr>
            <p:cNvPr id="11" name="object 11"/>
            <p:cNvSpPr/>
            <p:nvPr/>
          </p:nvSpPr>
          <p:spPr>
            <a:xfrm>
              <a:off x="7953755" y="2516124"/>
              <a:ext cx="2950845" cy="2948940"/>
            </a:xfrm>
            <a:custGeom>
              <a:avLst/>
              <a:gdLst/>
              <a:ahLst/>
              <a:cxnLst/>
              <a:rect l="l" t="t" r="r" b="b"/>
              <a:pathLst>
                <a:path w="2950845" h="2948940">
                  <a:moveTo>
                    <a:pt x="0" y="1474470"/>
                  </a:moveTo>
                  <a:lnTo>
                    <a:pt x="788" y="1425799"/>
                  </a:lnTo>
                  <a:lnTo>
                    <a:pt x="3138" y="1377523"/>
                  </a:lnTo>
                  <a:lnTo>
                    <a:pt x="7024" y="1329666"/>
                  </a:lnTo>
                  <a:lnTo>
                    <a:pt x="12422" y="1282251"/>
                  </a:lnTo>
                  <a:lnTo>
                    <a:pt x="19309" y="1235304"/>
                  </a:lnTo>
                  <a:lnTo>
                    <a:pt x="27659" y="1188848"/>
                  </a:lnTo>
                  <a:lnTo>
                    <a:pt x="37449" y="1142907"/>
                  </a:lnTo>
                  <a:lnTo>
                    <a:pt x="48654" y="1097507"/>
                  </a:lnTo>
                  <a:lnTo>
                    <a:pt x="61250" y="1052671"/>
                  </a:lnTo>
                  <a:lnTo>
                    <a:pt x="75212" y="1008424"/>
                  </a:lnTo>
                  <a:lnTo>
                    <a:pt x="90516" y="964790"/>
                  </a:lnTo>
                  <a:lnTo>
                    <a:pt x="107139" y="921793"/>
                  </a:lnTo>
                  <a:lnTo>
                    <a:pt x="125055" y="879457"/>
                  </a:lnTo>
                  <a:lnTo>
                    <a:pt x="144240" y="837807"/>
                  </a:lnTo>
                  <a:lnTo>
                    <a:pt x="164670" y="796867"/>
                  </a:lnTo>
                  <a:lnTo>
                    <a:pt x="186321" y="756662"/>
                  </a:lnTo>
                  <a:lnTo>
                    <a:pt x="209169" y="717215"/>
                  </a:lnTo>
                  <a:lnTo>
                    <a:pt x="233188" y="678550"/>
                  </a:lnTo>
                  <a:lnTo>
                    <a:pt x="258355" y="640694"/>
                  </a:lnTo>
                  <a:lnTo>
                    <a:pt x="284646" y="603668"/>
                  </a:lnTo>
                  <a:lnTo>
                    <a:pt x="312036" y="567498"/>
                  </a:lnTo>
                  <a:lnTo>
                    <a:pt x="340501" y="532209"/>
                  </a:lnTo>
                  <a:lnTo>
                    <a:pt x="370016" y="497823"/>
                  </a:lnTo>
                  <a:lnTo>
                    <a:pt x="400558" y="464367"/>
                  </a:lnTo>
                  <a:lnTo>
                    <a:pt x="432101" y="431863"/>
                  </a:lnTo>
                  <a:lnTo>
                    <a:pt x="464622" y="400336"/>
                  </a:lnTo>
                  <a:lnTo>
                    <a:pt x="498097" y="369811"/>
                  </a:lnTo>
                  <a:lnTo>
                    <a:pt x="532500" y="340312"/>
                  </a:lnTo>
                  <a:lnTo>
                    <a:pt x="567809" y="311863"/>
                  </a:lnTo>
                  <a:lnTo>
                    <a:pt x="603997" y="284488"/>
                  </a:lnTo>
                  <a:lnTo>
                    <a:pt x="641042" y="258211"/>
                  </a:lnTo>
                  <a:lnTo>
                    <a:pt x="678919" y="233058"/>
                  </a:lnTo>
                  <a:lnTo>
                    <a:pt x="717603" y="209052"/>
                  </a:lnTo>
                  <a:lnTo>
                    <a:pt x="757070" y="186217"/>
                  </a:lnTo>
                  <a:lnTo>
                    <a:pt x="797296" y="164578"/>
                  </a:lnTo>
                  <a:lnTo>
                    <a:pt x="838257" y="144159"/>
                  </a:lnTo>
                  <a:lnTo>
                    <a:pt x="879928" y="124984"/>
                  </a:lnTo>
                  <a:lnTo>
                    <a:pt x="922286" y="107078"/>
                  </a:lnTo>
                  <a:lnTo>
                    <a:pt x="965304" y="90465"/>
                  </a:lnTo>
                  <a:lnTo>
                    <a:pt x="1008961" y="75169"/>
                  </a:lnTo>
                  <a:lnTo>
                    <a:pt x="1053230" y="61215"/>
                  </a:lnTo>
                  <a:lnTo>
                    <a:pt x="1098088" y="48626"/>
                  </a:lnTo>
                  <a:lnTo>
                    <a:pt x="1143510" y="37428"/>
                  </a:lnTo>
                  <a:lnTo>
                    <a:pt x="1189473" y="27643"/>
                  </a:lnTo>
                  <a:lnTo>
                    <a:pt x="1235952" y="19298"/>
                  </a:lnTo>
                  <a:lnTo>
                    <a:pt x="1282922" y="12415"/>
                  </a:lnTo>
                  <a:lnTo>
                    <a:pt x="1330359" y="7020"/>
                  </a:lnTo>
                  <a:lnTo>
                    <a:pt x="1378239" y="3136"/>
                  </a:lnTo>
                  <a:lnTo>
                    <a:pt x="1426538" y="788"/>
                  </a:lnTo>
                  <a:lnTo>
                    <a:pt x="1475232" y="0"/>
                  </a:lnTo>
                  <a:lnTo>
                    <a:pt x="1523925" y="788"/>
                  </a:lnTo>
                  <a:lnTo>
                    <a:pt x="1572224" y="3136"/>
                  </a:lnTo>
                  <a:lnTo>
                    <a:pt x="1620104" y="7020"/>
                  </a:lnTo>
                  <a:lnTo>
                    <a:pt x="1667541" y="12415"/>
                  </a:lnTo>
                  <a:lnTo>
                    <a:pt x="1714511" y="19298"/>
                  </a:lnTo>
                  <a:lnTo>
                    <a:pt x="1760990" y="27643"/>
                  </a:lnTo>
                  <a:lnTo>
                    <a:pt x="1806953" y="37428"/>
                  </a:lnTo>
                  <a:lnTo>
                    <a:pt x="1852375" y="48626"/>
                  </a:lnTo>
                  <a:lnTo>
                    <a:pt x="1897233" y="61215"/>
                  </a:lnTo>
                  <a:lnTo>
                    <a:pt x="1941502" y="75169"/>
                  </a:lnTo>
                  <a:lnTo>
                    <a:pt x="1985159" y="90465"/>
                  </a:lnTo>
                  <a:lnTo>
                    <a:pt x="2028177" y="107078"/>
                  </a:lnTo>
                  <a:lnTo>
                    <a:pt x="2070535" y="124984"/>
                  </a:lnTo>
                  <a:lnTo>
                    <a:pt x="2112206" y="144159"/>
                  </a:lnTo>
                  <a:lnTo>
                    <a:pt x="2153167" y="164578"/>
                  </a:lnTo>
                  <a:lnTo>
                    <a:pt x="2193393" y="186217"/>
                  </a:lnTo>
                  <a:lnTo>
                    <a:pt x="2232860" y="209052"/>
                  </a:lnTo>
                  <a:lnTo>
                    <a:pt x="2271544" y="233058"/>
                  </a:lnTo>
                  <a:lnTo>
                    <a:pt x="2309421" y="258211"/>
                  </a:lnTo>
                  <a:lnTo>
                    <a:pt x="2346466" y="284488"/>
                  </a:lnTo>
                  <a:lnTo>
                    <a:pt x="2382654" y="311863"/>
                  </a:lnTo>
                  <a:lnTo>
                    <a:pt x="2417963" y="340312"/>
                  </a:lnTo>
                  <a:lnTo>
                    <a:pt x="2452366" y="369811"/>
                  </a:lnTo>
                  <a:lnTo>
                    <a:pt x="2485841" y="400336"/>
                  </a:lnTo>
                  <a:lnTo>
                    <a:pt x="2518362" y="431863"/>
                  </a:lnTo>
                  <a:lnTo>
                    <a:pt x="2549905" y="464367"/>
                  </a:lnTo>
                  <a:lnTo>
                    <a:pt x="2580447" y="497823"/>
                  </a:lnTo>
                  <a:lnTo>
                    <a:pt x="2609962" y="532209"/>
                  </a:lnTo>
                  <a:lnTo>
                    <a:pt x="2638427" y="567498"/>
                  </a:lnTo>
                  <a:lnTo>
                    <a:pt x="2665817" y="603668"/>
                  </a:lnTo>
                  <a:lnTo>
                    <a:pt x="2692108" y="640694"/>
                  </a:lnTo>
                  <a:lnTo>
                    <a:pt x="2717275" y="678550"/>
                  </a:lnTo>
                  <a:lnTo>
                    <a:pt x="2741294" y="717215"/>
                  </a:lnTo>
                  <a:lnTo>
                    <a:pt x="2764142" y="756662"/>
                  </a:lnTo>
                  <a:lnTo>
                    <a:pt x="2785793" y="796867"/>
                  </a:lnTo>
                  <a:lnTo>
                    <a:pt x="2806223" y="837807"/>
                  </a:lnTo>
                  <a:lnTo>
                    <a:pt x="2825408" y="879457"/>
                  </a:lnTo>
                  <a:lnTo>
                    <a:pt x="2843324" y="921793"/>
                  </a:lnTo>
                  <a:lnTo>
                    <a:pt x="2859947" y="964790"/>
                  </a:lnTo>
                  <a:lnTo>
                    <a:pt x="2875251" y="1008424"/>
                  </a:lnTo>
                  <a:lnTo>
                    <a:pt x="2889213" y="1052671"/>
                  </a:lnTo>
                  <a:lnTo>
                    <a:pt x="2901809" y="1097507"/>
                  </a:lnTo>
                  <a:lnTo>
                    <a:pt x="2913014" y="1142907"/>
                  </a:lnTo>
                  <a:lnTo>
                    <a:pt x="2922804" y="1188848"/>
                  </a:lnTo>
                  <a:lnTo>
                    <a:pt x="2931154" y="1235304"/>
                  </a:lnTo>
                  <a:lnTo>
                    <a:pt x="2938041" y="1282251"/>
                  </a:lnTo>
                  <a:lnTo>
                    <a:pt x="2943439" y="1329666"/>
                  </a:lnTo>
                  <a:lnTo>
                    <a:pt x="2947325" y="1377523"/>
                  </a:lnTo>
                  <a:lnTo>
                    <a:pt x="2949675" y="1425799"/>
                  </a:lnTo>
                  <a:lnTo>
                    <a:pt x="2950464" y="1474470"/>
                  </a:lnTo>
                  <a:lnTo>
                    <a:pt x="2949675" y="1523140"/>
                  </a:lnTo>
                  <a:lnTo>
                    <a:pt x="2947325" y="1571416"/>
                  </a:lnTo>
                  <a:lnTo>
                    <a:pt x="2943439" y="1619273"/>
                  </a:lnTo>
                  <a:lnTo>
                    <a:pt x="2938041" y="1666688"/>
                  </a:lnTo>
                  <a:lnTo>
                    <a:pt x="2931154" y="1713635"/>
                  </a:lnTo>
                  <a:lnTo>
                    <a:pt x="2922804" y="1760091"/>
                  </a:lnTo>
                  <a:lnTo>
                    <a:pt x="2913014" y="1806032"/>
                  </a:lnTo>
                  <a:lnTo>
                    <a:pt x="2901809" y="1851432"/>
                  </a:lnTo>
                  <a:lnTo>
                    <a:pt x="2889213" y="1896268"/>
                  </a:lnTo>
                  <a:lnTo>
                    <a:pt x="2875251" y="1940515"/>
                  </a:lnTo>
                  <a:lnTo>
                    <a:pt x="2859947" y="1984149"/>
                  </a:lnTo>
                  <a:lnTo>
                    <a:pt x="2843324" y="2027146"/>
                  </a:lnTo>
                  <a:lnTo>
                    <a:pt x="2825408" y="2069482"/>
                  </a:lnTo>
                  <a:lnTo>
                    <a:pt x="2806223" y="2111132"/>
                  </a:lnTo>
                  <a:lnTo>
                    <a:pt x="2785793" y="2152072"/>
                  </a:lnTo>
                  <a:lnTo>
                    <a:pt x="2764142" y="2192277"/>
                  </a:lnTo>
                  <a:lnTo>
                    <a:pt x="2741294" y="2231724"/>
                  </a:lnTo>
                  <a:lnTo>
                    <a:pt x="2717275" y="2270389"/>
                  </a:lnTo>
                  <a:lnTo>
                    <a:pt x="2692108" y="2308245"/>
                  </a:lnTo>
                  <a:lnTo>
                    <a:pt x="2665817" y="2345271"/>
                  </a:lnTo>
                  <a:lnTo>
                    <a:pt x="2638427" y="2381441"/>
                  </a:lnTo>
                  <a:lnTo>
                    <a:pt x="2609962" y="2416730"/>
                  </a:lnTo>
                  <a:lnTo>
                    <a:pt x="2580447" y="2451116"/>
                  </a:lnTo>
                  <a:lnTo>
                    <a:pt x="2549905" y="2484572"/>
                  </a:lnTo>
                  <a:lnTo>
                    <a:pt x="2518362" y="2517076"/>
                  </a:lnTo>
                  <a:lnTo>
                    <a:pt x="2485841" y="2548603"/>
                  </a:lnTo>
                  <a:lnTo>
                    <a:pt x="2452366" y="2579128"/>
                  </a:lnTo>
                  <a:lnTo>
                    <a:pt x="2417963" y="2608627"/>
                  </a:lnTo>
                  <a:lnTo>
                    <a:pt x="2382654" y="2637076"/>
                  </a:lnTo>
                  <a:lnTo>
                    <a:pt x="2346466" y="2664451"/>
                  </a:lnTo>
                  <a:lnTo>
                    <a:pt x="2309421" y="2690728"/>
                  </a:lnTo>
                  <a:lnTo>
                    <a:pt x="2271544" y="2715881"/>
                  </a:lnTo>
                  <a:lnTo>
                    <a:pt x="2232860" y="2739887"/>
                  </a:lnTo>
                  <a:lnTo>
                    <a:pt x="2193393" y="2762722"/>
                  </a:lnTo>
                  <a:lnTo>
                    <a:pt x="2153167" y="2784361"/>
                  </a:lnTo>
                  <a:lnTo>
                    <a:pt x="2112206" y="2804780"/>
                  </a:lnTo>
                  <a:lnTo>
                    <a:pt x="2070535" y="2823955"/>
                  </a:lnTo>
                  <a:lnTo>
                    <a:pt x="2028177" y="2841861"/>
                  </a:lnTo>
                  <a:lnTo>
                    <a:pt x="1985159" y="2858474"/>
                  </a:lnTo>
                  <a:lnTo>
                    <a:pt x="1941502" y="2873770"/>
                  </a:lnTo>
                  <a:lnTo>
                    <a:pt x="1897233" y="2887724"/>
                  </a:lnTo>
                  <a:lnTo>
                    <a:pt x="1852375" y="2900313"/>
                  </a:lnTo>
                  <a:lnTo>
                    <a:pt x="1806953" y="2911511"/>
                  </a:lnTo>
                  <a:lnTo>
                    <a:pt x="1760990" y="2921296"/>
                  </a:lnTo>
                  <a:lnTo>
                    <a:pt x="1714511" y="2929641"/>
                  </a:lnTo>
                  <a:lnTo>
                    <a:pt x="1667541" y="2936524"/>
                  </a:lnTo>
                  <a:lnTo>
                    <a:pt x="1620104" y="2941919"/>
                  </a:lnTo>
                  <a:lnTo>
                    <a:pt x="1572224" y="2945803"/>
                  </a:lnTo>
                  <a:lnTo>
                    <a:pt x="1523925" y="2948151"/>
                  </a:lnTo>
                  <a:lnTo>
                    <a:pt x="1475232" y="2948940"/>
                  </a:lnTo>
                  <a:lnTo>
                    <a:pt x="1426538" y="2948151"/>
                  </a:lnTo>
                  <a:lnTo>
                    <a:pt x="1378239" y="2945803"/>
                  </a:lnTo>
                  <a:lnTo>
                    <a:pt x="1330359" y="2941919"/>
                  </a:lnTo>
                  <a:lnTo>
                    <a:pt x="1282922" y="2936524"/>
                  </a:lnTo>
                  <a:lnTo>
                    <a:pt x="1235952" y="2929641"/>
                  </a:lnTo>
                  <a:lnTo>
                    <a:pt x="1189473" y="2921296"/>
                  </a:lnTo>
                  <a:lnTo>
                    <a:pt x="1143510" y="2911511"/>
                  </a:lnTo>
                  <a:lnTo>
                    <a:pt x="1098088" y="2900313"/>
                  </a:lnTo>
                  <a:lnTo>
                    <a:pt x="1053230" y="2887724"/>
                  </a:lnTo>
                  <a:lnTo>
                    <a:pt x="1008961" y="2873770"/>
                  </a:lnTo>
                  <a:lnTo>
                    <a:pt x="965304" y="2858474"/>
                  </a:lnTo>
                  <a:lnTo>
                    <a:pt x="922286" y="2841861"/>
                  </a:lnTo>
                  <a:lnTo>
                    <a:pt x="879928" y="2823955"/>
                  </a:lnTo>
                  <a:lnTo>
                    <a:pt x="838257" y="2804780"/>
                  </a:lnTo>
                  <a:lnTo>
                    <a:pt x="797296" y="2784361"/>
                  </a:lnTo>
                  <a:lnTo>
                    <a:pt x="757070" y="2762722"/>
                  </a:lnTo>
                  <a:lnTo>
                    <a:pt x="717603" y="2739887"/>
                  </a:lnTo>
                  <a:lnTo>
                    <a:pt x="678919" y="2715881"/>
                  </a:lnTo>
                  <a:lnTo>
                    <a:pt x="641042" y="2690728"/>
                  </a:lnTo>
                  <a:lnTo>
                    <a:pt x="603997" y="2664451"/>
                  </a:lnTo>
                  <a:lnTo>
                    <a:pt x="567809" y="2637076"/>
                  </a:lnTo>
                  <a:lnTo>
                    <a:pt x="532500" y="2608627"/>
                  </a:lnTo>
                  <a:lnTo>
                    <a:pt x="498097" y="2579128"/>
                  </a:lnTo>
                  <a:lnTo>
                    <a:pt x="464622" y="2548603"/>
                  </a:lnTo>
                  <a:lnTo>
                    <a:pt x="432101" y="2517076"/>
                  </a:lnTo>
                  <a:lnTo>
                    <a:pt x="400558" y="2484572"/>
                  </a:lnTo>
                  <a:lnTo>
                    <a:pt x="370016" y="2451116"/>
                  </a:lnTo>
                  <a:lnTo>
                    <a:pt x="340501" y="2416730"/>
                  </a:lnTo>
                  <a:lnTo>
                    <a:pt x="312036" y="2381441"/>
                  </a:lnTo>
                  <a:lnTo>
                    <a:pt x="284646" y="2345271"/>
                  </a:lnTo>
                  <a:lnTo>
                    <a:pt x="258355" y="2308245"/>
                  </a:lnTo>
                  <a:lnTo>
                    <a:pt x="233188" y="2270389"/>
                  </a:lnTo>
                  <a:lnTo>
                    <a:pt x="209169" y="2231724"/>
                  </a:lnTo>
                  <a:lnTo>
                    <a:pt x="186321" y="2192277"/>
                  </a:lnTo>
                  <a:lnTo>
                    <a:pt x="164670" y="2152072"/>
                  </a:lnTo>
                  <a:lnTo>
                    <a:pt x="144240" y="2111132"/>
                  </a:lnTo>
                  <a:lnTo>
                    <a:pt x="125055" y="2069482"/>
                  </a:lnTo>
                  <a:lnTo>
                    <a:pt x="107139" y="2027146"/>
                  </a:lnTo>
                  <a:lnTo>
                    <a:pt x="90516" y="1984149"/>
                  </a:lnTo>
                  <a:lnTo>
                    <a:pt x="75212" y="1940515"/>
                  </a:lnTo>
                  <a:lnTo>
                    <a:pt x="61250" y="1896268"/>
                  </a:lnTo>
                  <a:lnTo>
                    <a:pt x="48654" y="1851432"/>
                  </a:lnTo>
                  <a:lnTo>
                    <a:pt x="37449" y="1806032"/>
                  </a:lnTo>
                  <a:lnTo>
                    <a:pt x="27659" y="1760091"/>
                  </a:lnTo>
                  <a:lnTo>
                    <a:pt x="19309" y="1713635"/>
                  </a:lnTo>
                  <a:lnTo>
                    <a:pt x="12422" y="1666688"/>
                  </a:lnTo>
                  <a:lnTo>
                    <a:pt x="7024" y="1619273"/>
                  </a:lnTo>
                  <a:lnTo>
                    <a:pt x="3138" y="1571416"/>
                  </a:lnTo>
                  <a:lnTo>
                    <a:pt x="788" y="1523140"/>
                  </a:lnTo>
                  <a:lnTo>
                    <a:pt x="0" y="1474470"/>
                  </a:lnTo>
                  <a:close/>
                </a:path>
              </a:pathLst>
            </a:custGeom>
            <a:ln w="15240">
              <a:solidFill>
                <a:srgbClr val="B85B21"/>
              </a:solidFill>
            </a:ln>
          </p:spPr>
          <p:txBody>
            <a:bodyPr wrap="square" lIns="0" tIns="0" rIns="0" bIns="0" rtlCol="0"/>
            <a:lstStyle/>
            <a:p>
              <a:endParaRPr/>
            </a:p>
          </p:txBody>
        </p:sp>
        <p:sp>
          <p:nvSpPr>
            <p:cNvPr id="12" name="object 12"/>
            <p:cNvSpPr/>
            <p:nvPr/>
          </p:nvSpPr>
          <p:spPr>
            <a:xfrm>
              <a:off x="7978139" y="3058668"/>
              <a:ext cx="2857500" cy="190499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110312" y="4137557"/>
              <a:ext cx="2741295" cy="2143125"/>
            </a:xfrm>
            <a:custGeom>
              <a:avLst/>
              <a:gdLst/>
              <a:ahLst/>
              <a:cxnLst/>
              <a:rect l="l" t="t" r="r" b="b"/>
              <a:pathLst>
                <a:path w="2741295" h="2143125">
                  <a:moveTo>
                    <a:pt x="1065415" y="0"/>
                  </a:moveTo>
                  <a:lnTo>
                    <a:pt x="1019103" y="252"/>
                  </a:lnTo>
                  <a:lnTo>
                    <a:pt x="973041" y="2364"/>
                  </a:lnTo>
                  <a:lnTo>
                    <a:pt x="927289" y="6321"/>
                  </a:lnTo>
                  <a:lnTo>
                    <a:pt x="881910" y="12107"/>
                  </a:lnTo>
                  <a:lnTo>
                    <a:pt x="836962" y="19706"/>
                  </a:lnTo>
                  <a:lnTo>
                    <a:pt x="792508" y="29103"/>
                  </a:lnTo>
                  <a:lnTo>
                    <a:pt x="748608" y="40283"/>
                  </a:lnTo>
                  <a:lnTo>
                    <a:pt x="705323" y="53230"/>
                  </a:lnTo>
                  <a:lnTo>
                    <a:pt x="662714" y="67928"/>
                  </a:lnTo>
                  <a:lnTo>
                    <a:pt x="620841" y="84362"/>
                  </a:lnTo>
                  <a:lnTo>
                    <a:pt x="579765" y="102517"/>
                  </a:lnTo>
                  <a:lnTo>
                    <a:pt x="539547" y="122377"/>
                  </a:lnTo>
                  <a:lnTo>
                    <a:pt x="500248" y="143926"/>
                  </a:lnTo>
                  <a:lnTo>
                    <a:pt x="461929" y="167150"/>
                  </a:lnTo>
                  <a:lnTo>
                    <a:pt x="424651" y="192032"/>
                  </a:lnTo>
                  <a:lnTo>
                    <a:pt x="388473" y="218558"/>
                  </a:lnTo>
                  <a:lnTo>
                    <a:pt x="353458" y="246711"/>
                  </a:lnTo>
                  <a:lnTo>
                    <a:pt x="319665" y="276476"/>
                  </a:lnTo>
                  <a:lnTo>
                    <a:pt x="287157" y="307838"/>
                  </a:lnTo>
                  <a:lnTo>
                    <a:pt x="255993" y="340782"/>
                  </a:lnTo>
                  <a:lnTo>
                    <a:pt x="226234" y="375291"/>
                  </a:lnTo>
                  <a:lnTo>
                    <a:pt x="197941" y="411350"/>
                  </a:lnTo>
                  <a:lnTo>
                    <a:pt x="171175" y="448945"/>
                  </a:lnTo>
                  <a:lnTo>
                    <a:pt x="145997" y="488058"/>
                  </a:lnTo>
                  <a:lnTo>
                    <a:pt x="122468" y="528676"/>
                  </a:lnTo>
                  <a:lnTo>
                    <a:pt x="100856" y="570351"/>
                  </a:lnTo>
                  <a:lnTo>
                    <a:pt x="81399" y="612608"/>
                  </a:lnTo>
                  <a:lnTo>
                    <a:pt x="64077" y="655387"/>
                  </a:lnTo>
                  <a:lnTo>
                    <a:pt x="48870" y="698628"/>
                  </a:lnTo>
                  <a:lnTo>
                    <a:pt x="35759" y="742273"/>
                  </a:lnTo>
                  <a:lnTo>
                    <a:pt x="24724" y="786261"/>
                  </a:lnTo>
                  <a:lnTo>
                    <a:pt x="15745" y="830533"/>
                  </a:lnTo>
                  <a:lnTo>
                    <a:pt x="8803" y="875029"/>
                  </a:lnTo>
                  <a:lnTo>
                    <a:pt x="3877" y="919689"/>
                  </a:lnTo>
                  <a:lnTo>
                    <a:pt x="949" y="964455"/>
                  </a:lnTo>
                  <a:lnTo>
                    <a:pt x="0" y="1009266"/>
                  </a:lnTo>
                  <a:lnTo>
                    <a:pt x="1008" y="1054063"/>
                  </a:lnTo>
                  <a:lnTo>
                    <a:pt x="3954" y="1098787"/>
                  </a:lnTo>
                  <a:lnTo>
                    <a:pt x="8820" y="1143377"/>
                  </a:lnTo>
                  <a:lnTo>
                    <a:pt x="15585" y="1187774"/>
                  </a:lnTo>
                  <a:lnTo>
                    <a:pt x="24229" y="1231918"/>
                  </a:lnTo>
                  <a:lnTo>
                    <a:pt x="34734" y="1275751"/>
                  </a:lnTo>
                  <a:lnTo>
                    <a:pt x="47079" y="1319211"/>
                  </a:lnTo>
                  <a:lnTo>
                    <a:pt x="61245" y="1362241"/>
                  </a:lnTo>
                  <a:lnTo>
                    <a:pt x="77211" y="1404779"/>
                  </a:lnTo>
                  <a:lnTo>
                    <a:pt x="94960" y="1446767"/>
                  </a:lnTo>
                  <a:lnTo>
                    <a:pt x="114470" y="1488145"/>
                  </a:lnTo>
                  <a:lnTo>
                    <a:pt x="135722" y="1528854"/>
                  </a:lnTo>
                  <a:lnTo>
                    <a:pt x="158697" y="1568833"/>
                  </a:lnTo>
                  <a:lnTo>
                    <a:pt x="183375" y="1608023"/>
                  </a:lnTo>
                  <a:lnTo>
                    <a:pt x="209736" y="1646364"/>
                  </a:lnTo>
                  <a:lnTo>
                    <a:pt x="237761" y="1683798"/>
                  </a:lnTo>
                  <a:lnTo>
                    <a:pt x="267430" y="1720264"/>
                  </a:lnTo>
                  <a:lnTo>
                    <a:pt x="298724" y="1755703"/>
                  </a:lnTo>
                  <a:lnTo>
                    <a:pt x="331622" y="1790055"/>
                  </a:lnTo>
                  <a:lnTo>
                    <a:pt x="366105" y="1823260"/>
                  </a:lnTo>
                  <a:lnTo>
                    <a:pt x="402154" y="1855260"/>
                  </a:lnTo>
                  <a:lnTo>
                    <a:pt x="439749" y="1885994"/>
                  </a:lnTo>
                  <a:lnTo>
                    <a:pt x="478870" y="1915402"/>
                  </a:lnTo>
                  <a:lnTo>
                    <a:pt x="519498" y="1943426"/>
                  </a:lnTo>
                  <a:lnTo>
                    <a:pt x="561613" y="1970006"/>
                  </a:lnTo>
                  <a:lnTo>
                    <a:pt x="605195" y="1995081"/>
                  </a:lnTo>
                  <a:lnTo>
                    <a:pt x="649764" y="2018357"/>
                  </a:lnTo>
                  <a:lnTo>
                    <a:pt x="694813" y="2039587"/>
                  </a:lnTo>
                  <a:lnTo>
                    <a:pt x="740281" y="2058786"/>
                  </a:lnTo>
                  <a:lnTo>
                    <a:pt x="786107" y="2075971"/>
                  </a:lnTo>
                  <a:lnTo>
                    <a:pt x="832231" y="2091157"/>
                  </a:lnTo>
                  <a:lnTo>
                    <a:pt x="878590" y="2104359"/>
                  </a:lnTo>
                  <a:lnTo>
                    <a:pt x="925126" y="2115592"/>
                  </a:lnTo>
                  <a:lnTo>
                    <a:pt x="971777" y="2124873"/>
                  </a:lnTo>
                  <a:lnTo>
                    <a:pt x="1018481" y="2132216"/>
                  </a:lnTo>
                  <a:lnTo>
                    <a:pt x="1065179" y="2137637"/>
                  </a:lnTo>
                  <a:lnTo>
                    <a:pt x="1111810" y="2141152"/>
                  </a:lnTo>
                  <a:lnTo>
                    <a:pt x="1158312" y="2142776"/>
                  </a:lnTo>
                  <a:lnTo>
                    <a:pt x="1204625" y="2142525"/>
                  </a:lnTo>
                  <a:lnTo>
                    <a:pt x="1250689" y="2140413"/>
                  </a:lnTo>
                  <a:lnTo>
                    <a:pt x="1296442" y="2136458"/>
                  </a:lnTo>
                  <a:lnTo>
                    <a:pt x="1341823" y="2130673"/>
                  </a:lnTo>
                  <a:lnTo>
                    <a:pt x="1386773" y="2123075"/>
                  </a:lnTo>
                  <a:lnTo>
                    <a:pt x="1431229" y="2113679"/>
                  </a:lnTo>
                  <a:lnTo>
                    <a:pt x="1475131" y="2102500"/>
                  </a:lnTo>
                  <a:lnTo>
                    <a:pt x="1518419" y="2089555"/>
                  </a:lnTo>
                  <a:lnTo>
                    <a:pt x="1561032" y="2074857"/>
                  </a:lnTo>
                  <a:lnTo>
                    <a:pt x="1602909" y="2058424"/>
                  </a:lnTo>
                  <a:lnTo>
                    <a:pt x="1643988" y="2040270"/>
                  </a:lnTo>
                  <a:lnTo>
                    <a:pt x="1684210" y="2020412"/>
                  </a:lnTo>
                  <a:lnTo>
                    <a:pt x="1723513" y="1998863"/>
                  </a:lnTo>
                  <a:lnTo>
                    <a:pt x="1761838" y="1975641"/>
                  </a:lnTo>
                  <a:lnTo>
                    <a:pt x="1799121" y="1950760"/>
                  </a:lnTo>
                  <a:lnTo>
                    <a:pt x="1835305" y="1924236"/>
                  </a:lnTo>
                  <a:lnTo>
                    <a:pt x="1870326" y="1896084"/>
                  </a:lnTo>
                  <a:lnTo>
                    <a:pt x="1904125" y="1866320"/>
                  </a:lnTo>
                  <a:lnTo>
                    <a:pt x="1936641" y="1834959"/>
                  </a:lnTo>
                  <a:lnTo>
                    <a:pt x="1967812" y="1802017"/>
                  </a:lnTo>
                  <a:lnTo>
                    <a:pt x="1997579" y="1767510"/>
                  </a:lnTo>
                  <a:lnTo>
                    <a:pt x="2025880" y="1731452"/>
                  </a:lnTo>
                  <a:lnTo>
                    <a:pt x="2052655" y="1693859"/>
                  </a:lnTo>
                  <a:lnTo>
                    <a:pt x="2077842" y="1654748"/>
                  </a:lnTo>
                  <a:lnTo>
                    <a:pt x="2101382" y="1614132"/>
                  </a:lnTo>
                  <a:lnTo>
                    <a:pt x="2125519" y="1570509"/>
                  </a:lnTo>
                  <a:lnTo>
                    <a:pt x="2149990" y="1527067"/>
                  </a:lnTo>
                  <a:lnTo>
                    <a:pt x="2174794" y="1483806"/>
                  </a:lnTo>
                  <a:lnTo>
                    <a:pt x="2199933" y="1440727"/>
                  </a:lnTo>
                  <a:lnTo>
                    <a:pt x="2225405" y="1397829"/>
                  </a:lnTo>
                  <a:lnTo>
                    <a:pt x="2251210" y="1355113"/>
                  </a:lnTo>
                  <a:lnTo>
                    <a:pt x="2277348" y="1312578"/>
                  </a:lnTo>
                  <a:lnTo>
                    <a:pt x="2303819" y="1270224"/>
                  </a:lnTo>
                  <a:lnTo>
                    <a:pt x="2330622" y="1228052"/>
                  </a:lnTo>
                  <a:lnTo>
                    <a:pt x="2357758" y="1186061"/>
                  </a:lnTo>
                  <a:lnTo>
                    <a:pt x="2385227" y="1144252"/>
                  </a:lnTo>
                  <a:lnTo>
                    <a:pt x="2413027" y="1102624"/>
                  </a:lnTo>
                  <a:lnTo>
                    <a:pt x="2441160" y="1061177"/>
                  </a:lnTo>
                  <a:lnTo>
                    <a:pt x="2469624" y="1019912"/>
                  </a:lnTo>
                  <a:lnTo>
                    <a:pt x="2498420" y="978829"/>
                  </a:lnTo>
                  <a:lnTo>
                    <a:pt x="2527547" y="937926"/>
                  </a:lnTo>
                  <a:lnTo>
                    <a:pt x="2557006" y="897206"/>
                  </a:lnTo>
                  <a:lnTo>
                    <a:pt x="2586795" y="856666"/>
                  </a:lnTo>
                  <a:lnTo>
                    <a:pt x="2616915" y="816308"/>
                  </a:lnTo>
                  <a:lnTo>
                    <a:pt x="2647366" y="776132"/>
                  </a:lnTo>
                  <a:lnTo>
                    <a:pt x="2678147" y="736137"/>
                  </a:lnTo>
                  <a:lnTo>
                    <a:pt x="2709258" y="696324"/>
                  </a:lnTo>
                  <a:lnTo>
                    <a:pt x="2740700" y="656692"/>
                  </a:lnTo>
                  <a:lnTo>
                    <a:pt x="2692152" y="638754"/>
                  </a:lnTo>
                  <a:lnTo>
                    <a:pt x="2643759" y="620531"/>
                  </a:lnTo>
                  <a:lnTo>
                    <a:pt x="2595521" y="602024"/>
                  </a:lnTo>
                  <a:lnTo>
                    <a:pt x="2547439" y="583233"/>
                  </a:lnTo>
                  <a:lnTo>
                    <a:pt x="2499511" y="564157"/>
                  </a:lnTo>
                  <a:lnTo>
                    <a:pt x="2451739" y="544797"/>
                  </a:lnTo>
                  <a:lnTo>
                    <a:pt x="2404122" y="525152"/>
                  </a:lnTo>
                  <a:lnTo>
                    <a:pt x="2356661" y="505223"/>
                  </a:lnTo>
                  <a:lnTo>
                    <a:pt x="2309356" y="485010"/>
                  </a:lnTo>
                  <a:lnTo>
                    <a:pt x="2262206" y="464512"/>
                  </a:lnTo>
                  <a:lnTo>
                    <a:pt x="2215212" y="443729"/>
                  </a:lnTo>
                  <a:lnTo>
                    <a:pt x="2168374" y="422663"/>
                  </a:lnTo>
                  <a:lnTo>
                    <a:pt x="2121693" y="401311"/>
                  </a:lnTo>
                  <a:lnTo>
                    <a:pt x="2075167" y="379676"/>
                  </a:lnTo>
                  <a:lnTo>
                    <a:pt x="2028798" y="357756"/>
                  </a:lnTo>
                  <a:lnTo>
                    <a:pt x="1982585" y="335551"/>
                  </a:lnTo>
                  <a:lnTo>
                    <a:pt x="1936529" y="313062"/>
                  </a:lnTo>
                  <a:lnTo>
                    <a:pt x="1890629" y="290289"/>
                  </a:lnTo>
                  <a:lnTo>
                    <a:pt x="1844886" y="267231"/>
                  </a:lnTo>
                  <a:lnTo>
                    <a:pt x="1799301" y="243889"/>
                  </a:lnTo>
                  <a:lnTo>
                    <a:pt x="1753872" y="220262"/>
                  </a:lnTo>
                  <a:lnTo>
                    <a:pt x="1708600" y="196351"/>
                  </a:lnTo>
                  <a:lnTo>
                    <a:pt x="1663485" y="172156"/>
                  </a:lnTo>
                  <a:lnTo>
                    <a:pt x="1618528" y="147676"/>
                  </a:lnTo>
                  <a:lnTo>
                    <a:pt x="1573958" y="124402"/>
                  </a:lnTo>
                  <a:lnTo>
                    <a:pt x="1528909" y="103174"/>
                  </a:lnTo>
                  <a:lnTo>
                    <a:pt x="1483442" y="83976"/>
                  </a:lnTo>
                  <a:lnTo>
                    <a:pt x="1437616" y="66793"/>
                  </a:lnTo>
                  <a:lnTo>
                    <a:pt x="1391492" y="51609"/>
                  </a:lnTo>
                  <a:lnTo>
                    <a:pt x="1345133" y="38409"/>
                  </a:lnTo>
                  <a:lnTo>
                    <a:pt x="1298598" y="27177"/>
                  </a:lnTo>
                  <a:lnTo>
                    <a:pt x="1251947" y="17898"/>
                  </a:lnTo>
                  <a:lnTo>
                    <a:pt x="1205243" y="10556"/>
                  </a:lnTo>
                  <a:lnTo>
                    <a:pt x="1158546" y="5136"/>
                  </a:lnTo>
                  <a:lnTo>
                    <a:pt x="1111916" y="1622"/>
                  </a:lnTo>
                  <a:lnTo>
                    <a:pt x="1065415" y="0"/>
                  </a:lnTo>
                  <a:close/>
                </a:path>
              </a:pathLst>
            </a:custGeom>
            <a:solidFill>
              <a:srgbClr val="EBB391"/>
            </a:solidFill>
          </p:spPr>
          <p:txBody>
            <a:bodyPr wrap="square" lIns="0" tIns="0" rIns="0" bIns="0" rtlCol="0"/>
            <a:lstStyle/>
            <a:p>
              <a:endParaRPr/>
            </a:p>
          </p:txBody>
        </p:sp>
        <p:sp>
          <p:nvSpPr>
            <p:cNvPr id="14" name="object 14"/>
            <p:cNvSpPr/>
            <p:nvPr/>
          </p:nvSpPr>
          <p:spPr>
            <a:xfrm>
              <a:off x="5257198" y="4209029"/>
              <a:ext cx="1963420" cy="1969770"/>
            </a:xfrm>
            <a:custGeom>
              <a:avLst/>
              <a:gdLst/>
              <a:ahLst/>
              <a:cxnLst/>
              <a:rect l="l" t="t" r="r" b="b"/>
              <a:pathLst>
                <a:path w="1963420" h="1969770">
                  <a:moveTo>
                    <a:pt x="973657" y="0"/>
                  </a:moveTo>
                  <a:lnTo>
                    <a:pt x="928032" y="1356"/>
                  </a:lnTo>
                  <a:lnTo>
                    <a:pt x="882235" y="4885"/>
                  </a:lnTo>
                  <a:lnTo>
                    <a:pt x="836328" y="10619"/>
                  </a:lnTo>
                  <a:lnTo>
                    <a:pt x="790376" y="18595"/>
                  </a:lnTo>
                  <a:lnTo>
                    <a:pt x="744443" y="28845"/>
                  </a:lnTo>
                  <a:lnTo>
                    <a:pt x="698592" y="41406"/>
                  </a:lnTo>
                  <a:lnTo>
                    <a:pt x="653395" y="56142"/>
                  </a:lnTo>
                  <a:lnTo>
                    <a:pt x="609399" y="72854"/>
                  </a:lnTo>
                  <a:lnTo>
                    <a:pt x="566639" y="91476"/>
                  </a:lnTo>
                  <a:lnTo>
                    <a:pt x="525149" y="111946"/>
                  </a:lnTo>
                  <a:lnTo>
                    <a:pt x="484965" y="134198"/>
                  </a:lnTo>
                  <a:lnTo>
                    <a:pt x="446120" y="158168"/>
                  </a:lnTo>
                  <a:lnTo>
                    <a:pt x="408649" y="183793"/>
                  </a:lnTo>
                  <a:lnTo>
                    <a:pt x="372586" y="211007"/>
                  </a:lnTo>
                  <a:lnTo>
                    <a:pt x="337965" y="239748"/>
                  </a:lnTo>
                  <a:lnTo>
                    <a:pt x="304822" y="269950"/>
                  </a:lnTo>
                  <a:lnTo>
                    <a:pt x="273189" y="301549"/>
                  </a:lnTo>
                  <a:lnTo>
                    <a:pt x="243103" y="334482"/>
                  </a:lnTo>
                  <a:lnTo>
                    <a:pt x="214596" y="368683"/>
                  </a:lnTo>
                  <a:lnTo>
                    <a:pt x="187704" y="404089"/>
                  </a:lnTo>
                  <a:lnTo>
                    <a:pt x="162461" y="440636"/>
                  </a:lnTo>
                  <a:lnTo>
                    <a:pt x="138902" y="478259"/>
                  </a:lnTo>
                  <a:lnTo>
                    <a:pt x="117059" y="516894"/>
                  </a:lnTo>
                  <a:lnTo>
                    <a:pt x="96969" y="556477"/>
                  </a:lnTo>
                  <a:lnTo>
                    <a:pt x="78666" y="596944"/>
                  </a:lnTo>
                  <a:lnTo>
                    <a:pt x="62183" y="638230"/>
                  </a:lnTo>
                  <a:lnTo>
                    <a:pt x="47556" y="680271"/>
                  </a:lnTo>
                  <a:lnTo>
                    <a:pt x="34818" y="723003"/>
                  </a:lnTo>
                  <a:lnTo>
                    <a:pt x="24004" y="766363"/>
                  </a:lnTo>
                  <a:lnTo>
                    <a:pt x="15149" y="810285"/>
                  </a:lnTo>
                  <a:lnTo>
                    <a:pt x="8286" y="854705"/>
                  </a:lnTo>
                  <a:lnTo>
                    <a:pt x="3451" y="899559"/>
                  </a:lnTo>
                  <a:lnTo>
                    <a:pt x="677" y="944784"/>
                  </a:lnTo>
                  <a:lnTo>
                    <a:pt x="0" y="990314"/>
                  </a:lnTo>
                  <a:lnTo>
                    <a:pt x="1452" y="1036086"/>
                  </a:lnTo>
                  <a:lnTo>
                    <a:pt x="5070" y="1082035"/>
                  </a:lnTo>
                  <a:lnTo>
                    <a:pt x="10886" y="1128097"/>
                  </a:lnTo>
                  <a:lnTo>
                    <a:pt x="18937" y="1174209"/>
                  </a:lnTo>
                  <a:lnTo>
                    <a:pt x="29255" y="1220305"/>
                  </a:lnTo>
                  <a:lnTo>
                    <a:pt x="41875" y="1266321"/>
                  </a:lnTo>
                  <a:lnTo>
                    <a:pt x="56663" y="1311703"/>
                  </a:lnTo>
                  <a:lnTo>
                    <a:pt x="73416" y="1355883"/>
                  </a:lnTo>
                  <a:lnTo>
                    <a:pt x="92070" y="1398827"/>
                  </a:lnTo>
                  <a:lnTo>
                    <a:pt x="112562" y="1440500"/>
                  </a:lnTo>
                  <a:lnTo>
                    <a:pt x="134828" y="1480867"/>
                  </a:lnTo>
                  <a:lnTo>
                    <a:pt x="158803" y="1519894"/>
                  </a:lnTo>
                  <a:lnTo>
                    <a:pt x="184423" y="1557546"/>
                  </a:lnTo>
                  <a:lnTo>
                    <a:pt x="211625" y="1593789"/>
                  </a:lnTo>
                  <a:lnTo>
                    <a:pt x="240345" y="1628588"/>
                  </a:lnTo>
                  <a:lnTo>
                    <a:pt x="270517" y="1661908"/>
                  </a:lnTo>
                  <a:lnTo>
                    <a:pt x="302080" y="1693714"/>
                  </a:lnTo>
                  <a:lnTo>
                    <a:pt x="334967" y="1723973"/>
                  </a:lnTo>
                  <a:lnTo>
                    <a:pt x="369116" y="1752649"/>
                  </a:lnTo>
                  <a:lnTo>
                    <a:pt x="404463" y="1779707"/>
                  </a:lnTo>
                  <a:lnTo>
                    <a:pt x="440943" y="1805114"/>
                  </a:lnTo>
                  <a:lnTo>
                    <a:pt x="478492" y="1828833"/>
                  </a:lnTo>
                  <a:lnTo>
                    <a:pt x="517046" y="1850832"/>
                  </a:lnTo>
                  <a:lnTo>
                    <a:pt x="556542" y="1871075"/>
                  </a:lnTo>
                  <a:lnTo>
                    <a:pt x="596915" y="1889527"/>
                  </a:lnTo>
                  <a:lnTo>
                    <a:pt x="638101" y="1906154"/>
                  </a:lnTo>
                  <a:lnTo>
                    <a:pt x="680036" y="1920921"/>
                  </a:lnTo>
                  <a:lnTo>
                    <a:pt x="722657" y="1933794"/>
                  </a:lnTo>
                  <a:lnTo>
                    <a:pt x="765899" y="1944738"/>
                  </a:lnTo>
                  <a:lnTo>
                    <a:pt x="809698" y="1953717"/>
                  </a:lnTo>
                  <a:lnTo>
                    <a:pt x="853990" y="1960699"/>
                  </a:lnTo>
                  <a:lnTo>
                    <a:pt x="898712" y="1965647"/>
                  </a:lnTo>
                  <a:lnTo>
                    <a:pt x="943798" y="1968528"/>
                  </a:lnTo>
                  <a:lnTo>
                    <a:pt x="989186" y="1969307"/>
                  </a:lnTo>
                  <a:lnTo>
                    <a:pt x="1034811" y="1967948"/>
                  </a:lnTo>
                  <a:lnTo>
                    <a:pt x="1080608" y="1964418"/>
                  </a:lnTo>
                  <a:lnTo>
                    <a:pt x="1126515" y="1958682"/>
                  </a:lnTo>
                  <a:lnTo>
                    <a:pt x="1172467" y="1950705"/>
                  </a:lnTo>
                  <a:lnTo>
                    <a:pt x="1218400" y="1940452"/>
                  </a:lnTo>
                  <a:lnTo>
                    <a:pt x="1264250" y="1927889"/>
                  </a:lnTo>
                  <a:lnTo>
                    <a:pt x="1309448" y="1913151"/>
                  </a:lnTo>
                  <a:lnTo>
                    <a:pt x="1353444" y="1896439"/>
                  </a:lnTo>
                  <a:lnTo>
                    <a:pt x="1396204" y="1877816"/>
                  </a:lnTo>
                  <a:lnTo>
                    <a:pt x="1437693" y="1857346"/>
                  </a:lnTo>
                  <a:lnTo>
                    <a:pt x="1477878" y="1835095"/>
                  </a:lnTo>
                  <a:lnTo>
                    <a:pt x="1516723" y="1811126"/>
                  </a:lnTo>
                  <a:lnTo>
                    <a:pt x="1554194" y="1785503"/>
                  </a:lnTo>
                  <a:lnTo>
                    <a:pt x="1590257" y="1758290"/>
                  </a:lnTo>
                  <a:lnTo>
                    <a:pt x="1624878" y="1729552"/>
                  </a:lnTo>
                  <a:lnTo>
                    <a:pt x="1658021" y="1699352"/>
                  </a:lnTo>
                  <a:lnTo>
                    <a:pt x="1689653" y="1667756"/>
                  </a:lnTo>
                  <a:lnTo>
                    <a:pt x="1719740" y="1634826"/>
                  </a:lnTo>
                  <a:lnTo>
                    <a:pt x="1748246" y="1600627"/>
                  </a:lnTo>
                  <a:lnTo>
                    <a:pt x="1775138" y="1565224"/>
                  </a:lnTo>
                  <a:lnTo>
                    <a:pt x="1800382" y="1528680"/>
                  </a:lnTo>
                  <a:lnTo>
                    <a:pt x="1823941" y="1491059"/>
                  </a:lnTo>
                  <a:lnTo>
                    <a:pt x="1845783" y="1452427"/>
                  </a:lnTo>
                  <a:lnTo>
                    <a:pt x="1865873" y="1412846"/>
                  </a:lnTo>
                  <a:lnTo>
                    <a:pt x="1884177" y="1372381"/>
                  </a:lnTo>
                  <a:lnTo>
                    <a:pt x="1900660" y="1331096"/>
                  </a:lnTo>
                  <a:lnTo>
                    <a:pt x="1915287" y="1289056"/>
                  </a:lnTo>
                  <a:lnTo>
                    <a:pt x="1928025" y="1246324"/>
                  </a:lnTo>
                  <a:lnTo>
                    <a:pt x="1938839" y="1202964"/>
                  </a:lnTo>
                  <a:lnTo>
                    <a:pt x="1947694" y="1159042"/>
                  </a:lnTo>
                  <a:lnTo>
                    <a:pt x="1954557" y="1114620"/>
                  </a:lnTo>
                  <a:lnTo>
                    <a:pt x="1959392" y="1069763"/>
                  </a:lnTo>
                  <a:lnTo>
                    <a:pt x="1962166" y="1024536"/>
                  </a:lnTo>
                  <a:lnTo>
                    <a:pt x="1962843" y="979002"/>
                  </a:lnTo>
                  <a:lnTo>
                    <a:pt x="1961391" y="933225"/>
                  </a:lnTo>
                  <a:lnTo>
                    <a:pt x="1957773" y="887270"/>
                  </a:lnTo>
                  <a:lnTo>
                    <a:pt x="1951957" y="841201"/>
                  </a:lnTo>
                  <a:lnTo>
                    <a:pt x="1943906" y="795081"/>
                  </a:lnTo>
                  <a:lnTo>
                    <a:pt x="1933588" y="748976"/>
                  </a:lnTo>
                  <a:lnTo>
                    <a:pt x="1920967" y="702949"/>
                  </a:lnTo>
                  <a:lnTo>
                    <a:pt x="1906180" y="657572"/>
                  </a:lnTo>
                  <a:lnTo>
                    <a:pt x="1889427" y="613396"/>
                  </a:lnTo>
                  <a:lnTo>
                    <a:pt x="1870773" y="570456"/>
                  </a:lnTo>
                  <a:lnTo>
                    <a:pt x="1850281" y="528786"/>
                  </a:lnTo>
                  <a:lnTo>
                    <a:pt x="1828015" y="488422"/>
                  </a:lnTo>
                  <a:lnTo>
                    <a:pt x="1804040" y="449398"/>
                  </a:lnTo>
                  <a:lnTo>
                    <a:pt x="1778420" y="411749"/>
                  </a:lnTo>
                  <a:lnTo>
                    <a:pt x="1751218" y="375508"/>
                  </a:lnTo>
                  <a:lnTo>
                    <a:pt x="1722498" y="340712"/>
                  </a:lnTo>
                  <a:lnTo>
                    <a:pt x="1692325" y="307394"/>
                  </a:lnTo>
                  <a:lnTo>
                    <a:pt x="1660763" y="275590"/>
                  </a:lnTo>
                  <a:lnTo>
                    <a:pt x="1627876" y="245333"/>
                  </a:lnTo>
                  <a:lnTo>
                    <a:pt x="1593727" y="216659"/>
                  </a:lnTo>
                  <a:lnTo>
                    <a:pt x="1558380" y="189602"/>
                  </a:lnTo>
                  <a:lnTo>
                    <a:pt x="1521900" y="164196"/>
                  </a:lnTo>
                  <a:lnTo>
                    <a:pt x="1484351" y="140477"/>
                  </a:lnTo>
                  <a:lnTo>
                    <a:pt x="1445797" y="118479"/>
                  </a:lnTo>
                  <a:lnTo>
                    <a:pt x="1406301" y="98237"/>
                  </a:lnTo>
                  <a:lnTo>
                    <a:pt x="1365928" y="79785"/>
                  </a:lnTo>
                  <a:lnTo>
                    <a:pt x="1324742" y="63158"/>
                  </a:lnTo>
                  <a:lnTo>
                    <a:pt x="1282807" y="48391"/>
                  </a:lnTo>
                  <a:lnTo>
                    <a:pt x="1240186" y="35518"/>
                  </a:lnTo>
                  <a:lnTo>
                    <a:pt x="1196944" y="24574"/>
                  </a:lnTo>
                  <a:lnTo>
                    <a:pt x="1153145" y="15593"/>
                  </a:lnTo>
                  <a:lnTo>
                    <a:pt x="1108853" y="8611"/>
                  </a:lnTo>
                  <a:lnTo>
                    <a:pt x="1064131" y="3661"/>
                  </a:lnTo>
                  <a:lnTo>
                    <a:pt x="1019045" y="779"/>
                  </a:lnTo>
                  <a:lnTo>
                    <a:pt x="973657" y="0"/>
                  </a:lnTo>
                  <a:close/>
                </a:path>
              </a:pathLst>
            </a:custGeom>
            <a:solidFill>
              <a:srgbClr val="FFFFFF"/>
            </a:solidFill>
          </p:spPr>
          <p:txBody>
            <a:bodyPr wrap="square" lIns="0" tIns="0" rIns="0" bIns="0" rtlCol="0"/>
            <a:lstStyle/>
            <a:p>
              <a:endParaRPr/>
            </a:p>
          </p:txBody>
        </p:sp>
        <p:sp>
          <p:nvSpPr>
            <p:cNvPr id="15" name="object 15"/>
            <p:cNvSpPr/>
            <p:nvPr/>
          </p:nvSpPr>
          <p:spPr>
            <a:xfrm>
              <a:off x="5257198" y="4209029"/>
              <a:ext cx="1963420" cy="1969770"/>
            </a:xfrm>
            <a:custGeom>
              <a:avLst/>
              <a:gdLst/>
              <a:ahLst/>
              <a:cxnLst/>
              <a:rect l="l" t="t" r="r" b="b"/>
              <a:pathLst>
                <a:path w="1963420" h="1969770">
                  <a:moveTo>
                    <a:pt x="41875" y="1266321"/>
                  </a:moveTo>
                  <a:lnTo>
                    <a:pt x="29255" y="1220305"/>
                  </a:lnTo>
                  <a:lnTo>
                    <a:pt x="18937" y="1174209"/>
                  </a:lnTo>
                  <a:lnTo>
                    <a:pt x="10886" y="1128097"/>
                  </a:lnTo>
                  <a:lnTo>
                    <a:pt x="5070" y="1082035"/>
                  </a:lnTo>
                  <a:lnTo>
                    <a:pt x="1452" y="1036086"/>
                  </a:lnTo>
                  <a:lnTo>
                    <a:pt x="0" y="990314"/>
                  </a:lnTo>
                  <a:lnTo>
                    <a:pt x="677" y="944784"/>
                  </a:lnTo>
                  <a:lnTo>
                    <a:pt x="3451" y="899559"/>
                  </a:lnTo>
                  <a:lnTo>
                    <a:pt x="8286" y="854705"/>
                  </a:lnTo>
                  <a:lnTo>
                    <a:pt x="15149" y="810285"/>
                  </a:lnTo>
                  <a:lnTo>
                    <a:pt x="24004" y="766363"/>
                  </a:lnTo>
                  <a:lnTo>
                    <a:pt x="34818" y="723003"/>
                  </a:lnTo>
                  <a:lnTo>
                    <a:pt x="47556" y="680271"/>
                  </a:lnTo>
                  <a:lnTo>
                    <a:pt x="62183" y="638230"/>
                  </a:lnTo>
                  <a:lnTo>
                    <a:pt x="78666" y="596944"/>
                  </a:lnTo>
                  <a:lnTo>
                    <a:pt x="96969" y="556477"/>
                  </a:lnTo>
                  <a:lnTo>
                    <a:pt x="117059" y="516894"/>
                  </a:lnTo>
                  <a:lnTo>
                    <a:pt x="138902" y="478259"/>
                  </a:lnTo>
                  <a:lnTo>
                    <a:pt x="162461" y="440636"/>
                  </a:lnTo>
                  <a:lnTo>
                    <a:pt x="187704" y="404089"/>
                  </a:lnTo>
                  <a:lnTo>
                    <a:pt x="214596" y="368683"/>
                  </a:lnTo>
                  <a:lnTo>
                    <a:pt x="243103" y="334482"/>
                  </a:lnTo>
                  <a:lnTo>
                    <a:pt x="273189" y="301549"/>
                  </a:lnTo>
                  <a:lnTo>
                    <a:pt x="304822" y="269950"/>
                  </a:lnTo>
                  <a:lnTo>
                    <a:pt x="337965" y="239748"/>
                  </a:lnTo>
                  <a:lnTo>
                    <a:pt x="372586" y="211007"/>
                  </a:lnTo>
                  <a:lnTo>
                    <a:pt x="408649" y="183793"/>
                  </a:lnTo>
                  <a:lnTo>
                    <a:pt x="446120" y="158168"/>
                  </a:lnTo>
                  <a:lnTo>
                    <a:pt x="484965" y="134198"/>
                  </a:lnTo>
                  <a:lnTo>
                    <a:pt x="525149" y="111946"/>
                  </a:lnTo>
                  <a:lnTo>
                    <a:pt x="566639" y="91476"/>
                  </a:lnTo>
                  <a:lnTo>
                    <a:pt x="609399" y="72854"/>
                  </a:lnTo>
                  <a:lnTo>
                    <a:pt x="653395" y="56142"/>
                  </a:lnTo>
                  <a:lnTo>
                    <a:pt x="698592" y="41406"/>
                  </a:lnTo>
                  <a:lnTo>
                    <a:pt x="744443" y="28845"/>
                  </a:lnTo>
                  <a:lnTo>
                    <a:pt x="790376" y="18595"/>
                  </a:lnTo>
                  <a:lnTo>
                    <a:pt x="836328" y="10619"/>
                  </a:lnTo>
                  <a:lnTo>
                    <a:pt x="882235" y="4885"/>
                  </a:lnTo>
                  <a:lnTo>
                    <a:pt x="928032" y="1356"/>
                  </a:lnTo>
                  <a:lnTo>
                    <a:pt x="973657" y="0"/>
                  </a:lnTo>
                  <a:lnTo>
                    <a:pt x="1019045" y="779"/>
                  </a:lnTo>
                  <a:lnTo>
                    <a:pt x="1064131" y="3661"/>
                  </a:lnTo>
                  <a:lnTo>
                    <a:pt x="1108853" y="8611"/>
                  </a:lnTo>
                  <a:lnTo>
                    <a:pt x="1153145" y="15593"/>
                  </a:lnTo>
                  <a:lnTo>
                    <a:pt x="1196944" y="24574"/>
                  </a:lnTo>
                  <a:lnTo>
                    <a:pt x="1240186" y="35518"/>
                  </a:lnTo>
                  <a:lnTo>
                    <a:pt x="1282807" y="48391"/>
                  </a:lnTo>
                  <a:lnTo>
                    <a:pt x="1324742" y="63158"/>
                  </a:lnTo>
                  <a:lnTo>
                    <a:pt x="1365928" y="79785"/>
                  </a:lnTo>
                  <a:lnTo>
                    <a:pt x="1406301" y="98237"/>
                  </a:lnTo>
                  <a:lnTo>
                    <a:pt x="1445797" y="118479"/>
                  </a:lnTo>
                  <a:lnTo>
                    <a:pt x="1484351" y="140477"/>
                  </a:lnTo>
                  <a:lnTo>
                    <a:pt x="1521900" y="164196"/>
                  </a:lnTo>
                  <a:lnTo>
                    <a:pt x="1558380" y="189602"/>
                  </a:lnTo>
                  <a:lnTo>
                    <a:pt x="1593727" y="216659"/>
                  </a:lnTo>
                  <a:lnTo>
                    <a:pt x="1627876" y="245333"/>
                  </a:lnTo>
                  <a:lnTo>
                    <a:pt x="1660763" y="275590"/>
                  </a:lnTo>
                  <a:lnTo>
                    <a:pt x="1692325" y="307394"/>
                  </a:lnTo>
                  <a:lnTo>
                    <a:pt x="1722498" y="340712"/>
                  </a:lnTo>
                  <a:lnTo>
                    <a:pt x="1751218" y="375508"/>
                  </a:lnTo>
                  <a:lnTo>
                    <a:pt x="1778420" y="411749"/>
                  </a:lnTo>
                  <a:lnTo>
                    <a:pt x="1804040" y="449398"/>
                  </a:lnTo>
                  <a:lnTo>
                    <a:pt x="1828015" y="488422"/>
                  </a:lnTo>
                  <a:lnTo>
                    <a:pt x="1850281" y="528786"/>
                  </a:lnTo>
                  <a:lnTo>
                    <a:pt x="1870773" y="570456"/>
                  </a:lnTo>
                  <a:lnTo>
                    <a:pt x="1889427" y="613396"/>
                  </a:lnTo>
                  <a:lnTo>
                    <a:pt x="1906180" y="657572"/>
                  </a:lnTo>
                  <a:lnTo>
                    <a:pt x="1920967" y="702949"/>
                  </a:lnTo>
                  <a:lnTo>
                    <a:pt x="1933588" y="748976"/>
                  </a:lnTo>
                  <a:lnTo>
                    <a:pt x="1943906" y="795081"/>
                  </a:lnTo>
                  <a:lnTo>
                    <a:pt x="1951957" y="841201"/>
                  </a:lnTo>
                  <a:lnTo>
                    <a:pt x="1957773" y="887270"/>
                  </a:lnTo>
                  <a:lnTo>
                    <a:pt x="1961391" y="933225"/>
                  </a:lnTo>
                  <a:lnTo>
                    <a:pt x="1962843" y="979002"/>
                  </a:lnTo>
                  <a:lnTo>
                    <a:pt x="1962166" y="1024536"/>
                  </a:lnTo>
                  <a:lnTo>
                    <a:pt x="1959392" y="1069763"/>
                  </a:lnTo>
                  <a:lnTo>
                    <a:pt x="1954557" y="1114620"/>
                  </a:lnTo>
                  <a:lnTo>
                    <a:pt x="1947694" y="1159042"/>
                  </a:lnTo>
                  <a:lnTo>
                    <a:pt x="1938839" y="1202964"/>
                  </a:lnTo>
                  <a:lnTo>
                    <a:pt x="1928025" y="1246324"/>
                  </a:lnTo>
                  <a:lnTo>
                    <a:pt x="1915287" y="1289056"/>
                  </a:lnTo>
                  <a:lnTo>
                    <a:pt x="1900660" y="1331096"/>
                  </a:lnTo>
                  <a:lnTo>
                    <a:pt x="1884177" y="1372381"/>
                  </a:lnTo>
                  <a:lnTo>
                    <a:pt x="1865873" y="1412846"/>
                  </a:lnTo>
                  <a:lnTo>
                    <a:pt x="1845783" y="1452427"/>
                  </a:lnTo>
                  <a:lnTo>
                    <a:pt x="1823941" y="1491059"/>
                  </a:lnTo>
                  <a:lnTo>
                    <a:pt x="1800382" y="1528680"/>
                  </a:lnTo>
                  <a:lnTo>
                    <a:pt x="1775138" y="1565224"/>
                  </a:lnTo>
                  <a:lnTo>
                    <a:pt x="1748246" y="1600627"/>
                  </a:lnTo>
                  <a:lnTo>
                    <a:pt x="1719740" y="1634826"/>
                  </a:lnTo>
                  <a:lnTo>
                    <a:pt x="1689653" y="1667756"/>
                  </a:lnTo>
                  <a:lnTo>
                    <a:pt x="1658021" y="1699352"/>
                  </a:lnTo>
                  <a:lnTo>
                    <a:pt x="1624878" y="1729552"/>
                  </a:lnTo>
                  <a:lnTo>
                    <a:pt x="1590257" y="1758290"/>
                  </a:lnTo>
                  <a:lnTo>
                    <a:pt x="1554194" y="1785503"/>
                  </a:lnTo>
                  <a:lnTo>
                    <a:pt x="1516723" y="1811126"/>
                  </a:lnTo>
                  <a:lnTo>
                    <a:pt x="1477878" y="1835095"/>
                  </a:lnTo>
                  <a:lnTo>
                    <a:pt x="1437693" y="1857346"/>
                  </a:lnTo>
                  <a:lnTo>
                    <a:pt x="1396204" y="1877816"/>
                  </a:lnTo>
                  <a:lnTo>
                    <a:pt x="1353444" y="1896439"/>
                  </a:lnTo>
                  <a:lnTo>
                    <a:pt x="1309448" y="1913151"/>
                  </a:lnTo>
                  <a:lnTo>
                    <a:pt x="1264250" y="1927889"/>
                  </a:lnTo>
                  <a:lnTo>
                    <a:pt x="1218400" y="1940452"/>
                  </a:lnTo>
                  <a:lnTo>
                    <a:pt x="1172467" y="1950705"/>
                  </a:lnTo>
                  <a:lnTo>
                    <a:pt x="1126515" y="1958682"/>
                  </a:lnTo>
                  <a:lnTo>
                    <a:pt x="1080608" y="1964418"/>
                  </a:lnTo>
                  <a:lnTo>
                    <a:pt x="1034811" y="1967948"/>
                  </a:lnTo>
                  <a:lnTo>
                    <a:pt x="989186" y="1969307"/>
                  </a:lnTo>
                  <a:lnTo>
                    <a:pt x="943798" y="1968528"/>
                  </a:lnTo>
                  <a:lnTo>
                    <a:pt x="898712" y="1965647"/>
                  </a:lnTo>
                  <a:lnTo>
                    <a:pt x="853990" y="1960699"/>
                  </a:lnTo>
                  <a:lnTo>
                    <a:pt x="809698" y="1953717"/>
                  </a:lnTo>
                  <a:lnTo>
                    <a:pt x="765899" y="1944738"/>
                  </a:lnTo>
                  <a:lnTo>
                    <a:pt x="722657" y="1933794"/>
                  </a:lnTo>
                  <a:lnTo>
                    <a:pt x="680036" y="1920921"/>
                  </a:lnTo>
                  <a:lnTo>
                    <a:pt x="638101" y="1906154"/>
                  </a:lnTo>
                  <a:lnTo>
                    <a:pt x="596915" y="1889527"/>
                  </a:lnTo>
                  <a:lnTo>
                    <a:pt x="556542" y="1871075"/>
                  </a:lnTo>
                  <a:lnTo>
                    <a:pt x="517046" y="1850832"/>
                  </a:lnTo>
                  <a:lnTo>
                    <a:pt x="478492" y="1828833"/>
                  </a:lnTo>
                  <a:lnTo>
                    <a:pt x="440943" y="1805114"/>
                  </a:lnTo>
                  <a:lnTo>
                    <a:pt x="404463" y="1779707"/>
                  </a:lnTo>
                  <a:lnTo>
                    <a:pt x="369116" y="1752649"/>
                  </a:lnTo>
                  <a:lnTo>
                    <a:pt x="334967" y="1723973"/>
                  </a:lnTo>
                  <a:lnTo>
                    <a:pt x="302080" y="1693714"/>
                  </a:lnTo>
                  <a:lnTo>
                    <a:pt x="270517" y="1661908"/>
                  </a:lnTo>
                  <a:lnTo>
                    <a:pt x="240345" y="1628588"/>
                  </a:lnTo>
                  <a:lnTo>
                    <a:pt x="211625" y="1593789"/>
                  </a:lnTo>
                  <a:lnTo>
                    <a:pt x="184423" y="1557546"/>
                  </a:lnTo>
                  <a:lnTo>
                    <a:pt x="158803" y="1519894"/>
                  </a:lnTo>
                  <a:lnTo>
                    <a:pt x="134828" y="1480867"/>
                  </a:lnTo>
                  <a:lnTo>
                    <a:pt x="112562" y="1440500"/>
                  </a:lnTo>
                  <a:lnTo>
                    <a:pt x="92070" y="1398827"/>
                  </a:lnTo>
                  <a:lnTo>
                    <a:pt x="73416" y="1355883"/>
                  </a:lnTo>
                  <a:lnTo>
                    <a:pt x="56663" y="1311703"/>
                  </a:lnTo>
                  <a:lnTo>
                    <a:pt x="41875" y="1266321"/>
                  </a:lnTo>
                  <a:close/>
                </a:path>
              </a:pathLst>
            </a:custGeom>
            <a:ln w="15875">
              <a:solidFill>
                <a:srgbClr val="B85B21"/>
              </a:solidFill>
            </a:ln>
          </p:spPr>
          <p:txBody>
            <a:bodyPr wrap="square" lIns="0" tIns="0" rIns="0" bIns="0" rtlCol="0"/>
            <a:lstStyle/>
            <a:p>
              <a:endParaRPr/>
            </a:p>
          </p:txBody>
        </p:sp>
        <p:sp>
          <p:nvSpPr>
            <p:cNvPr id="16" name="object 16"/>
            <p:cNvSpPr/>
            <p:nvPr/>
          </p:nvSpPr>
          <p:spPr>
            <a:xfrm>
              <a:off x="5702807" y="4616196"/>
              <a:ext cx="1022604" cy="1281683"/>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102859" y="1786138"/>
              <a:ext cx="2223135" cy="2825115"/>
            </a:xfrm>
            <a:custGeom>
              <a:avLst/>
              <a:gdLst/>
              <a:ahLst/>
              <a:cxnLst/>
              <a:rect l="l" t="t" r="r" b="b"/>
              <a:pathLst>
                <a:path w="2223134" h="2825115">
                  <a:moveTo>
                    <a:pt x="1148470" y="0"/>
                  </a:moveTo>
                  <a:lnTo>
                    <a:pt x="1103566" y="751"/>
                  </a:lnTo>
                  <a:lnTo>
                    <a:pt x="1058674" y="3307"/>
                  </a:lnTo>
                  <a:lnTo>
                    <a:pt x="1013854" y="7666"/>
                  </a:lnTo>
                  <a:lnTo>
                    <a:pt x="969165" y="13826"/>
                  </a:lnTo>
                  <a:lnTo>
                    <a:pt x="924665" y="21783"/>
                  </a:lnTo>
                  <a:lnTo>
                    <a:pt x="880414" y="31537"/>
                  </a:lnTo>
                  <a:lnTo>
                    <a:pt x="836470" y="43084"/>
                  </a:lnTo>
                  <a:lnTo>
                    <a:pt x="792894" y="56424"/>
                  </a:lnTo>
                  <a:lnTo>
                    <a:pt x="749742" y="71553"/>
                  </a:lnTo>
                  <a:lnTo>
                    <a:pt x="707076" y="88469"/>
                  </a:lnTo>
                  <a:lnTo>
                    <a:pt x="664952" y="107170"/>
                  </a:lnTo>
                  <a:lnTo>
                    <a:pt x="623432" y="127655"/>
                  </a:lnTo>
                  <a:lnTo>
                    <a:pt x="582573" y="149920"/>
                  </a:lnTo>
                  <a:lnTo>
                    <a:pt x="542435" y="173965"/>
                  </a:lnTo>
                  <a:lnTo>
                    <a:pt x="503076" y="199785"/>
                  </a:lnTo>
                  <a:lnTo>
                    <a:pt x="464555" y="227381"/>
                  </a:lnTo>
                  <a:lnTo>
                    <a:pt x="426933" y="256748"/>
                  </a:lnTo>
                  <a:lnTo>
                    <a:pt x="390266" y="287886"/>
                  </a:lnTo>
                  <a:lnTo>
                    <a:pt x="354616" y="320791"/>
                  </a:lnTo>
                  <a:lnTo>
                    <a:pt x="320040" y="355462"/>
                  </a:lnTo>
                  <a:lnTo>
                    <a:pt x="286916" y="391533"/>
                  </a:lnTo>
                  <a:lnTo>
                    <a:pt x="255604" y="428599"/>
                  </a:lnTo>
                  <a:lnTo>
                    <a:pt x="226102" y="466601"/>
                  </a:lnTo>
                  <a:lnTo>
                    <a:pt x="198411" y="505481"/>
                  </a:lnTo>
                  <a:lnTo>
                    <a:pt x="172529" y="545179"/>
                  </a:lnTo>
                  <a:lnTo>
                    <a:pt x="148457" y="585637"/>
                  </a:lnTo>
                  <a:lnTo>
                    <a:pt x="126195" y="626794"/>
                  </a:lnTo>
                  <a:lnTo>
                    <a:pt x="105741" y="668594"/>
                  </a:lnTo>
                  <a:lnTo>
                    <a:pt x="87095" y="710976"/>
                  </a:lnTo>
                  <a:lnTo>
                    <a:pt x="70257" y="753881"/>
                  </a:lnTo>
                  <a:lnTo>
                    <a:pt x="55226" y="797250"/>
                  </a:lnTo>
                  <a:lnTo>
                    <a:pt x="42003" y="841025"/>
                  </a:lnTo>
                  <a:lnTo>
                    <a:pt x="30586" y="885147"/>
                  </a:lnTo>
                  <a:lnTo>
                    <a:pt x="20975" y="929556"/>
                  </a:lnTo>
                  <a:lnTo>
                    <a:pt x="13170" y="974193"/>
                  </a:lnTo>
                  <a:lnTo>
                    <a:pt x="7170" y="1019000"/>
                  </a:lnTo>
                  <a:lnTo>
                    <a:pt x="2976" y="1063917"/>
                  </a:lnTo>
                  <a:lnTo>
                    <a:pt x="586" y="1108886"/>
                  </a:lnTo>
                  <a:lnTo>
                    <a:pt x="0" y="1153848"/>
                  </a:lnTo>
                  <a:lnTo>
                    <a:pt x="1217" y="1198742"/>
                  </a:lnTo>
                  <a:lnTo>
                    <a:pt x="4238" y="1243512"/>
                  </a:lnTo>
                  <a:lnTo>
                    <a:pt x="9062" y="1288097"/>
                  </a:lnTo>
                  <a:lnTo>
                    <a:pt x="15688" y="1332438"/>
                  </a:lnTo>
                  <a:lnTo>
                    <a:pt x="24116" y="1376477"/>
                  </a:lnTo>
                  <a:lnTo>
                    <a:pt x="34346" y="1420155"/>
                  </a:lnTo>
                  <a:lnTo>
                    <a:pt x="46377" y="1463412"/>
                  </a:lnTo>
                  <a:lnTo>
                    <a:pt x="60208" y="1506190"/>
                  </a:lnTo>
                  <a:lnTo>
                    <a:pt x="75840" y="1548429"/>
                  </a:lnTo>
                  <a:lnTo>
                    <a:pt x="93272" y="1590071"/>
                  </a:lnTo>
                  <a:lnTo>
                    <a:pt x="112504" y="1631056"/>
                  </a:lnTo>
                  <a:lnTo>
                    <a:pt x="133535" y="1671326"/>
                  </a:lnTo>
                  <a:lnTo>
                    <a:pt x="156364" y="1710822"/>
                  </a:lnTo>
                  <a:lnTo>
                    <a:pt x="180991" y="1749484"/>
                  </a:lnTo>
                  <a:lnTo>
                    <a:pt x="207417" y="1787254"/>
                  </a:lnTo>
                  <a:lnTo>
                    <a:pt x="235640" y="1824073"/>
                  </a:lnTo>
                  <a:lnTo>
                    <a:pt x="265659" y="1859881"/>
                  </a:lnTo>
                  <a:lnTo>
                    <a:pt x="297476" y="1894620"/>
                  </a:lnTo>
                  <a:lnTo>
                    <a:pt x="331089" y="1928230"/>
                  </a:lnTo>
                  <a:lnTo>
                    <a:pt x="366862" y="1962709"/>
                  </a:lnTo>
                  <a:lnTo>
                    <a:pt x="402396" y="1997440"/>
                  </a:lnTo>
                  <a:lnTo>
                    <a:pt x="437691" y="2032422"/>
                  </a:lnTo>
                  <a:lnTo>
                    <a:pt x="472746" y="2067655"/>
                  </a:lnTo>
                  <a:lnTo>
                    <a:pt x="507561" y="2103140"/>
                  </a:lnTo>
                  <a:lnTo>
                    <a:pt x="542137" y="2138875"/>
                  </a:lnTo>
                  <a:lnTo>
                    <a:pt x="576472" y="2174863"/>
                  </a:lnTo>
                  <a:lnTo>
                    <a:pt x="610568" y="2211101"/>
                  </a:lnTo>
                  <a:lnTo>
                    <a:pt x="644425" y="2247591"/>
                  </a:lnTo>
                  <a:lnTo>
                    <a:pt x="678041" y="2284333"/>
                  </a:lnTo>
                  <a:lnTo>
                    <a:pt x="711417" y="2321326"/>
                  </a:lnTo>
                  <a:lnTo>
                    <a:pt x="744553" y="2358570"/>
                  </a:lnTo>
                  <a:lnTo>
                    <a:pt x="777449" y="2396065"/>
                  </a:lnTo>
                  <a:lnTo>
                    <a:pt x="810105" y="2433812"/>
                  </a:lnTo>
                  <a:lnTo>
                    <a:pt x="842520" y="2471810"/>
                  </a:lnTo>
                  <a:lnTo>
                    <a:pt x="874696" y="2510059"/>
                  </a:lnTo>
                  <a:lnTo>
                    <a:pt x="906631" y="2548560"/>
                  </a:lnTo>
                  <a:lnTo>
                    <a:pt x="938325" y="2587312"/>
                  </a:lnTo>
                  <a:lnTo>
                    <a:pt x="969779" y="2626316"/>
                  </a:lnTo>
                  <a:lnTo>
                    <a:pt x="1000993" y="2665571"/>
                  </a:lnTo>
                  <a:lnTo>
                    <a:pt x="1031966" y="2705077"/>
                  </a:lnTo>
                  <a:lnTo>
                    <a:pt x="1062699" y="2744835"/>
                  </a:lnTo>
                  <a:lnTo>
                    <a:pt x="1093190" y="2784844"/>
                  </a:lnTo>
                  <a:lnTo>
                    <a:pt x="1123442" y="2825104"/>
                  </a:lnTo>
                  <a:lnTo>
                    <a:pt x="1153107" y="2782629"/>
                  </a:lnTo>
                  <a:lnTo>
                    <a:pt x="1183015" y="2740387"/>
                  </a:lnTo>
                  <a:lnTo>
                    <a:pt x="1213167" y="2698380"/>
                  </a:lnTo>
                  <a:lnTo>
                    <a:pt x="1243563" y="2656607"/>
                  </a:lnTo>
                  <a:lnTo>
                    <a:pt x="1274202" y="2615068"/>
                  </a:lnTo>
                  <a:lnTo>
                    <a:pt x="1305085" y="2573763"/>
                  </a:lnTo>
                  <a:lnTo>
                    <a:pt x="1336212" y="2532693"/>
                  </a:lnTo>
                  <a:lnTo>
                    <a:pt x="1367583" y="2491856"/>
                  </a:lnTo>
                  <a:lnTo>
                    <a:pt x="1399197" y="2451254"/>
                  </a:lnTo>
                  <a:lnTo>
                    <a:pt x="1431055" y="2410886"/>
                  </a:lnTo>
                  <a:lnTo>
                    <a:pt x="1463158" y="2370752"/>
                  </a:lnTo>
                  <a:lnTo>
                    <a:pt x="1495504" y="2330852"/>
                  </a:lnTo>
                  <a:lnTo>
                    <a:pt x="1528094" y="2291186"/>
                  </a:lnTo>
                  <a:lnTo>
                    <a:pt x="1560929" y="2251755"/>
                  </a:lnTo>
                  <a:lnTo>
                    <a:pt x="1594008" y="2212557"/>
                  </a:lnTo>
                  <a:lnTo>
                    <a:pt x="1627330" y="2173594"/>
                  </a:lnTo>
                  <a:lnTo>
                    <a:pt x="1660898" y="2134865"/>
                  </a:lnTo>
                  <a:lnTo>
                    <a:pt x="1694709" y="2096370"/>
                  </a:lnTo>
                  <a:lnTo>
                    <a:pt x="1728765" y="2058109"/>
                  </a:lnTo>
                  <a:lnTo>
                    <a:pt x="1763066" y="2020083"/>
                  </a:lnTo>
                  <a:lnTo>
                    <a:pt x="1797611" y="1982290"/>
                  </a:lnTo>
                  <a:lnTo>
                    <a:pt x="1832400" y="1944732"/>
                  </a:lnTo>
                  <a:lnTo>
                    <a:pt x="1867435" y="1907408"/>
                  </a:lnTo>
                  <a:lnTo>
                    <a:pt x="1902714" y="1870318"/>
                  </a:lnTo>
                  <a:lnTo>
                    <a:pt x="1935827" y="1834247"/>
                  </a:lnTo>
                  <a:lnTo>
                    <a:pt x="1967130" y="1797181"/>
                  </a:lnTo>
                  <a:lnTo>
                    <a:pt x="1996623" y="1759179"/>
                  </a:lnTo>
                  <a:lnTo>
                    <a:pt x="2024307" y="1720299"/>
                  </a:lnTo>
                  <a:lnTo>
                    <a:pt x="2050180" y="1680601"/>
                  </a:lnTo>
                  <a:lnTo>
                    <a:pt x="2074245" y="1640144"/>
                  </a:lnTo>
                  <a:lnTo>
                    <a:pt x="2096501" y="1598986"/>
                  </a:lnTo>
                  <a:lnTo>
                    <a:pt x="2116949" y="1557186"/>
                  </a:lnTo>
                  <a:lnTo>
                    <a:pt x="2135589" y="1514805"/>
                  </a:lnTo>
                  <a:lnTo>
                    <a:pt x="2152422" y="1471900"/>
                  </a:lnTo>
                  <a:lnTo>
                    <a:pt x="2167448" y="1428530"/>
                  </a:lnTo>
                  <a:lnTo>
                    <a:pt x="2180668" y="1384755"/>
                  </a:lnTo>
                  <a:lnTo>
                    <a:pt x="2192081" y="1340633"/>
                  </a:lnTo>
                  <a:lnTo>
                    <a:pt x="2201689" y="1296224"/>
                  </a:lnTo>
                  <a:lnTo>
                    <a:pt x="2209492" y="1251587"/>
                  </a:lnTo>
                  <a:lnTo>
                    <a:pt x="2215490" y="1206780"/>
                  </a:lnTo>
                  <a:lnTo>
                    <a:pt x="2219683" y="1161863"/>
                  </a:lnTo>
                  <a:lnTo>
                    <a:pt x="2222072" y="1116894"/>
                  </a:lnTo>
                  <a:lnTo>
                    <a:pt x="2222658" y="1071933"/>
                  </a:lnTo>
                  <a:lnTo>
                    <a:pt x="2221441" y="1027038"/>
                  </a:lnTo>
                  <a:lnTo>
                    <a:pt x="2218421" y="982268"/>
                  </a:lnTo>
                  <a:lnTo>
                    <a:pt x="2213598" y="937683"/>
                  </a:lnTo>
                  <a:lnTo>
                    <a:pt x="2206974" y="893342"/>
                  </a:lnTo>
                  <a:lnTo>
                    <a:pt x="2198548" y="849303"/>
                  </a:lnTo>
                  <a:lnTo>
                    <a:pt x="2188322" y="805625"/>
                  </a:lnTo>
                  <a:lnTo>
                    <a:pt x="2176294" y="762368"/>
                  </a:lnTo>
                  <a:lnTo>
                    <a:pt x="2162466" y="719591"/>
                  </a:lnTo>
                  <a:lnTo>
                    <a:pt x="2146839" y="677351"/>
                  </a:lnTo>
                  <a:lnTo>
                    <a:pt x="2129412" y="635710"/>
                  </a:lnTo>
                  <a:lnTo>
                    <a:pt x="2110186" y="594724"/>
                  </a:lnTo>
                  <a:lnTo>
                    <a:pt x="2089161" y="554454"/>
                  </a:lnTo>
                  <a:lnTo>
                    <a:pt x="2066339" y="514958"/>
                  </a:lnTo>
                  <a:lnTo>
                    <a:pt x="2041718" y="476296"/>
                  </a:lnTo>
                  <a:lnTo>
                    <a:pt x="2015300" y="438526"/>
                  </a:lnTo>
                  <a:lnTo>
                    <a:pt x="1987086" y="401708"/>
                  </a:lnTo>
                  <a:lnTo>
                    <a:pt x="1957075" y="365899"/>
                  </a:lnTo>
                  <a:lnTo>
                    <a:pt x="1925267" y="331161"/>
                  </a:lnTo>
                  <a:lnTo>
                    <a:pt x="1891665" y="297550"/>
                  </a:lnTo>
                  <a:lnTo>
                    <a:pt x="1856620" y="265446"/>
                  </a:lnTo>
                  <a:lnTo>
                    <a:pt x="1820526" y="235186"/>
                  </a:lnTo>
                  <a:lnTo>
                    <a:pt x="1783442" y="206767"/>
                  </a:lnTo>
                  <a:lnTo>
                    <a:pt x="1745426" y="180187"/>
                  </a:lnTo>
                  <a:lnTo>
                    <a:pt x="1706539" y="155445"/>
                  </a:lnTo>
                  <a:lnTo>
                    <a:pt x="1666838" y="132538"/>
                  </a:lnTo>
                  <a:lnTo>
                    <a:pt x="1626383" y="111464"/>
                  </a:lnTo>
                  <a:lnTo>
                    <a:pt x="1585233" y="92220"/>
                  </a:lnTo>
                  <a:lnTo>
                    <a:pt x="1543446" y="74806"/>
                  </a:lnTo>
                  <a:lnTo>
                    <a:pt x="1501082" y="59217"/>
                  </a:lnTo>
                  <a:lnTo>
                    <a:pt x="1458200" y="45453"/>
                  </a:lnTo>
                  <a:lnTo>
                    <a:pt x="1414859" y="33511"/>
                  </a:lnTo>
                  <a:lnTo>
                    <a:pt x="1371117" y="23388"/>
                  </a:lnTo>
                  <a:lnTo>
                    <a:pt x="1327035" y="15084"/>
                  </a:lnTo>
                  <a:lnTo>
                    <a:pt x="1282670" y="8595"/>
                  </a:lnTo>
                  <a:lnTo>
                    <a:pt x="1238081" y="3919"/>
                  </a:lnTo>
                  <a:lnTo>
                    <a:pt x="1193328" y="1055"/>
                  </a:lnTo>
                  <a:lnTo>
                    <a:pt x="1148470" y="0"/>
                  </a:lnTo>
                  <a:close/>
                </a:path>
              </a:pathLst>
            </a:custGeom>
            <a:solidFill>
              <a:srgbClr val="EBB391"/>
            </a:solidFill>
          </p:spPr>
          <p:txBody>
            <a:bodyPr wrap="square" lIns="0" tIns="0" rIns="0" bIns="0" rtlCol="0"/>
            <a:lstStyle/>
            <a:p>
              <a:endParaRPr/>
            </a:p>
          </p:txBody>
        </p:sp>
        <p:sp>
          <p:nvSpPr>
            <p:cNvPr id="18" name="object 18"/>
            <p:cNvSpPr/>
            <p:nvPr/>
          </p:nvSpPr>
          <p:spPr>
            <a:xfrm>
              <a:off x="5184647" y="1892808"/>
              <a:ext cx="2039620" cy="1971039"/>
            </a:xfrm>
            <a:custGeom>
              <a:avLst/>
              <a:gdLst/>
              <a:ahLst/>
              <a:cxnLst/>
              <a:rect l="l" t="t" r="r" b="b"/>
              <a:pathLst>
                <a:path w="2039620" h="1971039">
                  <a:moveTo>
                    <a:pt x="1019555" y="0"/>
                  </a:moveTo>
                  <a:lnTo>
                    <a:pt x="970154" y="1136"/>
                  </a:lnTo>
                  <a:lnTo>
                    <a:pt x="921360" y="4509"/>
                  </a:lnTo>
                  <a:lnTo>
                    <a:pt x="873227" y="10069"/>
                  </a:lnTo>
                  <a:lnTo>
                    <a:pt x="825807" y="17764"/>
                  </a:lnTo>
                  <a:lnTo>
                    <a:pt x="779155" y="27541"/>
                  </a:lnTo>
                  <a:lnTo>
                    <a:pt x="733323" y="39350"/>
                  </a:lnTo>
                  <a:lnTo>
                    <a:pt x="688365" y="53138"/>
                  </a:lnTo>
                  <a:lnTo>
                    <a:pt x="644335" y="68855"/>
                  </a:lnTo>
                  <a:lnTo>
                    <a:pt x="601286" y="86448"/>
                  </a:lnTo>
                  <a:lnTo>
                    <a:pt x="559271" y="105866"/>
                  </a:lnTo>
                  <a:lnTo>
                    <a:pt x="518343" y="127058"/>
                  </a:lnTo>
                  <a:lnTo>
                    <a:pt x="478557" y="149971"/>
                  </a:lnTo>
                  <a:lnTo>
                    <a:pt x="439965" y="174555"/>
                  </a:lnTo>
                  <a:lnTo>
                    <a:pt x="402620" y="200757"/>
                  </a:lnTo>
                  <a:lnTo>
                    <a:pt x="366577" y="228526"/>
                  </a:lnTo>
                  <a:lnTo>
                    <a:pt x="331889" y="257811"/>
                  </a:lnTo>
                  <a:lnTo>
                    <a:pt x="298608" y="288559"/>
                  </a:lnTo>
                  <a:lnTo>
                    <a:pt x="266789" y="320720"/>
                  </a:lnTo>
                  <a:lnTo>
                    <a:pt x="236485" y="354242"/>
                  </a:lnTo>
                  <a:lnTo>
                    <a:pt x="207749" y="389072"/>
                  </a:lnTo>
                  <a:lnTo>
                    <a:pt x="180634" y="425161"/>
                  </a:lnTo>
                  <a:lnTo>
                    <a:pt x="155194" y="462455"/>
                  </a:lnTo>
                  <a:lnTo>
                    <a:pt x="131483" y="500903"/>
                  </a:lnTo>
                  <a:lnTo>
                    <a:pt x="109553" y="540454"/>
                  </a:lnTo>
                  <a:lnTo>
                    <a:pt x="89459" y="581056"/>
                  </a:lnTo>
                  <a:lnTo>
                    <a:pt x="71253" y="622658"/>
                  </a:lnTo>
                  <a:lnTo>
                    <a:pt x="54989" y="665208"/>
                  </a:lnTo>
                  <a:lnTo>
                    <a:pt x="40720" y="708654"/>
                  </a:lnTo>
                  <a:lnTo>
                    <a:pt x="28500" y="752945"/>
                  </a:lnTo>
                  <a:lnTo>
                    <a:pt x="18382" y="798029"/>
                  </a:lnTo>
                  <a:lnTo>
                    <a:pt x="10420" y="843855"/>
                  </a:lnTo>
                  <a:lnTo>
                    <a:pt x="4666" y="890370"/>
                  </a:lnTo>
                  <a:lnTo>
                    <a:pt x="1175" y="937525"/>
                  </a:lnTo>
                  <a:lnTo>
                    <a:pt x="0" y="985265"/>
                  </a:lnTo>
                  <a:lnTo>
                    <a:pt x="1175" y="1033006"/>
                  </a:lnTo>
                  <a:lnTo>
                    <a:pt x="4666" y="1080161"/>
                  </a:lnTo>
                  <a:lnTo>
                    <a:pt x="10420" y="1126676"/>
                  </a:lnTo>
                  <a:lnTo>
                    <a:pt x="18382" y="1172502"/>
                  </a:lnTo>
                  <a:lnTo>
                    <a:pt x="28500" y="1217586"/>
                  </a:lnTo>
                  <a:lnTo>
                    <a:pt x="40720" y="1261877"/>
                  </a:lnTo>
                  <a:lnTo>
                    <a:pt x="54989" y="1305323"/>
                  </a:lnTo>
                  <a:lnTo>
                    <a:pt x="71253" y="1347873"/>
                  </a:lnTo>
                  <a:lnTo>
                    <a:pt x="89459" y="1389475"/>
                  </a:lnTo>
                  <a:lnTo>
                    <a:pt x="109553" y="1430077"/>
                  </a:lnTo>
                  <a:lnTo>
                    <a:pt x="131483" y="1469628"/>
                  </a:lnTo>
                  <a:lnTo>
                    <a:pt x="155194" y="1508076"/>
                  </a:lnTo>
                  <a:lnTo>
                    <a:pt x="180634" y="1545370"/>
                  </a:lnTo>
                  <a:lnTo>
                    <a:pt x="207749" y="1581459"/>
                  </a:lnTo>
                  <a:lnTo>
                    <a:pt x="236485" y="1616289"/>
                  </a:lnTo>
                  <a:lnTo>
                    <a:pt x="266789" y="1649811"/>
                  </a:lnTo>
                  <a:lnTo>
                    <a:pt x="298608" y="1681972"/>
                  </a:lnTo>
                  <a:lnTo>
                    <a:pt x="331889" y="1712720"/>
                  </a:lnTo>
                  <a:lnTo>
                    <a:pt x="366577" y="1742005"/>
                  </a:lnTo>
                  <a:lnTo>
                    <a:pt x="402620" y="1769774"/>
                  </a:lnTo>
                  <a:lnTo>
                    <a:pt x="439965" y="1795976"/>
                  </a:lnTo>
                  <a:lnTo>
                    <a:pt x="478557" y="1820560"/>
                  </a:lnTo>
                  <a:lnTo>
                    <a:pt x="518343" y="1843473"/>
                  </a:lnTo>
                  <a:lnTo>
                    <a:pt x="559271" y="1864665"/>
                  </a:lnTo>
                  <a:lnTo>
                    <a:pt x="601286" y="1884083"/>
                  </a:lnTo>
                  <a:lnTo>
                    <a:pt x="644335" y="1901676"/>
                  </a:lnTo>
                  <a:lnTo>
                    <a:pt x="688365" y="1917393"/>
                  </a:lnTo>
                  <a:lnTo>
                    <a:pt x="733323" y="1931181"/>
                  </a:lnTo>
                  <a:lnTo>
                    <a:pt x="779155" y="1942990"/>
                  </a:lnTo>
                  <a:lnTo>
                    <a:pt x="825807" y="1952767"/>
                  </a:lnTo>
                  <a:lnTo>
                    <a:pt x="873227" y="1960462"/>
                  </a:lnTo>
                  <a:lnTo>
                    <a:pt x="921360" y="1966022"/>
                  </a:lnTo>
                  <a:lnTo>
                    <a:pt x="970154" y="1969395"/>
                  </a:lnTo>
                  <a:lnTo>
                    <a:pt x="1019555" y="1970531"/>
                  </a:lnTo>
                  <a:lnTo>
                    <a:pt x="1068957" y="1969395"/>
                  </a:lnTo>
                  <a:lnTo>
                    <a:pt x="1117751" y="1966022"/>
                  </a:lnTo>
                  <a:lnTo>
                    <a:pt x="1165884" y="1960462"/>
                  </a:lnTo>
                  <a:lnTo>
                    <a:pt x="1213304" y="1952767"/>
                  </a:lnTo>
                  <a:lnTo>
                    <a:pt x="1259956" y="1942990"/>
                  </a:lnTo>
                  <a:lnTo>
                    <a:pt x="1305788" y="1931181"/>
                  </a:lnTo>
                  <a:lnTo>
                    <a:pt x="1350746" y="1917393"/>
                  </a:lnTo>
                  <a:lnTo>
                    <a:pt x="1394776" y="1901676"/>
                  </a:lnTo>
                  <a:lnTo>
                    <a:pt x="1437825" y="1884083"/>
                  </a:lnTo>
                  <a:lnTo>
                    <a:pt x="1479840" y="1864665"/>
                  </a:lnTo>
                  <a:lnTo>
                    <a:pt x="1520768" y="1843473"/>
                  </a:lnTo>
                  <a:lnTo>
                    <a:pt x="1560554" y="1820560"/>
                  </a:lnTo>
                  <a:lnTo>
                    <a:pt x="1599146" y="1795976"/>
                  </a:lnTo>
                  <a:lnTo>
                    <a:pt x="1636491" y="1769774"/>
                  </a:lnTo>
                  <a:lnTo>
                    <a:pt x="1672534" y="1742005"/>
                  </a:lnTo>
                  <a:lnTo>
                    <a:pt x="1707222" y="1712720"/>
                  </a:lnTo>
                  <a:lnTo>
                    <a:pt x="1740503" y="1681972"/>
                  </a:lnTo>
                  <a:lnTo>
                    <a:pt x="1772322" y="1649811"/>
                  </a:lnTo>
                  <a:lnTo>
                    <a:pt x="1802626" y="1616289"/>
                  </a:lnTo>
                  <a:lnTo>
                    <a:pt x="1831362" y="1581459"/>
                  </a:lnTo>
                  <a:lnTo>
                    <a:pt x="1858477" y="1545370"/>
                  </a:lnTo>
                  <a:lnTo>
                    <a:pt x="1883917" y="1508076"/>
                  </a:lnTo>
                  <a:lnTo>
                    <a:pt x="1907628" y="1469628"/>
                  </a:lnTo>
                  <a:lnTo>
                    <a:pt x="1929558" y="1430077"/>
                  </a:lnTo>
                  <a:lnTo>
                    <a:pt x="1949652" y="1389475"/>
                  </a:lnTo>
                  <a:lnTo>
                    <a:pt x="1967858" y="1347873"/>
                  </a:lnTo>
                  <a:lnTo>
                    <a:pt x="1984122" y="1305323"/>
                  </a:lnTo>
                  <a:lnTo>
                    <a:pt x="1998391" y="1261877"/>
                  </a:lnTo>
                  <a:lnTo>
                    <a:pt x="2010611" y="1217586"/>
                  </a:lnTo>
                  <a:lnTo>
                    <a:pt x="2020729" y="1172502"/>
                  </a:lnTo>
                  <a:lnTo>
                    <a:pt x="2028691" y="1126676"/>
                  </a:lnTo>
                  <a:lnTo>
                    <a:pt x="2034445" y="1080161"/>
                  </a:lnTo>
                  <a:lnTo>
                    <a:pt x="2037936" y="1033006"/>
                  </a:lnTo>
                  <a:lnTo>
                    <a:pt x="2039111" y="985265"/>
                  </a:lnTo>
                  <a:lnTo>
                    <a:pt x="2037936" y="937525"/>
                  </a:lnTo>
                  <a:lnTo>
                    <a:pt x="2034445" y="890370"/>
                  </a:lnTo>
                  <a:lnTo>
                    <a:pt x="2028691" y="843855"/>
                  </a:lnTo>
                  <a:lnTo>
                    <a:pt x="2020729" y="798029"/>
                  </a:lnTo>
                  <a:lnTo>
                    <a:pt x="2010611" y="752945"/>
                  </a:lnTo>
                  <a:lnTo>
                    <a:pt x="1998391" y="708654"/>
                  </a:lnTo>
                  <a:lnTo>
                    <a:pt x="1984122" y="665208"/>
                  </a:lnTo>
                  <a:lnTo>
                    <a:pt x="1967858" y="622658"/>
                  </a:lnTo>
                  <a:lnTo>
                    <a:pt x="1949652" y="581056"/>
                  </a:lnTo>
                  <a:lnTo>
                    <a:pt x="1929558" y="540454"/>
                  </a:lnTo>
                  <a:lnTo>
                    <a:pt x="1907628" y="500903"/>
                  </a:lnTo>
                  <a:lnTo>
                    <a:pt x="1883917" y="462455"/>
                  </a:lnTo>
                  <a:lnTo>
                    <a:pt x="1858477" y="425161"/>
                  </a:lnTo>
                  <a:lnTo>
                    <a:pt x="1831362" y="389072"/>
                  </a:lnTo>
                  <a:lnTo>
                    <a:pt x="1802626" y="354242"/>
                  </a:lnTo>
                  <a:lnTo>
                    <a:pt x="1772322" y="320720"/>
                  </a:lnTo>
                  <a:lnTo>
                    <a:pt x="1740503" y="288559"/>
                  </a:lnTo>
                  <a:lnTo>
                    <a:pt x="1707222" y="257811"/>
                  </a:lnTo>
                  <a:lnTo>
                    <a:pt x="1672534" y="228526"/>
                  </a:lnTo>
                  <a:lnTo>
                    <a:pt x="1636491" y="200757"/>
                  </a:lnTo>
                  <a:lnTo>
                    <a:pt x="1599146" y="174555"/>
                  </a:lnTo>
                  <a:lnTo>
                    <a:pt x="1560554" y="149971"/>
                  </a:lnTo>
                  <a:lnTo>
                    <a:pt x="1520768" y="127058"/>
                  </a:lnTo>
                  <a:lnTo>
                    <a:pt x="1479840" y="105866"/>
                  </a:lnTo>
                  <a:lnTo>
                    <a:pt x="1437825" y="86448"/>
                  </a:lnTo>
                  <a:lnTo>
                    <a:pt x="1394776" y="68855"/>
                  </a:lnTo>
                  <a:lnTo>
                    <a:pt x="1350746" y="53138"/>
                  </a:lnTo>
                  <a:lnTo>
                    <a:pt x="1305788" y="39350"/>
                  </a:lnTo>
                  <a:lnTo>
                    <a:pt x="1259956" y="27541"/>
                  </a:lnTo>
                  <a:lnTo>
                    <a:pt x="1213304" y="17764"/>
                  </a:lnTo>
                  <a:lnTo>
                    <a:pt x="1165884" y="10069"/>
                  </a:lnTo>
                  <a:lnTo>
                    <a:pt x="1117751" y="4509"/>
                  </a:lnTo>
                  <a:lnTo>
                    <a:pt x="1068957" y="1136"/>
                  </a:lnTo>
                  <a:lnTo>
                    <a:pt x="1019555" y="0"/>
                  </a:lnTo>
                  <a:close/>
                </a:path>
              </a:pathLst>
            </a:custGeom>
            <a:solidFill>
              <a:srgbClr val="FFFFFF"/>
            </a:solidFill>
          </p:spPr>
          <p:txBody>
            <a:bodyPr wrap="square" lIns="0" tIns="0" rIns="0" bIns="0" rtlCol="0"/>
            <a:lstStyle/>
            <a:p>
              <a:endParaRPr/>
            </a:p>
          </p:txBody>
        </p:sp>
        <p:sp>
          <p:nvSpPr>
            <p:cNvPr id="19" name="object 19"/>
            <p:cNvSpPr/>
            <p:nvPr/>
          </p:nvSpPr>
          <p:spPr>
            <a:xfrm>
              <a:off x="5184647" y="1892808"/>
              <a:ext cx="2039620" cy="1971039"/>
            </a:xfrm>
            <a:custGeom>
              <a:avLst/>
              <a:gdLst/>
              <a:ahLst/>
              <a:cxnLst/>
              <a:rect l="l" t="t" r="r" b="b"/>
              <a:pathLst>
                <a:path w="2039620" h="1971039">
                  <a:moveTo>
                    <a:pt x="0" y="985265"/>
                  </a:moveTo>
                  <a:lnTo>
                    <a:pt x="1175" y="937525"/>
                  </a:lnTo>
                  <a:lnTo>
                    <a:pt x="4666" y="890370"/>
                  </a:lnTo>
                  <a:lnTo>
                    <a:pt x="10420" y="843855"/>
                  </a:lnTo>
                  <a:lnTo>
                    <a:pt x="18382" y="798029"/>
                  </a:lnTo>
                  <a:lnTo>
                    <a:pt x="28500" y="752945"/>
                  </a:lnTo>
                  <a:lnTo>
                    <a:pt x="40720" y="708654"/>
                  </a:lnTo>
                  <a:lnTo>
                    <a:pt x="54989" y="665208"/>
                  </a:lnTo>
                  <a:lnTo>
                    <a:pt x="71253" y="622658"/>
                  </a:lnTo>
                  <a:lnTo>
                    <a:pt x="89459" y="581056"/>
                  </a:lnTo>
                  <a:lnTo>
                    <a:pt x="109553" y="540454"/>
                  </a:lnTo>
                  <a:lnTo>
                    <a:pt x="131483" y="500903"/>
                  </a:lnTo>
                  <a:lnTo>
                    <a:pt x="155194" y="462455"/>
                  </a:lnTo>
                  <a:lnTo>
                    <a:pt x="180634" y="425161"/>
                  </a:lnTo>
                  <a:lnTo>
                    <a:pt x="207749" y="389072"/>
                  </a:lnTo>
                  <a:lnTo>
                    <a:pt x="236485" y="354242"/>
                  </a:lnTo>
                  <a:lnTo>
                    <a:pt x="266789" y="320720"/>
                  </a:lnTo>
                  <a:lnTo>
                    <a:pt x="298608" y="288559"/>
                  </a:lnTo>
                  <a:lnTo>
                    <a:pt x="331889" y="257811"/>
                  </a:lnTo>
                  <a:lnTo>
                    <a:pt x="366577" y="228526"/>
                  </a:lnTo>
                  <a:lnTo>
                    <a:pt x="402620" y="200757"/>
                  </a:lnTo>
                  <a:lnTo>
                    <a:pt x="439965" y="174555"/>
                  </a:lnTo>
                  <a:lnTo>
                    <a:pt x="478557" y="149971"/>
                  </a:lnTo>
                  <a:lnTo>
                    <a:pt x="518343" y="127058"/>
                  </a:lnTo>
                  <a:lnTo>
                    <a:pt x="559271" y="105866"/>
                  </a:lnTo>
                  <a:lnTo>
                    <a:pt x="601286" y="86448"/>
                  </a:lnTo>
                  <a:lnTo>
                    <a:pt x="644335" y="68855"/>
                  </a:lnTo>
                  <a:lnTo>
                    <a:pt x="688365" y="53138"/>
                  </a:lnTo>
                  <a:lnTo>
                    <a:pt x="733323" y="39350"/>
                  </a:lnTo>
                  <a:lnTo>
                    <a:pt x="779155" y="27541"/>
                  </a:lnTo>
                  <a:lnTo>
                    <a:pt x="825807" y="17764"/>
                  </a:lnTo>
                  <a:lnTo>
                    <a:pt x="873227" y="10069"/>
                  </a:lnTo>
                  <a:lnTo>
                    <a:pt x="921360" y="4509"/>
                  </a:lnTo>
                  <a:lnTo>
                    <a:pt x="970154" y="1136"/>
                  </a:lnTo>
                  <a:lnTo>
                    <a:pt x="1019555" y="0"/>
                  </a:lnTo>
                  <a:lnTo>
                    <a:pt x="1068957" y="1136"/>
                  </a:lnTo>
                  <a:lnTo>
                    <a:pt x="1117751" y="4509"/>
                  </a:lnTo>
                  <a:lnTo>
                    <a:pt x="1165884" y="10069"/>
                  </a:lnTo>
                  <a:lnTo>
                    <a:pt x="1213304" y="17764"/>
                  </a:lnTo>
                  <a:lnTo>
                    <a:pt x="1259956" y="27541"/>
                  </a:lnTo>
                  <a:lnTo>
                    <a:pt x="1305788" y="39350"/>
                  </a:lnTo>
                  <a:lnTo>
                    <a:pt x="1350746" y="53138"/>
                  </a:lnTo>
                  <a:lnTo>
                    <a:pt x="1394776" y="68855"/>
                  </a:lnTo>
                  <a:lnTo>
                    <a:pt x="1437825" y="86448"/>
                  </a:lnTo>
                  <a:lnTo>
                    <a:pt x="1479840" y="105866"/>
                  </a:lnTo>
                  <a:lnTo>
                    <a:pt x="1520768" y="127058"/>
                  </a:lnTo>
                  <a:lnTo>
                    <a:pt x="1560554" y="149971"/>
                  </a:lnTo>
                  <a:lnTo>
                    <a:pt x="1599146" y="174555"/>
                  </a:lnTo>
                  <a:lnTo>
                    <a:pt x="1636491" y="200757"/>
                  </a:lnTo>
                  <a:lnTo>
                    <a:pt x="1672534" y="228526"/>
                  </a:lnTo>
                  <a:lnTo>
                    <a:pt x="1707222" y="257811"/>
                  </a:lnTo>
                  <a:lnTo>
                    <a:pt x="1740503" y="288559"/>
                  </a:lnTo>
                  <a:lnTo>
                    <a:pt x="1772322" y="320720"/>
                  </a:lnTo>
                  <a:lnTo>
                    <a:pt x="1802626" y="354242"/>
                  </a:lnTo>
                  <a:lnTo>
                    <a:pt x="1831362" y="389072"/>
                  </a:lnTo>
                  <a:lnTo>
                    <a:pt x="1858477" y="425161"/>
                  </a:lnTo>
                  <a:lnTo>
                    <a:pt x="1883917" y="462455"/>
                  </a:lnTo>
                  <a:lnTo>
                    <a:pt x="1907628" y="500903"/>
                  </a:lnTo>
                  <a:lnTo>
                    <a:pt x="1929558" y="540454"/>
                  </a:lnTo>
                  <a:lnTo>
                    <a:pt x="1949652" y="581056"/>
                  </a:lnTo>
                  <a:lnTo>
                    <a:pt x="1967858" y="622658"/>
                  </a:lnTo>
                  <a:lnTo>
                    <a:pt x="1984122" y="665208"/>
                  </a:lnTo>
                  <a:lnTo>
                    <a:pt x="1998391" y="708654"/>
                  </a:lnTo>
                  <a:lnTo>
                    <a:pt x="2010611" y="752945"/>
                  </a:lnTo>
                  <a:lnTo>
                    <a:pt x="2020729" y="798029"/>
                  </a:lnTo>
                  <a:lnTo>
                    <a:pt x="2028691" y="843855"/>
                  </a:lnTo>
                  <a:lnTo>
                    <a:pt x="2034445" y="890370"/>
                  </a:lnTo>
                  <a:lnTo>
                    <a:pt x="2037936" y="937525"/>
                  </a:lnTo>
                  <a:lnTo>
                    <a:pt x="2039111" y="985265"/>
                  </a:lnTo>
                  <a:lnTo>
                    <a:pt x="2037936" y="1033006"/>
                  </a:lnTo>
                  <a:lnTo>
                    <a:pt x="2034445" y="1080161"/>
                  </a:lnTo>
                  <a:lnTo>
                    <a:pt x="2028691" y="1126676"/>
                  </a:lnTo>
                  <a:lnTo>
                    <a:pt x="2020729" y="1172502"/>
                  </a:lnTo>
                  <a:lnTo>
                    <a:pt x="2010611" y="1217586"/>
                  </a:lnTo>
                  <a:lnTo>
                    <a:pt x="1998391" y="1261877"/>
                  </a:lnTo>
                  <a:lnTo>
                    <a:pt x="1984122" y="1305323"/>
                  </a:lnTo>
                  <a:lnTo>
                    <a:pt x="1967858" y="1347873"/>
                  </a:lnTo>
                  <a:lnTo>
                    <a:pt x="1949652" y="1389475"/>
                  </a:lnTo>
                  <a:lnTo>
                    <a:pt x="1929558" y="1430077"/>
                  </a:lnTo>
                  <a:lnTo>
                    <a:pt x="1907628" y="1469628"/>
                  </a:lnTo>
                  <a:lnTo>
                    <a:pt x="1883917" y="1508076"/>
                  </a:lnTo>
                  <a:lnTo>
                    <a:pt x="1858477" y="1545370"/>
                  </a:lnTo>
                  <a:lnTo>
                    <a:pt x="1831362" y="1581459"/>
                  </a:lnTo>
                  <a:lnTo>
                    <a:pt x="1802626" y="1616289"/>
                  </a:lnTo>
                  <a:lnTo>
                    <a:pt x="1772322" y="1649811"/>
                  </a:lnTo>
                  <a:lnTo>
                    <a:pt x="1740503" y="1681972"/>
                  </a:lnTo>
                  <a:lnTo>
                    <a:pt x="1707222" y="1712720"/>
                  </a:lnTo>
                  <a:lnTo>
                    <a:pt x="1672534" y="1742005"/>
                  </a:lnTo>
                  <a:lnTo>
                    <a:pt x="1636491" y="1769774"/>
                  </a:lnTo>
                  <a:lnTo>
                    <a:pt x="1599146" y="1795976"/>
                  </a:lnTo>
                  <a:lnTo>
                    <a:pt x="1560554" y="1820560"/>
                  </a:lnTo>
                  <a:lnTo>
                    <a:pt x="1520768" y="1843473"/>
                  </a:lnTo>
                  <a:lnTo>
                    <a:pt x="1479840" y="1864665"/>
                  </a:lnTo>
                  <a:lnTo>
                    <a:pt x="1437825" y="1884083"/>
                  </a:lnTo>
                  <a:lnTo>
                    <a:pt x="1394776" y="1901676"/>
                  </a:lnTo>
                  <a:lnTo>
                    <a:pt x="1350746" y="1917393"/>
                  </a:lnTo>
                  <a:lnTo>
                    <a:pt x="1305788" y="1931181"/>
                  </a:lnTo>
                  <a:lnTo>
                    <a:pt x="1259956" y="1942990"/>
                  </a:lnTo>
                  <a:lnTo>
                    <a:pt x="1213304" y="1952767"/>
                  </a:lnTo>
                  <a:lnTo>
                    <a:pt x="1165884" y="1960462"/>
                  </a:lnTo>
                  <a:lnTo>
                    <a:pt x="1117751" y="1966022"/>
                  </a:lnTo>
                  <a:lnTo>
                    <a:pt x="1068957" y="1969395"/>
                  </a:lnTo>
                  <a:lnTo>
                    <a:pt x="1019555" y="1970531"/>
                  </a:lnTo>
                  <a:lnTo>
                    <a:pt x="970154" y="1969395"/>
                  </a:lnTo>
                  <a:lnTo>
                    <a:pt x="921360" y="1966022"/>
                  </a:lnTo>
                  <a:lnTo>
                    <a:pt x="873227" y="1960462"/>
                  </a:lnTo>
                  <a:lnTo>
                    <a:pt x="825807" y="1952767"/>
                  </a:lnTo>
                  <a:lnTo>
                    <a:pt x="779155" y="1942990"/>
                  </a:lnTo>
                  <a:lnTo>
                    <a:pt x="733323" y="1931181"/>
                  </a:lnTo>
                  <a:lnTo>
                    <a:pt x="688365" y="1917393"/>
                  </a:lnTo>
                  <a:lnTo>
                    <a:pt x="644335" y="1901676"/>
                  </a:lnTo>
                  <a:lnTo>
                    <a:pt x="601286" y="1884083"/>
                  </a:lnTo>
                  <a:lnTo>
                    <a:pt x="559271" y="1864665"/>
                  </a:lnTo>
                  <a:lnTo>
                    <a:pt x="518343" y="1843473"/>
                  </a:lnTo>
                  <a:lnTo>
                    <a:pt x="478557" y="1820560"/>
                  </a:lnTo>
                  <a:lnTo>
                    <a:pt x="439965" y="1795976"/>
                  </a:lnTo>
                  <a:lnTo>
                    <a:pt x="402620" y="1769774"/>
                  </a:lnTo>
                  <a:lnTo>
                    <a:pt x="366577" y="1742005"/>
                  </a:lnTo>
                  <a:lnTo>
                    <a:pt x="331889" y="1712720"/>
                  </a:lnTo>
                  <a:lnTo>
                    <a:pt x="298608" y="1681972"/>
                  </a:lnTo>
                  <a:lnTo>
                    <a:pt x="266789" y="1649811"/>
                  </a:lnTo>
                  <a:lnTo>
                    <a:pt x="236485" y="1616289"/>
                  </a:lnTo>
                  <a:lnTo>
                    <a:pt x="207749" y="1581459"/>
                  </a:lnTo>
                  <a:lnTo>
                    <a:pt x="180634" y="1545370"/>
                  </a:lnTo>
                  <a:lnTo>
                    <a:pt x="155194" y="1508076"/>
                  </a:lnTo>
                  <a:lnTo>
                    <a:pt x="131483" y="1469628"/>
                  </a:lnTo>
                  <a:lnTo>
                    <a:pt x="109553" y="1430077"/>
                  </a:lnTo>
                  <a:lnTo>
                    <a:pt x="89459" y="1389475"/>
                  </a:lnTo>
                  <a:lnTo>
                    <a:pt x="71253" y="1347873"/>
                  </a:lnTo>
                  <a:lnTo>
                    <a:pt x="54989" y="1305323"/>
                  </a:lnTo>
                  <a:lnTo>
                    <a:pt x="40720" y="1261877"/>
                  </a:lnTo>
                  <a:lnTo>
                    <a:pt x="28500" y="1217586"/>
                  </a:lnTo>
                  <a:lnTo>
                    <a:pt x="18382" y="1172502"/>
                  </a:lnTo>
                  <a:lnTo>
                    <a:pt x="10420" y="1126676"/>
                  </a:lnTo>
                  <a:lnTo>
                    <a:pt x="4666" y="1080161"/>
                  </a:lnTo>
                  <a:lnTo>
                    <a:pt x="1175" y="1033006"/>
                  </a:lnTo>
                  <a:lnTo>
                    <a:pt x="0" y="985265"/>
                  </a:lnTo>
                  <a:close/>
                </a:path>
              </a:pathLst>
            </a:custGeom>
            <a:ln w="15240">
              <a:solidFill>
                <a:srgbClr val="B85B21"/>
              </a:solidFill>
            </a:ln>
          </p:spPr>
          <p:txBody>
            <a:bodyPr wrap="square" lIns="0" tIns="0" rIns="0" bIns="0" rtlCol="0"/>
            <a:lstStyle/>
            <a:p>
              <a:endParaRPr/>
            </a:p>
          </p:txBody>
        </p:sp>
      </p:grpSp>
      <p:sp>
        <p:nvSpPr>
          <p:cNvPr id="20" name="object 20"/>
          <p:cNvSpPr txBox="1"/>
          <p:nvPr/>
        </p:nvSpPr>
        <p:spPr>
          <a:xfrm>
            <a:off x="4343400" y="2377177"/>
            <a:ext cx="1054132" cy="289823"/>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rlito"/>
                <a:cs typeface="Carlito"/>
              </a:rPr>
              <a:t>Physical</a:t>
            </a:r>
            <a:endParaRPr sz="1800">
              <a:latin typeface="Carlito"/>
              <a:cs typeface="Carlito"/>
            </a:endParaRPr>
          </a:p>
        </p:txBody>
      </p:sp>
      <p:sp>
        <p:nvSpPr>
          <p:cNvPr id="21" name="object 21"/>
          <p:cNvSpPr txBox="1"/>
          <p:nvPr/>
        </p:nvSpPr>
        <p:spPr>
          <a:xfrm>
            <a:off x="4343400" y="3429000"/>
            <a:ext cx="923068"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D</a:t>
            </a:r>
            <a:r>
              <a:rPr sz="1800" spc="-10" dirty="0">
                <a:latin typeface="Carlito"/>
                <a:cs typeface="Carlito"/>
              </a:rPr>
              <a:t>i</a:t>
            </a:r>
            <a:r>
              <a:rPr sz="1800" dirty="0">
                <a:latin typeface="Carlito"/>
                <a:cs typeface="Carlito"/>
              </a:rPr>
              <a:t>gi</a:t>
            </a:r>
            <a:r>
              <a:rPr sz="1800" spc="-30" dirty="0">
                <a:latin typeface="Carlito"/>
                <a:cs typeface="Carlito"/>
              </a:rPr>
              <a:t>t</a:t>
            </a:r>
            <a:r>
              <a:rPr sz="1800" dirty="0">
                <a:latin typeface="Carlito"/>
                <a:cs typeface="Carlito"/>
              </a:rPr>
              <a:t>al</a:t>
            </a:r>
            <a:endParaRPr sz="1800">
              <a:latin typeface="Carlito"/>
              <a:cs typeface="Carlito"/>
            </a:endParaRPr>
          </a:p>
        </p:txBody>
      </p:sp>
      <p:grpSp>
        <p:nvGrpSpPr>
          <p:cNvPr id="22" name="object 22"/>
          <p:cNvGrpSpPr/>
          <p:nvPr/>
        </p:nvGrpSpPr>
        <p:grpSpPr>
          <a:xfrm>
            <a:off x="381000" y="1981200"/>
            <a:ext cx="4495800" cy="2100040"/>
            <a:chOff x="377350" y="1786843"/>
            <a:chExt cx="5983503" cy="2252440"/>
          </a:xfrm>
        </p:grpSpPr>
        <p:sp>
          <p:nvSpPr>
            <p:cNvPr id="23" name="object 23"/>
            <p:cNvSpPr/>
            <p:nvPr/>
          </p:nvSpPr>
          <p:spPr>
            <a:xfrm>
              <a:off x="5965350" y="2548843"/>
              <a:ext cx="395503" cy="71553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889980" y="1786843"/>
              <a:ext cx="2823845" cy="2224405"/>
            </a:xfrm>
            <a:custGeom>
              <a:avLst/>
              <a:gdLst/>
              <a:ahLst/>
              <a:cxnLst/>
              <a:rect l="l" t="t" r="r" b="b"/>
              <a:pathLst>
                <a:path w="2823845" h="2224404">
                  <a:moveTo>
                    <a:pt x="1103757" y="110"/>
                  </a:moveTo>
                  <a:lnTo>
                    <a:pt x="1058845" y="0"/>
                  </a:lnTo>
                  <a:lnTo>
                    <a:pt x="1014006" y="1696"/>
                  </a:lnTo>
                  <a:lnTo>
                    <a:pt x="969298" y="5199"/>
                  </a:lnTo>
                  <a:lnTo>
                    <a:pt x="924780" y="10511"/>
                  </a:lnTo>
                  <a:lnTo>
                    <a:pt x="880511" y="17633"/>
                  </a:lnTo>
                  <a:lnTo>
                    <a:pt x="836550" y="26567"/>
                  </a:lnTo>
                  <a:lnTo>
                    <a:pt x="792957" y="37313"/>
                  </a:lnTo>
                  <a:lnTo>
                    <a:pt x="749789" y="49874"/>
                  </a:lnTo>
                  <a:lnTo>
                    <a:pt x="707107" y="64249"/>
                  </a:lnTo>
                  <a:lnTo>
                    <a:pt x="664969" y="80442"/>
                  </a:lnTo>
                  <a:lnTo>
                    <a:pt x="623434" y="98453"/>
                  </a:lnTo>
                  <a:lnTo>
                    <a:pt x="582561" y="118283"/>
                  </a:lnTo>
                  <a:lnTo>
                    <a:pt x="542409" y="139933"/>
                  </a:lnTo>
                  <a:lnTo>
                    <a:pt x="503037" y="163406"/>
                  </a:lnTo>
                  <a:lnTo>
                    <a:pt x="464505" y="188702"/>
                  </a:lnTo>
                  <a:lnTo>
                    <a:pt x="426870" y="215823"/>
                  </a:lnTo>
                  <a:lnTo>
                    <a:pt x="390192" y="244770"/>
                  </a:lnTo>
                  <a:lnTo>
                    <a:pt x="354531" y="275545"/>
                  </a:lnTo>
                  <a:lnTo>
                    <a:pt x="319944" y="308148"/>
                  </a:lnTo>
                  <a:lnTo>
                    <a:pt x="286821" y="342227"/>
                  </a:lnTo>
                  <a:lnTo>
                    <a:pt x="255509" y="377409"/>
                  </a:lnTo>
                  <a:lnTo>
                    <a:pt x="226009" y="413635"/>
                  </a:lnTo>
                  <a:lnTo>
                    <a:pt x="198320" y="450846"/>
                  </a:lnTo>
                  <a:lnTo>
                    <a:pt x="172441" y="488983"/>
                  </a:lnTo>
                  <a:lnTo>
                    <a:pt x="148372" y="527988"/>
                  </a:lnTo>
                  <a:lnTo>
                    <a:pt x="126112" y="567799"/>
                  </a:lnTo>
                  <a:lnTo>
                    <a:pt x="105662" y="608360"/>
                  </a:lnTo>
                  <a:lnTo>
                    <a:pt x="87021" y="649611"/>
                  </a:lnTo>
                  <a:lnTo>
                    <a:pt x="70188" y="691493"/>
                  </a:lnTo>
                  <a:lnTo>
                    <a:pt x="55163" y="733947"/>
                  </a:lnTo>
                  <a:lnTo>
                    <a:pt x="41945" y="776914"/>
                  </a:lnTo>
                  <a:lnTo>
                    <a:pt x="30535" y="820334"/>
                  </a:lnTo>
                  <a:lnTo>
                    <a:pt x="20932" y="864150"/>
                  </a:lnTo>
                  <a:lnTo>
                    <a:pt x="13134" y="908301"/>
                  </a:lnTo>
                  <a:lnTo>
                    <a:pt x="7143" y="952730"/>
                  </a:lnTo>
                  <a:lnTo>
                    <a:pt x="2957" y="997376"/>
                  </a:lnTo>
                  <a:lnTo>
                    <a:pt x="576" y="1042182"/>
                  </a:lnTo>
                  <a:lnTo>
                    <a:pt x="0" y="1087087"/>
                  </a:lnTo>
                  <a:lnTo>
                    <a:pt x="1227" y="1132033"/>
                  </a:lnTo>
                  <a:lnTo>
                    <a:pt x="4259" y="1176961"/>
                  </a:lnTo>
                  <a:lnTo>
                    <a:pt x="9094" y="1221812"/>
                  </a:lnTo>
                  <a:lnTo>
                    <a:pt x="15732" y="1266526"/>
                  </a:lnTo>
                  <a:lnTo>
                    <a:pt x="24173" y="1311046"/>
                  </a:lnTo>
                  <a:lnTo>
                    <a:pt x="34415" y="1355311"/>
                  </a:lnTo>
                  <a:lnTo>
                    <a:pt x="46460" y="1399264"/>
                  </a:lnTo>
                  <a:lnTo>
                    <a:pt x="60305" y="1442844"/>
                  </a:lnTo>
                  <a:lnTo>
                    <a:pt x="75952" y="1485993"/>
                  </a:lnTo>
                  <a:lnTo>
                    <a:pt x="93399" y="1528652"/>
                  </a:lnTo>
                  <a:lnTo>
                    <a:pt x="112646" y="1570761"/>
                  </a:lnTo>
                  <a:lnTo>
                    <a:pt x="133693" y="1612263"/>
                  </a:lnTo>
                  <a:lnTo>
                    <a:pt x="156539" y="1653097"/>
                  </a:lnTo>
                  <a:lnTo>
                    <a:pt x="181183" y="1693206"/>
                  </a:lnTo>
                  <a:lnTo>
                    <a:pt x="207627" y="1732529"/>
                  </a:lnTo>
                  <a:lnTo>
                    <a:pt x="235868" y="1771008"/>
                  </a:lnTo>
                  <a:lnTo>
                    <a:pt x="265906" y="1808583"/>
                  </a:lnTo>
                  <a:lnTo>
                    <a:pt x="297742" y="1845197"/>
                  </a:lnTo>
                  <a:lnTo>
                    <a:pt x="331374" y="1880789"/>
                  </a:lnTo>
                  <a:lnTo>
                    <a:pt x="366449" y="1914961"/>
                  </a:lnTo>
                  <a:lnTo>
                    <a:pt x="402572" y="1947353"/>
                  </a:lnTo>
                  <a:lnTo>
                    <a:pt x="439685" y="1977962"/>
                  </a:lnTo>
                  <a:lnTo>
                    <a:pt x="477729" y="2006788"/>
                  </a:lnTo>
                  <a:lnTo>
                    <a:pt x="516644" y="2033829"/>
                  </a:lnTo>
                  <a:lnTo>
                    <a:pt x="556372" y="2059084"/>
                  </a:lnTo>
                  <a:lnTo>
                    <a:pt x="596854" y="2082552"/>
                  </a:lnTo>
                  <a:lnTo>
                    <a:pt x="638030" y="2104230"/>
                  </a:lnTo>
                  <a:lnTo>
                    <a:pt x="679842" y="2124119"/>
                  </a:lnTo>
                  <a:lnTo>
                    <a:pt x="722231" y="2142217"/>
                  </a:lnTo>
                  <a:lnTo>
                    <a:pt x="765137" y="2158521"/>
                  </a:lnTo>
                  <a:lnTo>
                    <a:pt x="808503" y="2173032"/>
                  </a:lnTo>
                  <a:lnTo>
                    <a:pt x="852268" y="2185747"/>
                  </a:lnTo>
                  <a:lnTo>
                    <a:pt x="896373" y="2196666"/>
                  </a:lnTo>
                  <a:lnTo>
                    <a:pt x="940761" y="2205786"/>
                  </a:lnTo>
                  <a:lnTo>
                    <a:pt x="985371" y="2213107"/>
                  </a:lnTo>
                  <a:lnTo>
                    <a:pt x="1030145" y="2218628"/>
                  </a:lnTo>
                  <a:lnTo>
                    <a:pt x="1075024" y="2222346"/>
                  </a:lnTo>
                  <a:lnTo>
                    <a:pt x="1119949" y="2224261"/>
                  </a:lnTo>
                  <a:lnTo>
                    <a:pt x="1164860" y="2224371"/>
                  </a:lnTo>
                  <a:lnTo>
                    <a:pt x="1209700" y="2222675"/>
                  </a:lnTo>
                  <a:lnTo>
                    <a:pt x="1254408" y="2219171"/>
                  </a:lnTo>
                  <a:lnTo>
                    <a:pt x="1298926" y="2213859"/>
                  </a:lnTo>
                  <a:lnTo>
                    <a:pt x="1343195" y="2206737"/>
                  </a:lnTo>
                  <a:lnTo>
                    <a:pt x="1387155" y="2197803"/>
                  </a:lnTo>
                  <a:lnTo>
                    <a:pt x="1430749" y="2187057"/>
                  </a:lnTo>
                  <a:lnTo>
                    <a:pt x="1473916" y="2174496"/>
                  </a:lnTo>
                  <a:lnTo>
                    <a:pt x="1516599" y="2160121"/>
                  </a:lnTo>
                  <a:lnTo>
                    <a:pt x="1558737" y="2143928"/>
                  </a:lnTo>
                  <a:lnTo>
                    <a:pt x="1600272" y="2125917"/>
                  </a:lnTo>
                  <a:lnTo>
                    <a:pt x="1641145" y="2106087"/>
                  </a:lnTo>
                  <a:lnTo>
                    <a:pt x="1681297" y="2084437"/>
                  </a:lnTo>
                  <a:lnTo>
                    <a:pt x="1720668" y="2060964"/>
                  </a:lnTo>
                  <a:lnTo>
                    <a:pt x="1759201" y="2035668"/>
                  </a:lnTo>
                  <a:lnTo>
                    <a:pt x="1796836" y="2008547"/>
                  </a:lnTo>
                  <a:lnTo>
                    <a:pt x="1833513" y="1979600"/>
                  </a:lnTo>
                  <a:lnTo>
                    <a:pt x="1869175" y="1948825"/>
                  </a:lnTo>
                  <a:lnTo>
                    <a:pt x="1903761" y="1916222"/>
                  </a:lnTo>
                  <a:lnTo>
                    <a:pt x="1939284" y="1881484"/>
                  </a:lnTo>
                  <a:lnTo>
                    <a:pt x="1975051" y="1846994"/>
                  </a:lnTo>
                  <a:lnTo>
                    <a:pt x="2011061" y="1812751"/>
                  </a:lnTo>
                  <a:lnTo>
                    <a:pt x="2047314" y="1778755"/>
                  </a:lnTo>
                  <a:lnTo>
                    <a:pt x="2083811" y="1745007"/>
                  </a:lnTo>
                  <a:lnTo>
                    <a:pt x="2120552" y="1711506"/>
                  </a:lnTo>
                  <a:lnTo>
                    <a:pt x="2157537" y="1678253"/>
                  </a:lnTo>
                  <a:lnTo>
                    <a:pt x="2194765" y="1645246"/>
                  </a:lnTo>
                  <a:lnTo>
                    <a:pt x="2232238" y="1612488"/>
                  </a:lnTo>
                  <a:lnTo>
                    <a:pt x="2269954" y="1579976"/>
                  </a:lnTo>
                  <a:lnTo>
                    <a:pt x="2307914" y="1547712"/>
                  </a:lnTo>
                  <a:lnTo>
                    <a:pt x="2346118" y="1515696"/>
                  </a:lnTo>
                  <a:lnTo>
                    <a:pt x="2384566" y="1483927"/>
                  </a:lnTo>
                  <a:lnTo>
                    <a:pt x="2423259" y="1452405"/>
                  </a:lnTo>
                  <a:lnTo>
                    <a:pt x="2462195" y="1421130"/>
                  </a:lnTo>
                  <a:lnTo>
                    <a:pt x="2501376" y="1390103"/>
                  </a:lnTo>
                  <a:lnTo>
                    <a:pt x="2540801" y="1359324"/>
                  </a:lnTo>
                  <a:lnTo>
                    <a:pt x="2580471" y="1328792"/>
                  </a:lnTo>
                  <a:lnTo>
                    <a:pt x="2620385" y="1298507"/>
                  </a:lnTo>
                  <a:lnTo>
                    <a:pt x="2660543" y="1268469"/>
                  </a:lnTo>
                  <a:lnTo>
                    <a:pt x="2700946" y="1238679"/>
                  </a:lnTo>
                  <a:lnTo>
                    <a:pt x="2741593" y="1209136"/>
                  </a:lnTo>
                  <a:lnTo>
                    <a:pt x="2782485" y="1179841"/>
                  </a:lnTo>
                  <a:lnTo>
                    <a:pt x="2823622" y="1150793"/>
                  </a:lnTo>
                  <a:lnTo>
                    <a:pt x="2782055" y="1119877"/>
                  </a:lnTo>
                  <a:lnTo>
                    <a:pt x="2740728" y="1088725"/>
                  </a:lnTo>
                  <a:lnTo>
                    <a:pt x="2699642" y="1057335"/>
                  </a:lnTo>
                  <a:lnTo>
                    <a:pt x="2658797" y="1025709"/>
                  </a:lnTo>
                  <a:lnTo>
                    <a:pt x="2618192" y="993847"/>
                  </a:lnTo>
                  <a:lnTo>
                    <a:pt x="2577828" y="961748"/>
                  </a:lnTo>
                  <a:lnTo>
                    <a:pt x="2537704" y="929412"/>
                  </a:lnTo>
                  <a:lnTo>
                    <a:pt x="2497820" y="896840"/>
                  </a:lnTo>
                  <a:lnTo>
                    <a:pt x="2458177" y="864032"/>
                  </a:lnTo>
                  <a:lnTo>
                    <a:pt x="2418774" y="830987"/>
                  </a:lnTo>
                  <a:lnTo>
                    <a:pt x="2379611" y="797706"/>
                  </a:lnTo>
                  <a:lnTo>
                    <a:pt x="2340689" y="764189"/>
                  </a:lnTo>
                  <a:lnTo>
                    <a:pt x="2302006" y="730436"/>
                  </a:lnTo>
                  <a:lnTo>
                    <a:pt x="2263564" y="696447"/>
                  </a:lnTo>
                  <a:lnTo>
                    <a:pt x="2225362" y="662221"/>
                  </a:lnTo>
                  <a:lnTo>
                    <a:pt x="2187399" y="627760"/>
                  </a:lnTo>
                  <a:lnTo>
                    <a:pt x="2149677" y="593063"/>
                  </a:lnTo>
                  <a:lnTo>
                    <a:pt x="2112194" y="558130"/>
                  </a:lnTo>
                  <a:lnTo>
                    <a:pt x="2074951" y="522961"/>
                  </a:lnTo>
                  <a:lnTo>
                    <a:pt x="2037948" y="487556"/>
                  </a:lnTo>
                  <a:lnTo>
                    <a:pt x="2001184" y="451916"/>
                  </a:lnTo>
                  <a:lnTo>
                    <a:pt x="1964660" y="416040"/>
                  </a:lnTo>
                  <a:lnTo>
                    <a:pt x="1928376" y="379928"/>
                  </a:lnTo>
                  <a:lnTo>
                    <a:pt x="1892331" y="343581"/>
                  </a:lnTo>
                  <a:lnTo>
                    <a:pt x="1857257" y="309409"/>
                  </a:lnTo>
                  <a:lnTo>
                    <a:pt x="1821133" y="277018"/>
                  </a:lnTo>
                  <a:lnTo>
                    <a:pt x="1784020" y="246408"/>
                  </a:lnTo>
                  <a:lnTo>
                    <a:pt x="1745977" y="217582"/>
                  </a:lnTo>
                  <a:lnTo>
                    <a:pt x="1707062" y="190541"/>
                  </a:lnTo>
                  <a:lnTo>
                    <a:pt x="1667334" y="165286"/>
                  </a:lnTo>
                  <a:lnTo>
                    <a:pt x="1626852" y="141819"/>
                  </a:lnTo>
                  <a:lnTo>
                    <a:pt x="1585676" y="120140"/>
                  </a:lnTo>
                  <a:lnTo>
                    <a:pt x="1543863" y="100251"/>
                  </a:lnTo>
                  <a:lnTo>
                    <a:pt x="1501475" y="82153"/>
                  </a:lnTo>
                  <a:lnTo>
                    <a:pt x="1458568" y="65849"/>
                  </a:lnTo>
                  <a:lnTo>
                    <a:pt x="1415203" y="51338"/>
                  </a:lnTo>
                  <a:lnTo>
                    <a:pt x="1371438" y="38623"/>
                  </a:lnTo>
                  <a:lnTo>
                    <a:pt x="1327332" y="27704"/>
                  </a:lnTo>
                  <a:lnTo>
                    <a:pt x="1282944" y="18584"/>
                  </a:lnTo>
                  <a:lnTo>
                    <a:pt x="1238334" y="11263"/>
                  </a:lnTo>
                  <a:lnTo>
                    <a:pt x="1193560" y="5743"/>
                  </a:lnTo>
                  <a:lnTo>
                    <a:pt x="1148681" y="2024"/>
                  </a:lnTo>
                  <a:lnTo>
                    <a:pt x="1103757" y="110"/>
                  </a:lnTo>
                  <a:close/>
                </a:path>
              </a:pathLst>
            </a:custGeom>
            <a:solidFill>
              <a:srgbClr val="EBB391"/>
            </a:solidFill>
          </p:spPr>
          <p:txBody>
            <a:bodyPr wrap="square" lIns="0" tIns="0" rIns="0" bIns="0" rtlCol="0"/>
            <a:lstStyle/>
            <a:p>
              <a:endParaRPr/>
            </a:p>
          </p:txBody>
        </p:sp>
        <p:sp>
          <p:nvSpPr>
            <p:cNvPr id="25" name="object 25"/>
            <p:cNvSpPr/>
            <p:nvPr/>
          </p:nvSpPr>
          <p:spPr>
            <a:xfrm>
              <a:off x="2982468" y="1914144"/>
              <a:ext cx="2039620" cy="1969135"/>
            </a:xfrm>
            <a:custGeom>
              <a:avLst/>
              <a:gdLst/>
              <a:ahLst/>
              <a:cxnLst/>
              <a:rect l="l" t="t" r="r" b="b"/>
              <a:pathLst>
                <a:path w="2039620" h="1969135">
                  <a:moveTo>
                    <a:pt x="1019556" y="0"/>
                  </a:moveTo>
                  <a:lnTo>
                    <a:pt x="970154" y="1135"/>
                  </a:lnTo>
                  <a:lnTo>
                    <a:pt x="921360" y="4507"/>
                  </a:lnTo>
                  <a:lnTo>
                    <a:pt x="873227" y="10063"/>
                  </a:lnTo>
                  <a:lnTo>
                    <a:pt x="825807" y="17753"/>
                  </a:lnTo>
                  <a:lnTo>
                    <a:pt x="779155" y="27524"/>
                  </a:lnTo>
                  <a:lnTo>
                    <a:pt x="733323" y="39326"/>
                  </a:lnTo>
                  <a:lnTo>
                    <a:pt x="688365" y="53106"/>
                  </a:lnTo>
                  <a:lnTo>
                    <a:pt x="644335" y="68812"/>
                  </a:lnTo>
                  <a:lnTo>
                    <a:pt x="601286" y="86394"/>
                  </a:lnTo>
                  <a:lnTo>
                    <a:pt x="559271" y="105800"/>
                  </a:lnTo>
                  <a:lnTo>
                    <a:pt x="518343" y="126978"/>
                  </a:lnTo>
                  <a:lnTo>
                    <a:pt x="478557" y="149876"/>
                  </a:lnTo>
                  <a:lnTo>
                    <a:pt x="439965" y="174443"/>
                  </a:lnTo>
                  <a:lnTo>
                    <a:pt x="402620" y="200628"/>
                  </a:lnTo>
                  <a:lnTo>
                    <a:pt x="366577" y="228378"/>
                  </a:lnTo>
                  <a:lnTo>
                    <a:pt x="331889" y="257642"/>
                  </a:lnTo>
                  <a:lnTo>
                    <a:pt x="298608" y="288369"/>
                  </a:lnTo>
                  <a:lnTo>
                    <a:pt x="266789" y="320507"/>
                  </a:lnTo>
                  <a:lnTo>
                    <a:pt x="236485" y="354004"/>
                  </a:lnTo>
                  <a:lnTo>
                    <a:pt x="207749" y="388809"/>
                  </a:lnTo>
                  <a:lnTo>
                    <a:pt x="180634" y="424870"/>
                  </a:lnTo>
                  <a:lnTo>
                    <a:pt x="155194" y="462136"/>
                  </a:lnTo>
                  <a:lnTo>
                    <a:pt x="131483" y="500554"/>
                  </a:lnTo>
                  <a:lnTo>
                    <a:pt x="109553" y="540074"/>
                  </a:lnTo>
                  <a:lnTo>
                    <a:pt x="89459" y="580644"/>
                  </a:lnTo>
                  <a:lnTo>
                    <a:pt x="71253" y="622212"/>
                  </a:lnTo>
                  <a:lnTo>
                    <a:pt x="54989" y="664727"/>
                  </a:lnTo>
                  <a:lnTo>
                    <a:pt x="40720" y="708137"/>
                  </a:lnTo>
                  <a:lnTo>
                    <a:pt x="28500" y="752390"/>
                  </a:lnTo>
                  <a:lnTo>
                    <a:pt x="18382" y="797436"/>
                  </a:lnTo>
                  <a:lnTo>
                    <a:pt x="10420" y="843221"/>
                  </a:lnTo>
                  <a:lnTo>
                    <a:pt x="4666" y="889695"/>
                  </a:lnTo>
                  <a:lnTo>
                    <a:pt x="1175" y="936807"/>
                  </a:lnTo>
                  <a:lnTo>
                    <a:pt x="0" y="984503"/>
                  </a:lnTo>
                  <a:lnTo>
                    <a:pt x="1175" y="1032200"/>
                  </a:lnTo>
                  <a:lnTo>
                    <a:pt x="4666" y="1079312"/>
                  </a:lnTo>
                  <a:lnTo>
                    <a:pt x="10420" y="1125786"/>
                  </a:lnTo>
                  <a:lnTo>
                    <a:pt x="18382" y="1171571"/>
                  </a:lnTo>
                  <a:lnTo>
                    <a:pt x="28500" y="1216617"/>
                  </a:lnTo>
                  <a:lnTo>
                    <a:pt x="40720" y="1260870"/>
                  </a:lnTo>
                  <a:lnTo>
                    <a:pt x="54989" y="1304280"/>
                  </a:lnTo>
                  <a:lnTo>
                    <a:pt x="71253" y="1346795"/>
                  </a:lnTo>
                  <a:lnTo>
                    <a:pt x="89459" y="1388363"/>
                  </a:lnTo>
                  <a:lnTo>
                    <a:pt x="109553" y="1428933"/>
                  </a:lnTo>
                  <a:lnTo>
                    <a:pt x="131483" y="1468453"/>
                  </a:lnTo>
                  <a:lnTo>
                    <a:pt x="155194" y="1506871"/>
                  </a:lnTo>
                  <a:lnTo>
                    <a:pt x="180634" y="1544137"/>
                  </a:lnTo>
                  <a:lnTo>
                    <a:pt x="207749" y="1580198"/>
                  </a:lnTo>
                  <a:lnTo>
                    <a:pt x="236485" y="1615003"/>
                  </a:lnTo>
                  <a:lnTo>
                    <a:pt x="266789" y="1648500"/>
                  </a:lnTo>
                  <a:lnTo>
                    <a:pt x="298608" y="1680638"/>
                  </a:lnTo>
                  <a:lnTo>
                    <a:pt x="331889" y="1711365"/>
                  </a:lnTo>
                  <a:lnTo>
                    <a:pt x="366577" y="1740629"/>
                  </a:lnTo>
                  <a:lnTo>
                    <a:pt x="402620" y="1768379"/>
                  </a:lnTo>
                  <a:lnTo>
                    <a:pt x="439965" y="1794564"/>
                  </a:lnTo>
                  <a:lnTo>
                    <a:pt x="478557" y="1819131"/>
                  </a:lnTo>
                  <a:lnTo>
                    <a:pt x="518343" y="1842029"/>
                  </a:lnTo>
                  <a:lnTo>
                    <a:pt x="559271" y="1863207"/>
                  </a:lnTo>
                  <a:lnTo>
                    <a:pt x="601286" y="1882613"/>
                  </a:lnTo>
                  <a:lnTo>
                    <a:pt x="644335" y="1900195"/>
                  </a:lnTo>
                  <a:lnTo>
                    <a:pt x="688365" y="1915901"/>
                  </a:lnTo>
                  <a:lnTo>
                    <a:pt x="733323" y="1929681"/>
                  </a:lnTo>
                  <a:lnTo>
                    <a:pt x="779155" y="1941483"/>
                  </a:lnTo>
                  <a:lnTo>
                    <a:pt x="825807" y="1951254"/>
                  </a:lnTo>
                  <a:lnTo>
                    <a:pt x="873227" y="1958944"/>
                  </a:lnTo>
                  <a:lnTo>
                    <a:pt x="921360" y="1964500"/>
                  </a:lnTo>
                  <a:lnTo>
                    <a:pt x="970154" y="1967872"/>
                  </a:lnTo>
                  <a:lnTo>
                    <a:pt x="1019556" y="1969007"/>
                  </a:lnTo>
                  <a:lnTo>
                    <a:pt x="1068957" y="1967872"/>
                  </a:lnTo>
                  <a:lnTo>
                    <a:pt x="1117751" y="1964500"/>
                  </a:lnTo>
                  <a:lnTo>
                    <a:pt x="1165884" y="1958944"/>
                  </a:lnTo>
                  <a:lnTo>
                    <a:pt x="1213304" y="1951254"/>
                  </a:lnTo>
                  <a:lnTo>
                    <a:pt x="1259956" y="1941483"/>
                  </a:lnTo>
                  <a:lnTo>
                    <a:pt x="1305788" y="1929681"/>
                  </a:lnTo>
                  <a:lnTo>
                    <a:pt x="1350746" y="1915901"/>
                  </a:lnTo>
                  <a:lnTo>
                    <a:pt x="1394776" y="1900195"/>
                  </a:lnTo>
                  <a:lnTo>
                    <a:pt x="1437825" y="1882613"/>
                  </a:lnTo>
                  <a:lnTo>
                    <a:pt x="1479840" y="1863207"/>
                  </a:lnTo>
                  <a:lnTo>
                    <a:pt x="1520768" y="1842029"/>
                  </a:lnTo>
                  <a:lnTo>
                    <a:pt x="1560554" y="1819131"/>
                  </a:lnTo>
                  <a:lnTo>
                    <a:pt x="1599146" y="1794564"/>
                  </a:lnTo>
                  <a:lnTo>
                    <a:pt x="1636491" y="1768379"/>
                  </a:lnTo>
                  <a:lnTo>
                    <a:pt x="1672534" y="1740629"/>
                  </a:lnTo>
                  <a:lnTo>
                    <a:pt x="1707222" y="1711365"/>
                  </a:lnTo>
                  <a:lnTo>
                    <a:pt x="1740503" y="1680638"/>
                  </a:lnTo>
                  <a:lnTo>
                    <a:pt x="1772322" y="1648500"/>
                  </a:lnTo>
                  <a:lnTo>
                    <a:pt x="1802626" y="1615003"/>
                  </a:lnTo>
                  <a:lnTo>
                    <a:pt x="1831362" y="1580198"/>
                  </a:lnTo>
                  <a:lnTo>
                    <a:pt x="1858477" y="1544137"/>
                  </a:lnTo>
                  <a:lnTo>
                    <a:pt x="1883917" y="1506871"/>
                  </a:lnTo>
                  <a:lnTo>
                    <a:pt x="1907628" y="1468453"/>
                  </a:lnTo>
                  <a:lnTo>
                    <a:pt x="1929558" y="1428933"/>
                  </a:lnTo>
                  <a:lnTo>
                    <a:pt x="1949652" y="1388363"/>
                  </a:lnTo>
                  <a:lnTo>
                    <a:pt x="1967858" y="1346795"/>
                  </a:lnTo>
                  <a:lnTo>
                    <a:pt x="1984122" y="1304280"/>
                  </a:lnTo>
                  <a:lnTo>
                    <a:pt x="1998391" y="1260870"/>
                  </a:lnTo>
                  <a:lnTo>
                    <a:pt x="2010611" y="1216617"/>
                  </a:lnTo>
                  <a:lnTo>
                    <a:pt x="2020729" y="1171571"/>
                  </a:lnTo>
                  <a:lnTo>
                    <a:pt x="2028691" y="1125786"/>
                  </a:lnTo>
                  <a:lnTo>
                    <a:pt x="2034445" y="1079312"/>
                  </a:lnTo>
                  <a:lnTo>
                    <a:pt x="2037936" y="1032200"/>
                  </a:lnTo>
                  <a:lnTo>
                    <a:pt x="2039111" y="984503"/>
                  </a:lnTo>
                  <a:lnTo>
                    <a:pt x="2037936" y="936807"/>
                  </a:lnTo>
                  <a:lnTo>
                    <a:pt x="2034445" y="889695"/>
                  </a:lnTo>
                  <a:lnTo>
                    <a:pt x="2028691" y="843221"/>
                  </a:lnTo>
                  <a:lnTo>
                    <a:pt x="2020729" y="797436"/>
                  </a:lnTo>
                  <a:lnTo>
                    <a:pt x="2010611" y="752390"/>
                  </a:lnTo>
                  <a:lnTo>
                    <a:pt x="1998391" y="708137"/>
                  </a:lnTo>
                  <a:lnTo>
                    <a:pt x="1984122" y="664727"/>
                  </a:lnTo>
                  <a:lnTo>
                    <a:pt x="1967858" y="622212"/>
                  </a:lnTo>
                  <a:lnTo>
                    <a:pt x="1949652" y="580644"/>
                  </a:lnTo>
                  <a:lnTo>
                    <a:pt x="1929558" y="540074"/>
                  </a:lnTo>
                  <a:lnTo>
                    <a:pt x="1907628" y="500554"/>
                  </a:lnTo>
                  <a:lnTo>
                    <a:pt x="1883917" y="462136"/>
                  </a:lnTo>
                  <a:lnTo>
                    <a:pt x="1858477" y="424870"/>
                  </a:lnTo>
                  <a:lnTo>
                    <a:pt x="1831362" y="388809"/>
                  </a:lnTo>
                  <a:lnTo>
                    <a:pt x="1802626" y="354004"/>
                  </a:lnTo>
                  <a:lnTo>
                    <a:pt x="1772322" y="320507"/>
                  </a:lnTo>
                  <a:lnTo>
                    <a:pt x="1740503" y="288369"/>
                  </a:lnTo>
                  <a:lnTo>
                    <a:pt x="1707222" y="257642"/>
                  </a:lnTo>
                  <a:lnTo>
                    <a:pt x="1672534" y="228378"/>
                  </a:lnTo>
                  <a:lnTo>
                    <a:pt x="1636491" y="200628"/>
                  </a:lnTo>
                  <a:lnTo>
                    <a:pt x="1599146" y="174443"/>
                  </a:lnTo>
                  <a:lnTo>
                    <a:pt x="1560554" y="149876"/>
                  </a:lnTo>
                  <a:lnTo>
                    <a:pt x="1520768" y="126978"/>
                  </a:lnTo>
                  <a:lnTo>
                    <a:pt x="1479840" y="105800"/>
                  </a:lnTo>
                  <a:lnTo>
                    <a:pt x="1437825" y="86394"/>
                  </a:lnTo>
                  <a:lnTo>
                    <a:pt x="1394776" y="68812"/>
                  </a:lnTo>
                  <a:lnTo>
                    <a:pt x="1350746" y="53106"/>
                  </a:lnTo>
                  <a:lnTo>
                    <a:pt x="1305788" y="39326"/>
                  </a:lnTo>
                  <a:lnTo>
                    <a:pt x="1259956" y="27524"/>
                  </a:lnTo>
                  <a:lnTo>
                    <a:pt x="1213304" y="17753"/>
                  </a:lnTo>
                  <a:lnTo>
                    <a:pt x="1165884" y="10063"/>
                  </a:lnTo>
                  <a:lnTo>
                    <a:pt x="1117751" y="4507"/>
                  </a:lnTo>
                  <a:lnTo>
                    <a:pt x="1068957" y="1135"/>
                  </a:lnTo>
                  <a:lnTo>
                    <a:pt x="1019556" y="0"/>
                  </a:lnTo>
                  <a:close/>
                </a:path>
              </a:pathLst>
            </a:custGeom>
            <a:solidFill>
              <a:srgbClr val="FFFFFF"/>
            </a:solidFill>
          </p:spPr>
          <p:txBody>
            <a:bodyPr wrap="square" lIns="0" tIns="0" rIns="0" bIns="0" rtlCol="0"/>
            <a:lstStyle/>
            <a:p>
              <a:endParaRPr/>
            </a:p>
          </p:txBody>
        </p:sp>
        <p:sp>
          <p:nvSpPr>
            <p:cNvPr id="26" name="object 26"/>
            <p:cNvSpPr/>
            <p:nvPr/>
          </p:nvSpPr>
          <p:spPr>
            <a:xfrm>
              <a:off x="2982468" y="1914144"/>
              <a:ext cx="2039620" cy="1969135"/>
            </a:xfrm>
            <a:custGeom>
              <a:avLst/>
              <a:gdLst/>
              <a:ahLst/>
              <a:cxnLst/>
              <a:rect l="l" t="t" r="r" b="b"/>
              <a:pathLst>
                <a:path w="2039620" h="1969135">
                  <a:moveTo>
                    <a:pt x="0" y="984503"/>
                  </a:moveTo>
                  <a:lnTo>
                    <a:pt x="1175" y="936807"/>
                  </a:lnTo>
                  <a:lnTo>
                    <a:pt x="4666" y="889695"/>
                  </a:lnTo>
                  <a:lnTo>
                    <a:pt x="10420" y="843221"/>
                  </a:lnTo>
                  <a:lnTo>
                    <a:pt x="18382" y="797436"/>
                  </a:lnTo>
                  <a:lnTo>
                    <a:pt x="28500" y="752390"/>
                  </a:lnTo>
                  <a:lnTo>
                    <a:pt x="40720" y="708137"/>
                  </a:lnTo>
                  <a:lnTo>
                    <a:pt x="54989" y="664727"/>
                  </a:lnTo>
                  <a:lnTo>
                    <a:pt x="71253" y="622212"/>
                  </a:lnTo>
                  <a:lnTo>
                    <a:pt x="89459" y="580644"/>
                  </a:lnTo>
                  <a:lnTo>
                    <a:pt x="109553" y="540074"/>
                  </a:lnTo>
                  <a:lnTo>
                    <a:pt x="131483" y="500554"/>
                  </a:lnTo>
                  <a:lnTo>
                    <a:pt x="155194" y="462136"/>
                  </a:lnTo>
                  <a:lnTo>
                    <a:pt x="180634" y="424870"/>
                  </a:lnTo>
                  <a:lnTo>
                    <a:pt x="207749" y="388809"/>
                  </a:lnTo>
                  <a:lnTo>
                    <a:pt x="236485" y="354004"/>
                  </a:lnTo>
                  <a:lnTo>
                    <a:pt x="266789" y="320507"/>
                  </a:lnTo>
                  <a:lnTo>
                    <a:pt x="298608" y="288369"/>
                  </a:lnTo>
                  <a:lnTo>
                    <a:pt x="331889" y="257642"/>
                  </a:lnTo>
                  <a:lnTo>
                    <a:pt x="366577" y="228378"/>
                  </a:lnTo>
                  <a:lnTo>
                    <a:pt x="402620" y="200628"/>
                  </a:lnTo>
                  <a:lnTo>
                    <a:pt x="439965" y="174443"/>
                  </a:lnTo>
                  <a:lnTo>
                    <a:pt x="478557" y="149876"/>
                  </a:lnTo>
                  <a:lnTo>
                    <a:pt x="518343" y="126978"/>
                  </a:lnTo>
                  <a:lnTo>
                    <a:pt x="559271" y="105800"/>
                  </a:lnTo>
                  <a:lnTo>
                    <a:pt x="601286" y="86394"/>
                  </a:lnTo>
                  <a:lnTo>
                    <a:pt x="644335" y="68812"/>
                  </a:lnTo>
                  <a:lnTo>
                    <a:pt x="688365" y="53106"/>
                  </a:lnTo>
                  <a:lnTo>
                    <a:pt x="733323" y="39326"/>
                  </a:lnTo>
                  <a:lnTo>
                    <a:pt x="779155" y="27524"/>
                  </a:lnTo>
                  <a:lnTo>
                    <a:pt x="825807" y="17753"/>
                  </a:lnTo>
                  <a:lnTo>
                    <a:pt x="873227" y="10063"/>
                  </a:lnTo>
                  <a:lnTo>
                    <a:pt x="921360" y="4507"/>
                  </a:lnTo>
                  <a:lnTo>
                    <a:pt x="970154" y="1135"/>
                  </a:lnTo>
                  <a:lnTo>
                    <a:pt x="1019556" y="0"/>
                  </a:lnTo>
                  <a:lnTo>
                    <a:pt x="1068957" y="1135"/>
                  </a:lnTo>
                  <a:lnTo>
                    <a:pt x="1117751" y="4507"/>
                  </a:lnTo>
                  <a:lnTo>
                    <a:pt x="1165884" y="10063"/>
                  </a:lnTo>
                  <a:lnTo>
                    <a:pt x="1213304" y="17753"/>
                  </a:lnTo>
                  <a:lnTo>
                    <a:pt x="1259956" y="27524"/>
                  </a:lnTo>
                  <a:lnTo>
                    <a:pt x="1305788" y="39326"/>
                  </a:lnTo>
                  <a:lnTo>
                    <a:pt x="1350746" y="53106"/>
                  </a:lnTo>
                  <a:lnTo>
                    <a:pt x="1394776" y="68812"/>
                  </a:lnTo>
                  <a:lnTo>
                    <a:pt x="1437825" y="86394"/>
                  </a:lnTo>
                  <a:lnTo>
                    <a:pt x="1479840" y="105800"/>
                  </a:lnTo>
                  <a:lnTo>
                    <a:pt x="1520768" y="126978"/>
                  </a:lnTo>
                  <a:lnTo>
                    <a:pt x="1560554" y="149876"/>
                  </a:lnTo>
                  <a:lnTo>
                    <a:pt x="1599146" y="174443"/>
                  </a:lnTo>
                  <a:lnTo>
                    <a:pt x="1636491" y="200628"/>
                  </a:lnTo>
                  <a:lnTo>
                    <a:pt x="1672534" y="228378"/>
                  </a:lnTo>
                  <a:lnTo>
                    <a:pt x="1707222" y="257642"/>
                  </a:lnTo>
                  <a:lnTo>
                    <a:pt x="1740503" y="288369"/>
                  </a:lnTo>
                  <a:lnTo>
                    <a:pt x="1772322" y="320507"/>
                  </a:lnTo>
                  <a:lnTo>
                    <a:pt x="1802626" y="354004"/>
                  </a:lnTo>
                  <a:lnTo>
                    <a:pt x="1831362" y="388809"/>
                  </a:lnTo>
                  <a:lnTo>
                    <a:pt x="1858477" y="424870"/>
                  </a:lnTo>
                  <a:lnTo>
                    <a:pt x="1883917" y="462136"/>
                  </a:lnTo>
                  <a:lnTo>
                    <a:pt x="1907628" y="500554"/>
                  </a:lnTo>
                  <a:lnTo>
                    <a:pt x="1929558" y="540074"/>
                  </a:lnTo>
                  <a:lnTo>
                    <a:pt x="1949652" y="580644"/>
                  </a:lnTo>
                  <a:lnTo>
                    <a:pt x="1967858" y="622212"/>
                  </a:lnTo>
                  <a:lnTo>
                    <a:pt x="1984122" y="664727"/>
                  </a:lnTo>
                  <a:lnTo>
                    <a:pt x="1998391" y="708137"/>
                  </a:lnTo>
                  <a:lnTo>
                    <a:pt x="2010611" y="752390"/>
                  </a:lnTo>
                  <a:lnTo>
                    <a:pt x="2020729" y="797436"/>
                  </a:lnTo>
                  <a:lnTo>
                    <a:pt x="2028691" y="843221"/>
                  </a:lnTo>
                  <a:lnTo>
                    <a:pt x="2034445" y="889695"/>
                  </a:lnTo>
                  <a:lnTo>
                    <a:pt x="2037936" y="936807"/>
                  </a:lnTo>
                  <a:lnTo>
                    <a:pt x="2039111" y="984503"/>
                  </a:lnTo>
                  <a:lnTo>
                    <a:pt x="2037936" y="1032200"/>
                  </a:lnTo>
                  <a:lnTo>
                    <a:pt x="2034445" y="1079312"/>
                  </a:lnTo>
                  <a:lnTo>
                    <a:pt x="2028691" y="1125786"/>
                  </a:lnTo>
                  <a:lnTo>
                    <a:pt x="2020729" y="1171571"/>
                  </a:lnTo>
                  <a:lnTo>
                    <a:pt x="2010611" y="1216617"/>
                  </a:lnTo>
                  <a:lnTo>
                    <a:pt x="1998391" y="1260870"/>
                  </a:lnTo>
                  <a:lnTo>
                    <a:pt x="1984122" y="1304280"/>
                  </a:lnTo>
                  <a:lnTo>
                    <a:pt x="1967858" y="1346795"/>
                  </a:lnTo>
                  <a:lnTo>
                    <a:pt x="1949652" y="1388363"/>
                  </a:lnTo>
                  <a:lnTo>
                    <a:pt x="1929558" y="1428933"/>
                  </a:lnTo>
                  <a:lnTo>
                    <a:pt x="1907628" y="1468453"/>
                  </a:lnTo>
                  <a:lnTo>
                    <a:pt x="1883917" y="1506871"/>
                  </a:lnTo>
                  <a:lnTo>
                    <a:pt x="1858477" y="1544137"/>
                  </a:lnTo>
                  <a:lnTo>
                    <a:pt x="1831362" y="1580198"/>
                  </a:lnTo>
                  <a:lnTo>
                    <a:pt x="1802626" y="1615003"/>
                  </a:lnTo>
                  <a:lnTo>
                    <a:pt x="1772322" y="1648500"/>
                  </a:lnTo>
                  <a:lnTo>
                    <a:pt x="1740503" y="1680638"/>
                  </a:lnTo>
                  <a:lnTo>
                    <a:pt x="1707222" y="1711365"/>
                  </a:lnTo>
                  <a:lnTo>
                    <a:pt x="1672534" y="1740629"/>
                  </a:lnTo>
                  <a:lnTo>
                    <a:pt x="1636491" y="1768379"/>
                  </a:lnTo>
                  <a:lnTo>
                    <a:pt x="1599146" y="1794564"/>
                  </a:lnTo>
                  <a:lnTo>
                    <a:pt x="1560554" y="1819131"/>
                  </a:lnTo>
                  <a:lnTo>
                    <a:pt x="1520768" y="1842029"/>
                  </a:lnTo>
                  <a:lnTo>
                    <a:pt x="1479840" y="1863207"/>
                  </a:lnTo>
                  <a:lnTo>
                    <a:pt x="1437825" y="1882613"/>
                  </a:lnTo>
                  <a:lnTo>
                    <a:pt x="1394776" y="1900195"/>
                  </a:lnTo>
                  <a:lnTo>
                    <a:pt x="1350746" y="1915901"/>
                  </a:lnTo>
                  <a:lnTo>
                    <a:pt x="1305788" y="1929681"/>
                  </a:lnTo>
                  <a:lnTo>
                    <a:pt x="1259956" y="1941483"/>
                  </a:lnTo>
                  <a:lnTo>
                    <a:pt x="1213304" y="1951254"/>
                  </a:lnTo>
                  <a:lnTo>
                    <a:pt x="1165884" y="1958944"/>
                  </a:lnTo>
                  <a:lnTo>
                    <a:pt x="1117751" y="1964500"/>
                  </a:lnTo>
                  <a:lnTo>
                    <a:pt x="1068957" y="1967872"/>
                  </a:lnTo>
                  <a:lnTo>
                    <a:pt x="1019556" y="1969007"/>
                  </a:lnTo>
                  <a:lnTo>
                    <a:pt x="970154" y="1967872"/>
                  </a:lnTo>
                  <a:lnTo>
                    <a:pt x="921360" y="1964500"/>
                  </a:lnTo>
                  <a:lnTo>
                    <a:pt x="873227" y="1958944"/>
                  </a:lnTo>
                  <a:lnTo>
                    <a:pt x="825807" y="1951254"/>
                  </a:lnTo>
                  <a:lnTo>
                    <a:pt x="779155" y="1941483"/>
                  </a:lnTo>
                  <a:lnTo>
                    <a:pt x="733323" y="1929681"/>
                  </a:lnTo>
                  <a:lnTo>
                    <a:pt x="688365" y="1915901"/>
                  </a:lnTo>
                  <a:lnTo>
                    <a:pt x="644335" y="1900195"/>
                  </a:lnTo>
                  <a:lnTo>
                    <a:pt x="601286" y="1882613"/>
                  </a:lnTo>
                  <a:lnTo>
                    <a:pt x="559271" y="1863207"/>
                  </a:lnTo>
                  <a:lnTo>
                    <a:pt x="518343" y="1842029"/>
                  </a:lnTo>
                  <a:lnTo>
                    <a:pt x="478557" y="1819131"/>
                  </a:lnTo>
                  <a:lnTo>
                    <a:pt x="439965" y="1794564"/>
                  </a:lnTo>
                  <a:lnTo>
                    <a:pt x="402620" y="1768379"/>
                  </a:lnTo>
                  <a:lnTo>
                    <a:pt x="366577" y="1740629"/>
                  </a:lnTo>
                  <a:lnTo>
                    <a:pt x="331889" y="1711365"/>
                  </a:lnTo>
                  <a:lnTo>
                    <a:pt x="298608" y="1680638"/>
                  </a:lnTo>
                  <a:lnTo>
                    <a:pt x="266789" y="1648500"/>
                  </a:lnTo>
                  <a:lnTo>
                    <a:pt x="236485" y="1615003"/>
                  </a:lnTo>
                  <a:lnTo>
                    <a:pt x="207749" y="1580198"/>
                  </a:lnTo>
                  <a:lnTo>
                    <a:pt x="180634" y="1544137"/>
                  </a:lnTo>
                  <a:lnTo>
                    <a:pt x="155194" y="1506871"/>
                  </a:lnTo>
                  <a:lnTo>
                    <a:pt x="131483" y="1468453"/>
                  </a:lnTo>
                  <a:lnTo>
                    <a:pt x="109553" y="1428933"/>
                  </a:lnTo>
                  <a:lnTo>
                    <a:pt x="89459" y="1388363"/>
                  </a:lnTo>
                  <a:lnTo>
                    <a:pt x="71253" y="1346795"/>
                  </a:lnTo>
                  <a:lnTo>
                    <a:pt x="54989" y="1304280"/>
                  </a:lnTo>
                  <a:lnTo>
                    <a:pt x="40720" y="1260870"/>
                  </a:lnTo>
                  <a:lnTo>
                    <a:pt x="28500" y="1216617"/>
                  </a:lnTo>
                  <a:lnTo>
                    <a:pt x="18382" y="1171571"/>
                  </a:lnTo>
                  <a:lnTo>
                    <a:pt x="10420" y="1125786"/>
                  </a:lnTo>
                  <a:lnTo>
                    <a:pt x="4666" y="1079312"/>
                  </a:lnTo>
                  <a:lnTo>
                    <a:pt x="1175" y="1032200"/>
                  </a:lnTo>
                  <a:lnTo>
                    <a:pt x="0" y="984503"/>
                  </a:lnTo>
                  <a:close/>
                </a:path>
              </a:pathLst>
            </a:custGeom>
            <a:ln w="15240">
              <a:solidFill>
                <a:srgbClr val="B85B21"/>
              </a:solidFill>
            </a:ln>
          </p:spPr>
          <p:txBody>
            <a:bodyPr wrap="square" lIns="0" tIns="0" rIns="0" bIns="0" rtlCol="0"/>
            <a:lstStyle/>
            <a:p>
              <a:endParaRPr/>
            </a:p>
          </p:txBody>
        </p:sp>
        <p:sp>
          <p:nvSpPr>
            <p:cNvPr id="27" name="object 27"/>
            <p:cNvSpPr/>
            <p:nvPr/>
          </p:nvSpPr>
          <p:spPr>
            <a:xfrm>
              <a:off x="3255264" y="2220468"/>
              <a:ext cx="1537715" cy="1446275"/>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377350" y="1814878"/>
              <a:ext cx="2823845" cy="2224405"/>
            </a:xfrm>
            <a:custGeom>
              <a:avLst/>
              <a:gdLst/>
              <a:ahLst/>
              <a:cxnLst/>
              <a:rect l="l" t="t" r="r" b="b"/>
              <a:pathLst>
                <a:path w="2823845" h="2224404">
                  <a:moveTo>
                    <a:pt x="1103717" y="110"/>
                  </a:moveTo>
                  <a:lnTo>
                    <a:pt x="1058807" y="0"/>
                  </a:lnTo>
                  <a:lnTo>
                    <a:pt x="1013970" y="1695"/>
                  </a:lnTo>
                  <a:lnTo>
                    <a:pt x="969264" y="5197"/>
                  </a:lnTo>
                  <a:lnTo>
                    <a:pt x="924748" y="10507"/>
                  </a:lnTo>
                  <a:lnTo>
                    <a:pt x="880481" y="17627"/>
                  </a:lnTo>
                  <a:lnTo>
                    <a:pt x="836522" y="26558"/>
                  </a:lnTo>
                  <a:lnTo>
                    <a:pt x="792930" y="37301"/>
                  </a:lnTo>
                  <a:lnTo>
                    <a:pt x="749765" y="49857"/>
                  </a:lnTo>
                  <a:lnTo>
                    <a:pt x="707084" y="64228"/>
                  </a:lnTo>
                  <a:lnTo>
                    <a:pt x="664947" y="80416"/>
                  </a:lnTo>
                  <a:lnTo>
                    <a:pt x="623414" y="98421"/>
                  </a:lnTo>
                  <a:lnTo>
                    <a:pt x="582542" y="118245"/>
                  </a:lnTo>
                  <a:lnTo>
                    <a:pt x="542391" y="139889"/>
                  </a:lnTo>
                  <a:lnTo>
                    <a:pt x="503021" y="163355"/>
                  </a:lnTo>
                  <a:lnTo>
                    <a:pt x="464489" y="188643"/>
                  </a:lnTo>
                  <a:lnTo>
                    <a:pt x="426855" y="215756"/>
                  </a:lnTo>
                  <a:lnTo>
                    <a:pt x="390178" y="244694"/>
                  </a:lnTo>
                  <a:lnTo>
                    <a:pt x="354516" y="275460"/>
                  </a:lnTo>
                  <a:lnTo>
                    <a:pt x="319930" y="308053"/>
                  </a:lnTo>
                  <a:lnTo>
                    <a:pt x="286807" y="342142"/>
                  </a:lnTo>
                  <a:lnTo>
                    <a:pt x="255495" y="377333"/>
                  </a:lnTo>
                  <a:lnTo>
                    <a:pt x="225995" y="413568"/>
                  </a:lnTo>
                  <a:lnTo>
                    <a:pt x="198306" y="450787"/>
                  </a:lnTo>
                  <a:lnTo>
                    <a:pt x="172428" y="488932"/>
                  </a:lnTo>
                  <a:lnTo>
                    <a:pt x="148360" y="527944"/>
                  </a:lnTo>
                  <a:lnTo>
                    <a:pt x="126101" y="567763"/>
                  </a:lnTo>
                  <a:lnTo>
                    <a:pt x="105652" y="608330"/>
                  </a:lnTo>
                  <a:lnTo>
                    <a:pt x="87011" y="649587"/>
                  </a:lnTo>
                  <a:lnTo>
                    <a:pt x="70179" y="691474"/>
                  </a:lnTo>
                  <a:lnTo>
                    <a:pt x="55155" y="733933"/>
                  </a:lnTo>
                  <a:lnTo>
                    <a:pt x="41939" y="776905"/>
                  </a:lnTo>
                  <a:lnTo>
                    <a:pt x="30530" y="820330"/>
                  </a:lnTo>
                  <a:lnTo>
                    <a:pt x="20927" y="864150"/>
                  </a:lnTo>
                  <a:lnTo>
                    <a:pt x="13131" y="908305"/>
                  </a:lnTo>
                  <a:lnTo>
                    <a:pt x="7140" y="952737"/>
                  </a:lnTo>
                  <a:lnTo>
                    <a:pt x="2955" y="997387"/>
                  </a:lnTo>
                  <a:lnTo>
                    <a:pt x="575" y="1042195"/>
                  </a:lnTo>
                  <a:lnTo>
                    <a:pt x="0" y="1087103"/>
                  </a:lnTo>
                  <a:lnTo>
                    <a:pt x="1228" y="1132051"/>
                  </a:lnTo>
                  <a:lnTo>
                    <a:pt x="4260" y="1176981"/>
                  </a:lnTo>
                  <a:lnTo>
                    <a:pt x="9096" y="1221834"/>
                  </a:lnTo>
                  <a:lnTo>
                    <a:pt x="15734" y="1266550"/>
                  </a:lnTo>
                  <a:lnTo>
                    <a:pt x="24175" y="1311071"/>
                  </a:lnTo>
                  <a:lnTo>
                    <a:pt x="34418" y="1355338"/>
                  </a:lnTo>
                  <a:lnTo>
                    <a:pt x="46462" y="1399292"/>
                  </a:lnTo>
                  <a:lnTo>
                    <a:pt x="60308" y="1442873"/>
                  </a:lnTo>
                  <a:lnTo>
                    <a:pt x="75954" y="1486023"/>
                  </a:lnTo>
                  <a:lnTo>
                    <a:pt x="93401" y="1528682"/>
                  </a:lnTo>
                  <a:lnTo>
                    <a:pt x="112647" y="1570792"/>
                  </a:lnTo>
                  <a:lnTo>
                    <a:pt x="133693" y="1612294"/>
                  </a:lnTo>
                  <a:lnTo>
                    <a:pt x="156537" y="1653129"/>
                  </a:lnTo>
                  <a:lnTo>
                    <a:pt x="181180" y="1693237"/>
                  </a:lnTo>
                  <a:lnTo>
                    <a:pt x="207622" y="1732561"/>
                  </a:lnTo>
                  <a:lnTo>
                    <a:pt x="235861" y="1771040"/>
                  </a:lnTo>
                  <a:lnTo>
                    <a:pt x="265897" y="1808615"/>
                  </a:lnTo>
                  <a:lnTo>
                    <a:pt x="297730" y="1845229"/>
                  </a:lnTo>
                  <a:lnTo>
                    <a:pt x="331360" y="1880821"/>
                  </a:lnTo>
                  <a:lnTo>
                    <a:pt x="366432" y="1914983"/>
                  </a:lnTo>
                  <a:lnTo>
                    <a:pt x="402552" y="1947366"/>
                  </a:lnTo>
                  <a:lnTo>
                    <a:pt x="439662" y="1977966"/>
                  </a:lnTo>
                  <a:lnTo>
                    <a:pt x="477703" y="2006784"/>
                  </a:lnTo>
                  <a:lnTo>
                    <a:pt x="516616" y="2033817"/>
                  </a:lnTo>
                  <a:lnTo>
                    <a:pt x="556341" y="2059065"/>
                  </a:lnTo>
                  <a:lnTo>
                    <a:pt x="596821" y="2082526"/>
                  </a:lnTo>
                  <a:lnTo>
                    <a:pt x="637995" y="2104199"/>
                  </a:lnTo>
                  <a:lnTo>
                    <a:pt x="679805" y="2124082"/>
                  </a:lnTo>
                  <a:lnTo>
                    <a:pt x="722192" y="2142175"/>
                  </a:lnTo>
                  <a:lnTo>
                    <a:pt x="765096" y="2158475"/>
                  </a:lnTo>
                  <a:lnTo>
                    <a:pt x="808459" y="2172982"/>
                  </a:lnTo>
                  <a:lnTo>
                    <a:pt x="852223" y="2185694"/>
                  </a:lnTo>
                  <a:lnTo>
                    <a:pt x="896327" y="2196609"/>
                  </a:lnTo>
                  <a:lnTo>
                    <a:pt x="940713" y="2205727"/>
                  </a:lnTo>
                  <a:lnTo>
                    <a:pt x="985321" y="2213046"/>
                  </a:lnTo>
                  <a:lnTo>
                    <a:pt x="1030094" y="2218565"/>
                  </a:lnTo>
                  <a:lnTo>
                    <a:pt x="1074972" y="2222283"/>
                  </a:lnTo>
                  <a:lnTo>
                    <a:pt x="1119895" y="2224197"/>
                  </a:lnTo>
                  <a:lnTo>
                    <a:pt x="1164805" y="2224308"/>
                  </a:lnTo>
                  <a:lnTo>
                    <a:pt x="1209643" y="2222612"/>
                  </a:lnTo>
                  <a:lnTo>
                    <a:pt x="1254351" y="2219110"/>
                  </a:lnTo>
                  <a:lnTo>
                    <a:pt x="1298868" y="2213800"/>
                  </a:lnTo>
                  <a:lnTo>
                    <a:pt x="1343135" y="2206680"/>
                  </a:lnTo>
                  <a:lnTo>
                    <a:pt x="1387095" y="2197750"/>
                  </a:lnTo>
                  <a:lnTo>
                    <a:pt x="1430688" y="2187007"/>
                  </a:lnTo>
                  <a:lnTo>
                    <a:pt x="1473855" y="2174450"/>
                  </a:lnTo>
                  <a:lnTo>
                    <a:pt x="1516536" y="2160079"/>
                  </a:lnTo>
                  <a:lnTo>
                    <a:pt x="1558674" y="2143891"/>
                  </a:lnTo>
                  <a:lnTo>
                    <a:pt x="1600208" y="2125886"/>
                  </a:lnTo>
                  <a:lnTo>
                    <a:pt x="1641081" y="2106062"/>
                  </a:lnTo>
                  <a:lnTo>
                    <a:pt x="1681232" y="2084418"/>
                  </a:lnTo>
                  <a:lnTo>
                    <a:pt x="1720604" y="2060952"/>
                  </a:lnTo>
                  <a:lnTo>
                    <a:pt x="1759136" y="2035664"/>
                  </a:lnTo>
                  <a:lnTo>
                    <a:pt x="1796771" y="2008551"/>
                  </a:lnTo>
                  <a:lnTo>
                    <a:pt x="1833448" y="1979613"/>
                  </a:lnTo>
                  <a:lnTo>
                    <a:pt x="1869110" y="1948847"/>
                  </a:lnTo>
                  <a:lnTo>
                    <a:pt x="1903696" y="1916254"/>
                  </a:lnTo>
                  <a:lnTo>
                    <a:pt x="1939220" y="1881501"/>
                  </a:lnTo>
                  <a:lnTo>
                    <a:pt x="1974988" y="1846997"/>
                  </a:lnTo>
                  <a:lnTo>
                    <a:pt x="2011001" y="1812741"/>
                  </a:lnTo>
                  <a:lnTo>
                    <a:pt x="2047258" y="1778734"/>
                  </a:lnTo>
                  <a:lnTo>
                    <a:pt x="2083759" y="1744975"/>
                  </a:lnTo>
                  <a:lnTo>
                    <a:pt x="2120505" y="1711465"/>
                  </a:lnTo>
                  <a:lnTo>
                    <a:pt x="2157495" y="1678203"/>
                  </a:lnTo>
                  <a:lnTo>
                    <a:pt x="2194728" y="1645189"/>
                  </a:lnTo>
                  <a:lnTo>
                    <a:pt x="2232206" y="1612424"/>
                  </a:lnTo>
                  <a:lnTo>
                    <a:pt x="2269927" y="1579907"/>
                  </a:lnTo>
                  <a:lnTo>
                    <a:pt x="2307892" y="1547638"/>
                  </a:lnTo>
                  <a:lnTo>
                    <a:pt x="2346101" y="1515617"/>
                  </a:lnTo>
                  <a:lnTo>
                    <a:pt x="2384553" y="1483844"/>
                  </a:lnTo>
                  <a:lnTo>
                    <a:pt x="2423248" y="1452319"/>
                  </a:lnTo>
                  <a:lnTo>
                    <a:pt x="2462186" y="1421042"/>
                  </a:lnTo>
                  <a:lnTo>
                    <a:pt x="2501368" y="1390013"/>
                  </a:lnTo>
                  <a:lnTo>
                    <a:pt x="2540792" y="1359232"/>
                  </a:lnTo>
                  <a:lnTo>
                    <a:pt x="2580459" y="1328699"/>
                  </a:lnTo>
                  <a:lnTo>
                    <a:pt x="2620369" y="1298413"/>
                  </a:lnTo>
                  <a:lnTo>
                    <a:pt x="2660522" y="1268375"/>
                  </a:lnTo>
                  <a:lnTo>
                    <a:pt x="2700917" y="1238584"/>
                  </a:lnTo>
                  <a:lnTo>
                    <a:pt x="2741555" y="1209041"/>
                  </a:lnTo>
                  <a:lnTo>
                    <a:pt x="2782435" y="1179746"/>
                  </a:lnTo>
                  <a:lnTo>
                    <a:pt x="2823557" y="1150698"/>
                  </a:lnTo>
                  <a:lnTo>
                    <a:pt x="2781990" y="1119797"/>
                  </a:lnTo>
                  <a:lnTo>
                    <a:pt x="2740663" y="1088659"/>
                  </a:lnTo>
                  <a:lnTo>
                    <a:pt x="2699577" y="1057282"/>
                  </a:lnTo>
                  <a:lnTo>
                    <a:pt x="2658732" y="1025667"/>
                  </a:lnTo>
                  <a:lnTo>
                    <a:pt x="2618127" y="993815"/>
                  </a:lnTo>
                  <a:lnTo>
                    <a:pt x="2577763" y="961724"/>
                  </a:lnTo>
                  <a:lnTo>
                    <a:pt x="2537639" y="929396"/>
                  </a:lnTo>
                  <a:lnTo>
                    <a:pt x="2497755" y="896830"/>
                  </a:lnTo>
                  <a:lnTo>
                    <a:pt x="2458112" y="864026"/>
                  </a:lnTo>
                  <a:lnTo>
                    <a:pt x="2418709" y="830985"/>
                  </a:lnTo>
                  <a:lnTo>
                    <a:pt x="2379546" y="797706"/>
                  </a:lnTo>
                  <a:lnTo>
                    <a:pt x="2340624" y="764189"/>
                  </a:lnTo>
                  <a:lnTo>
                    <a:pt x="2301941" y="730436"/>
                  </a:lnTo>
                  <a:lnTo>
                    <a:pt x="2263499" y="696444"/>
                  </a:lnTo>
                  <a:lnTo>
                    <a:pt x="2225297" y="662216"/>
                  </a:lnTo>
                  <a:lnTo>
                    <a:pt x="2187334" y="627750"/>
                  </a:lnTo>
                  <a:lnTo>
                    <a:pt x="2149612" y="593047"/>
                  </a:lnTo>
                  <a:lnTo>
                    <a:pt x="2112129" y="558106"/>
                  </a:lnTo>
                  <a:lnTo>
                    <a:pt x="2074886" y="522929"/>
                  </a:lnTo>
                  <a:lnTo>
                    <a:pt x="2037883" y="487514"/>
                  </a:lnTo>
                  <a:lnTo>
                    <a:pt x="2001119" y="451862"/>
                  </a:lnTo>
                  <a:lnTo>
                    <a:pt x="1964595" y="415974"/>
                  </a:lnTo>
                  <a:lnTo>
                    <a:pt x="1928311" y="379848"/>
                  </a:lnTo>
                  <a:lnTo>
                    <a:pt x="1892266" y="343486"/>
                  </a:lnTo>
                  <a:lnTo>
                    <a:pt x="1857192" y="309324"/>
                  </a:lnTo>
                  <a:lnTo>
                    <a:pt x="1821069" y="276942"/>
                  </a:lnTo>
                  <a:lnTo>
                    <a:pt x="1783956" y="246341"/>
                  </a:lnTo>
                  <a:lnTo>
                    <a:pt x="1745913" y="217523"/>
                  </a:lnTo>
                  <a:lnTo>
                    <a:pt x="1706999" y="190490"/>
                  </a:lnTo>
                  <a:lnTo>
                    <a:pt x="1667272" y="165242"/>
                  </a:lnTo>
                  <a:lnTo>
                    <a:pt x="1626791" y="141781"/>
                  </a:lnTo>
                  <a:lnTo>
                    <a:pt x="1585616" y="120108"/>
                  </a:lnTo>
                  <a:lnTo>
                    <a:pt x="1543806" y="100225"/>
                  </a:lnTo>
                  <a:lnTo>
                    <a:pt x="1501418" y="82132"/>
                  </a:lnTo>
                  <a:lnTo>
                    <a:pt x="1458513" y="65832"/>
                  </a:lnTo>
                  <a:lnTo>
                    <a:pt x="1415150" y="51325"/>
                  </a:lnTo>
                  <a:lnTo>
                    <a:pt x="1371386" y="38614"/>
                  </a:lnTo>
                  <a:lnTo>
                    <a:pt x="1327283" y="27698"/>
                  </a:lnTo>
                  <a:lnTo>
                    <a:pt x="1282897" y="18580"/>
                  </a:lnTo>
                  <a:lnTo>
                    <a:pt x="1238289" y="11261"/>
                  </a:lnTo>
                  <a:lnTo>
                    <a:pt x="1193516" y="5742"/>
                  </a:lnTo>
                  <a:lnTo>
                    <a:pt x="1148639" y="2024"/>
                  </a:lnTo>
                  <a:lnTo>
                    <a:pt x="1103717" y="110"/>
                  </a:lnTo>
                  <a:close/>
                </a:path>
              </a:pathLst>
            </a:custGeom>
            <a:solidFill>
              <a:srgbClr val="EBB391"/>
            </a:solidFill>
          </p:spPr>
          <p:txBody>
            <a:bodyPr wrap="square" lIns="0" tIns="0" rIns="0" bIns="0" rtlCol="0"/>
            <a:lstStyle/>
            <a:p>
              <a:endParaRPr/>
            </a:p>
          </p:txBody>
        </p:sp>
        <p:sp>
          <p:nvSpPr>
            <p:cNvPr id="29" name="object 29"/>
            <p:cNvSpPr/>
            <p:nvPr/>
          </p:nvSpPr>
          <p:spPr>
            <a:xfrm>
              <a:off x="461772" y="1866900"/>
              <a:ext cx="2054352" cy="2052827"/>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950" y="917446"/>
            <a:ext cx="2078355" cy="1978153"/>
          </a:xfrm>
          <a:custGeom>
            <a:avLst/>
            <a:gdLst/>
            <a:ahLst/>
            <a:cxnLst/>
            <a:rect l="l" t="t" r="r" b="b"/>
            <a:pathLst>
              <a:path w="2771140" h="1663064">
                <a:moveTo>
                  <a:pt x="2604389" y="0"/>
                </a:moveTo>
                <a:lnTo>
                  <a:pt x="166243" y="0"/>
                </a:lnTo>
                <a:lnTo>
                  <a:pt x="122046" y="5937"/>
                </a:lnTo>
                <a:lnTo>
                  <a:pt x="82333" y="22695"/>
                </a:lnTo>
                <a:lnTo>
                  <a:pt x="48688" y="48688"/>
                </a:lnTo>
                <a:lnTo>
                  <a:pt x="22695" y="82333"/>
                </a:lnTo>
                <a:lnTo>
                  <a:pt x="5937" y="122046"/>
                </a:lnTo>
                <a:lnTo>
                  <a:pt x="0" y="166242"/>
                </a:lnTo>
                <a:lnTo>
                  <a:pt x="0" y="1496440"/>
                </a:lnTo>
                <a:lnTo>
                  <a:pt x="5937" y="1540637"/>
                </a:lnTo>
                <a:lnTo>
                  <a:pt x="22695" y="1580350"/>
                </a:lnTo>
                <a:lnTo>
                  <a:pt x="48688" y="1613995"/>
                </a:lnTo>
                <a:lnTo>
                  <a:pt x="82333" y="1639988"/>
                </a:lnTo>
                <a:lnTo>
                  <a:pt x="122046" y="1656746"/>
                </a:lnTo>
                <a:lnTo>
                  <a:pt x="166243" y="1662684"/>
                </a:lnTo>
                <a:lnTo>
                  <a:pt x="2604389" y="1662684"/>
                </a:lnTo>
                <a:lnTo>
                  <a:pt x="2648585" y="1656746"/>
                </a:lnTo>
                <a:lnTo>
                  <a:pt x="2688298" y="1639988"/>
                </a:lnTo>
                <a:lnTo>
                  <a:pt x="2721943" y="1613995"/>
                </a:lnTo>
                <a:lnTo>
                  <a:pt x="2747936" y="1580350"/>
                </a:lnTo>
                <a:lnTo>
                  <a:pt x="2764694" y="1540637"/>
                </a:lnTo>
                <a:lnTo>
                  <a:pt x="2770632" y="1496440"/>
                </a:lnTo>
                <a:lnTo>
                  <a:pt x="2770632" y="166242"/>
                </a:lnTo>
                <a:lnTo>
                  <a:pt x="2764694" y="122046"/>
                </a:lnTo>
                <a:lnTo>
                  <a:pt x="2747936" y="82333"/>
                </a:lnTo>
                <a:lnTo>
                  <a:pt x="2721943" y="48688"/>
                </a:lnTo>
                <a:lnTo>
                  <a:pt x="2688298" y="22695"/>
                </a:lnTo>
                <a:lnTo>
                  <a:pt x="2648585" y="5937"/>
                </a:lnTo>
                <a:lnTo>
                  <a:pt x="2604389" y="0"/>
                </a:lnTo>
                <a:close/>
              </a:path>
            </a:pathLst>
          </a:custGeom>
          <a:solidFill>
            <a:srgbClr val="DD8046"/>
          </a:solidFill>
        </p:spPr>
        <p:txBody>
          <a:bodyPr wrap="square" lIns="0" tIns="0" rIns="0" bIns="0" rtlCol="0"/>
          <a:lstStyle/>
          <a:p>
            <a:endParaRPr/>
          </a:p>
        </p:txBody>
      </p:sp>
      <p:sp>
        <p:nvSpPr>
          <p:cNvPr id="3" name="object 3"/>
          <p:cNvSpPr txBox="1">
            <a:spLocks noGrp="1"/>
          </p:cNvSpPr>
          <p:nvPr>
            <p:ph type="title"/>
          </p:nvPr>
        </p:nvSpPr>
        <p:spPr>
          <a:xfrm>
            <a:off x="932535" y="1349705"/>
            <a:ext cx="1699736" cy="1397819"/>
          </a:xfrm>
          <a:prstGeom prst="rect">
            <a:avLst/>
          </a:prstGeom>
        </p:spPr>
        <p:txBody>
          <a:bodyPr vert="horz" wrap="square" lIns="0" tIns="12700" rIns="0" bIns="0" rtlCol="0">
            <a:spAutoFit/>
          </a:bodyPr>
          <a:lstStyle/>
          <a:p>
            <a:pPr algn="ctr">
              <a:lnSpc>
                <a:spcPts val="2740"/>
              </a:lnSpc>
              <a:spcBef>
                <a:spcPts val="100"/>
              </a:spcBef>
            </a:pPr>
            <a:r>
              <a:rPr sz="2400" b="0" spc="-5" dirty="0">
                <a:solidFill>
                  <a:srgbClr val="FFFFFF"/>
                </a:solidFill>
                <a:latin typeface="Carlito"/>
                <a:cs typeface="Carlito"/>
              </a:rPr>
              <a:t>Industrial</a:t>
            </a:r>
            <a:r>
              <a:rPr sz="2400" b="0" spc="-65" dirty="0">
                <a:solidFill>
                  <a:srgbClr val="FFFFFF"/>
                </a:solidFill>
                <a:latin typeface="Carlito"/>
                <a:cs typeface="Carlito"/>
              </a:rPr>
              <a:t> </a:t>
            </a:r>
            <a:r>
              <a:rPr sz="2400" b="0" spc="-10" dirty="0">
                <a:solidFill>
                  <a:srgbClr val="FFFFFF"/>
                </a:solidFill>
                <a:latin typeface="Carlito"/>
                <a:cs typeface="Carlito"/>
              </a:rPr>
              <a:t>Internet</a:t>
            </a:r>
            <a:endParaRPr sz="2400">
              <a:latin typeface="Carlito"/>
              <a:cs typeface="Carlito"/>
            </a:endParaRPr>
          </a:p>
          <a:p>
            <a:pPr algn="ctr">
              <a:lnSpc>
                <a:spcPts val="2740"/>
              </a:lnSpc>
            </a:pPr>
            <a:r>
              <a:rPr sz="2400" b="0" spc="-5" dirty="0">
                <a:solidFill>
                  <a:srgbClr val="FFFFFF"/>
                </a:solidFill>
                <a:latin typeface="Carlito"/>
                <a:cs typeface="Carlito"/>
              </a:rPr>
              <a:t>of Things</a:t>
            </a:r>
            <a:r>
              <a:rPr sz="2400" b="0" spc="-35" dirty="0">
                <a:solidFill>
                  <a:srgbClr val="FFFFFF"/>
                </a:solidFill>
                <a:latin typeface="Carlito"/>
                <a:cs typeface="Carlito"/>
              </a:rPr>
              <a:t> </a:t>
            </a:r>
            <a:r>
              <a:rPr sz="2400" b="0" spc="-5" dirty="0">
                <a:solidFill>
                  <a:srgbClr val="FFFFFF"/>
                </a:solidFill>
                <a:latin typeface="Carlito"/>
                <a:cs typeface="Carlito"/>
              </a:rPr>
              <a:t>(IIoT)</a:t>
            </a:r>
            <a:endParaRPr sz="2400">
              <a:latin typeface="Carlito"/>
              <a:cs typeface="Carlito"/>
            </a:endParaRPr>
          </a:p>
        </p:txBody>
      </p:sp>
      <p:sp>
        <p:nvSpPr>
          <p:cNvPr id="4" name="object 4"/>
          <p:cNvSpPr/>
          <p:nvPr/>
        </p:nvSpPr>
        <p:spPr>
          <a:xfrm>
            <a:off x="3003803" y="1405128"/>
            <a:ext cx="440055" cy="687705"/>
          </a:xfrm>
          <a:custGeom>
            <a:avLst/>
            <a:gdLst/>
            <a:ahLst/>
            <a:cxnLst/>
            <a:rect l="l" t="t" r="r" b="b"/>
            <a:pathLst>
              <a:path w="586739" h="687705">
                <a:moveTo>
                  <a:pt x="293369" y="0"/>
                </a:moveTo>
                <a:lnTo>
                  <a:pt x="293369" y="137413"/>
                </a:lnTo>
                <a:lnTo>
                  <a:pt x="0" y="137413"/>
                </a:lnTo>
                <a:lnTo>
                  <a:pt x="0" y="549910"/>
                </a:lnTo>
                <a:lnTo>
                  <a:pt x="293369" y="549910"/>
                </a:lnTo>
                <a:lnTo>
                  <a:pt x="293369" y="687324"/>
                </a:lnTo>
                <a:lnTo>
                  <a:pt x="586739" y="343662"/>
                </a:lnTo>
                <a:lnTo>
                  <a:pt x="293369" y="0"/>
                </a:lnTo>
                <a:close/>
              </a:path>
            </a:pathLst>
          </a:custGeom>
          <a:solidFill>
            <a:srgbClr val="DD8046"/>
          </a:solidFill>
        </p:spPr>
        <p:txBody>
          <a:bodyPr wrap="square" lIns="0" tIns="0" rIns="0" bIns="0" rtlCol="0"/>
          <a:lstStyle/>
          <a:p>
            <a:endParaRPr/>
          </a:p>
        </p:txBody>
      </p:sp>
      <p:sp>
        <p:nvSpPr>
          <p:cNvPr id="5" name="object 5"/>
          <p:cNvSpPr/>
          <p:nvPr/>
        </p:nvSpPr>
        <p:spPr>
          <a:xfrm>
            <a:off x="3551300" y="917447"/>
            <a:ext cx="2078355" cy="1663064"/>
          </a:xfrm>
          <a:custGeom>
            <a:avLst/>
            <a:gdLst/>
            <a:ahLst/>
            <a:cxnLst/>
            <a:rect l="l" t="t" r="r" b="b"/>
            <a:pathLst>
              <a:path w="2771140" h="1663064">
                <a:moveTo>
                  <a:pt x="2604389" y="0"/>
                </a:moveTo>
                <a:lnTo>
                  <a:pt x="166243" y="0"/>
                </a:lnTo>
                <a:lnTo>
                  <a:pt x="122046" y="5937"/>
                </a:lnTo>
                <a:lnTo>
                  <a:pt x="82333" y="22695"/>
                </a:lnTo>
                <a:lnTo>
                  <a:pt x="48688" y="48688"/>
                </a:lnTo>
                <a:lnTo>
                  <a:pt x="22695" y="82333"/>
                </a:lnTo>
                <a:lnTo>
                  <a:pt x="5937" y="122046"/>
                </a:lnTo>
                <a:lnTo>
                  <a:pt x="0" y="166242"/>
                </a:lnTo>
                <a:lnTo>
                  <a:pt x="0" y="1496440"/>
                </a:lnTo>
                <a:lnTo>
                  <a:pt x="5937" y="1540637"/>
                </a:lnTo>
                <a:lnTo>
                  <a:pt x="22695" y="1580350"/>
                </a:lnTo>
                <a:lnTo>
                  <a:pt x="48688" y="1613995"/>
                </a:lnTo>
                <a:lnTo>
                  <a:pt x="82333" y="1639988"/>
                </a:lnTo>
                <a:lnTo>
                  <a:pt x="122046" y="1656746"/>
                </a:lnTo>
                <a:lnTo>
                  <a:pt x="166243" y="1662684"/>
                </a:lnTo>
                <a:lnTo>
                  <a:pt x="2604389" y="1662684"/>
                </a:lnTo>
                <a:lnTo>
                  <a:pt x="2648585" y="1656746"/>
                </a:lnTo>
                <a:lnTo>
                  <a:pt x="2688298" y="1639988"/>
                </a:lnTo>
                <a:lnTo>
                  <a:pt x="2721943" y="1613995"/>
                </a:lnTo>
                <a:lnTo>
                  <a:pt x="2747936" y="1580350"/>
                </a:lnTo>
                <a:lnTo>
                  <a:pt x="2764694" y="1540637"/>
                </a:lnTo>
                <a:lnTo>
                  <a:pt x="2770632" y="1496440"/>
                </a:lnTo>
                <a:lnTo>
                  <a:pt x="2770632" y="166242"/>
                </a:lnTo>
                <a:lnTo>
                  <a:pt x="2764694" y="122046"/>
                </a:lnTo>
                <a:lnTo>
                  <a:pt x="2747936" y="82333"/>
                </a:lnTo>
                <a:lnTo>
                  <a:pt x="2721943" y="48688"/>
                </a:lnTo>
                <a:lnTo>
                  <a:pt x="2688298" y="22695"/>
                </a:lnTo>
                <a:lnTo>
                  <a:pt x="2648585" y="5937"/>
                </a:lnTo>
                <a:lnTo>
                  <a:pt x="2604389" y="0"/>
                </a:lnTo>
                <a:close/>
              </a:path>
            </a:pathLst>
          </a:custGeom>
          <a:solidFill>
            <a:srgbClr val="A4AB81"/>
          </a:solidFill>
        </p:spPr>
        <p:txBody>
          <a:bodyPr wrap="square" lIns="0" tIns="0" rIns="0" bIns="0" rtlCol="0"/>
          <a:lstStyle/>
          <a:p>
            <a:endParaRPr/>
          </a:p>
        </p:txBody>
      </p:sp>
      <p:sp>
        <p:nvSpPr>
          <p:cNvPr id="6" name="object 6"/>
          <p:cNvSpPr txBox="1"/>
          <p:nvPr/>
        </p:nvSpPr>
        <p:spPr>
          <a:xfrm>
            <a:off x="3700653" y="1349705"/>
            <a:ext cx="1782604" cy="1051570"/>
          </a:xfrm>
          <a:prstGeom prst="rect">
            <a:avLst/>
          </a:prstGeom>
        </p:spPr>
        <p:txBody>
          <a:bodyPr vert="horz" wrap="square" lIns="0" tIns="12700" rIns="0" bIns="0" rtlCol="0">
            <a:spAutoFit/>
          </a:bodyPr>
          <a:lstStyle/>
          <a:p>
            <a:pPr algn="ctr">
              <a:lnSpc>
                <a:spcPts val="2740"/>
              </a:lnSpc>
              <a:spcBef>
                <a:spcPts val="100"/>
              </a:spcBef>
            </a:pPr>
            <a:r>
              <a:rPr sz="2400" spc="-5" dirty="0">
                <a:solidFill>
                  <a:srgbClr val="FFFFFF"/>
                </a:solidFill>
                <a:latin typeface="Carlito"/>
                <a:cs typeface="Carlito"/>
              </a:rPr>
              <a:t>General </a:t>
            </a:r>
            <a:r>
              <a:rPr sz="2400" spc="-10" dirty="0">
                <a:solidFill>
                  <a:srgbClr val="FFFFFF"/>
                </a:solidFill>
                <a:latin typeface="Carlito"/>
                <a:cs typeface="Carlito"/>
              </a:rPr>
              <a:t>usages</a:t>
            </a:r>
            <a:r>
              <a:rPr sz="2400" spc="-65" dirty="0">
                <a:solidFill>
                  <a:srgbClr val="FFFFFF"/>
                </a:solidFill>
                <a:latin typeface="Carlito"/>
                <a:cs typeface="Carlito"/>
              </a:rPr>
              <a:t> </a:t>
            </a:r>
            <a:r>
              <a:rPr sz="2400" spc="-10" dirty="0">
                <a:solidFill>
                  <a:srgbClr val="FFFFFF"/>
                </a:solidFill>
                <a:latin typeface="Carlito"/>
                <a:cs typeface="Carlito"/>
              </a:rPr>
              <a:t>are</a:t>
            </a:r>
            <a:endParaRPr sz="2400">
              <a:latin typeface="Carlito"/>
              <a:cs typeface="Carlito"/>
            </a:endParaRPr>
          </a:p>
          <a:p>
            <a:pPr algn="ctr">
              <a:lnSpc>
                <a:spcPts val="2740"/>
              </a:lnSpc>
            </a:pPr>
            <a:r>
              <a:rPr sz="2400" spc="-20" dirty="0">
                <a:solidFill>
                  <a:srgbClr val="FFFFFF"/>
                </a:solidFill>
                <a:latin typeface="Carlito"/>
                <a:cs typeface="Carlito"/>
              </a:rPr>
              <a:t>different</a:t>
            </a:r>
            <a:endParaRPr sz="2400">
              <a:latin typeface="Carlito"/>
              <a:cs typeface="Carlito"/>
            </a:endParaRPr>
          </a:p>
        </p:txBody>
      </p:sp>
      <p:sp>
        <p:nvSpPr>
          <p:cNvPr id="7" name="object 7"/>
          <p:cNvSpPr/>
          <p:nvPr/>
        </p:nvSpPr>
        <p:spPr>
          <a:xfrm>
            <a:off x="5912739" y="1405128"/>
            <a:ext cx="441484" cy="687705"/>
          </a:xfrm>
          <a:custGeom>
            <a:avLst/>
            <a:gdLst/>
            <a:ahLst/>
            <a:cxnLst/>
            <a:rect l="l" t="t" r="r" b="b"/>
            <a:pathLst>
              <a:path w="588645" h="687705">
                <a:moveTo>
                  <a:pt x="294131" y="0"/>
                </a:moveTo>
                <a:lnTo>
                  <a:pt x="294131" y="137413"/>
                </a:lnTo>
                <a:lnTo>
                  <a:pt x="0" y="137413"/>
                </a:lnTo>
                <a:lnTo>
                  <a:pt x="0" y="549910"/>
                </a:lnTo>
                <a:lnTo>
                  <a:pt x="294131" y="549910"/>
                </a:lnTo>
                <a:lnTo>
                  <a:pt x="294131" y="687324"/>
                </a:lnTo>
                <a:lnTo>
                  <a:pt x="588264" y="343662"/>
                </a:lnTo>
                <a:lnTo>
                  <a:pt x="294131" y="0"/>
                </a:lnTo>
                <a:close/>
              </a:path>
            </a:pathLst>
          </a:custGeom>
          <a:solidFill>
            <a:srgbClr val="A4AB81"/>
          </a:solidFill>
        </p:spPr>
        <p:txBody>
          <a:bodyPr wrap="square" lIns="0" tIns="0" rIns="0" bIns="0" rtlCol="0"/>
          <a:lstStyle/>
          <a:p>
            <a:endParaRPr/>
          </a:p>
        </p:txBody>
      </p:sp>
      <p:sp>
        <p:nvSpPr>
          <p:cNvPr id="8" name="object 8"/>
          <p:cNvSpPr/>
          <p:nvPr/>
        </p:nvSpPr>
        <p:spPr>
          <a:xfrm>
            <a:off x="6561962" y="685800"/>
            <a:ext cx="2078355" cy="2133599"/>
          </a:xfrm>
          <a:custGeom>
            <a:avLst/>
            <a:gdLst/>
            <a:ahLst/>
            <a:cxnLst/>
            <a:rect l="l" t="t" r="r" b="b"/>
            <a:pathLst>
              <a:path w="2771140" h="1663064">
                <a:moveTo>
                  <a:pt x="2604389" y="0"/>
                </a:moveTo>
                <a:lnTo>
                  <a:pt x="166243" y="0"/>
                </a:lnTo>
                <a:lnTo>
                  <a:pt x="122046" y="5937"/>
                </a:lnTo>
                <a:lnTo>
                  <a:pt x="82333" y="22695"/>
                </a:lnTo>
                <a:lnTo>
                  <a:pt x="48688" y="48688"/>
                </a:lnTo>
                <a:lnTo>
                  <a:pt x="22695" y="82333"/>
                </a:lnTo>
                <a:lnTo>
                  <a:pt x="5937" y="122046"/>
                </a:lnTo>
                <a:lnTo>
                  <a:pt x="0" y="166242"/>
                </a:lnTo>
                <a:lnTo>
                  <a:pt x="0" y="1496440"/>
                </a:lnTo>
                <a:lnTo>
                  <a:pt x="5937" y="1540637"/>
                </a:lnTo>
                <a:lnTo>
                  <a:pt x="22695" y="1580350"/>
                </a:lnTo>
                <a:lnTo>
                  <a:pt x="48688" y="1613995"/>
                </a:lnTo>
                <a:lnTo>
                  <a:pt x="82333" y="1639988"/>
                </a:lnTo>
                <a:lnTo>
                  <a:pt x="122046" y="1656746"/>
                </a:lnTo>
                <a:lnTo>
                  <a:pt x="166243" y="1662684"/>
                </a:lnTo>
                <a:lnTo>
                  <a:pt x="2604389" y="1662684"/>
                </a:lnTo>
                <a:lnTo>
                  <a:pt x="2648585" y="1656746"/>
                </a:lnTo>
                <a:lnTo>
                  <a:pt x="2688298" y="1639988"/>
                </a:lnTo>
                <a:lnTo>
                  <a:pt x="2721943" y="1613995"/>
                </a:lnTo>
                <a:lnTo>
                  <a:pt x="2747936" y="1580350"/>
                </a:lnTo>
                <a:lnTo>
                  <a:pt x="2764694" y="1540637"/>
                </a:lnTo>
                <a:lnTo>
                  <a:pt x="2770632" y="1496440"/>
                </a:lnTo>
                <a:lnTo>
                  <a:pt x="2770632" y="166242"/>
                </a:lnTo>
                <a:lnTo>
                  <a:pt x="2764694" y="122046"/>
                </a:lnTo>
                <a:lnTo>
                  <a:pt x="2747936" y="82333"/>
                </a:lnTo>
                <a:lnTo>
                  <a:pt x="2721943" y="48688"/>
                </a:lnTo>
                <a:lnTo>
                  <a:pt x="2688298" y="22695"/>
                </a:lnTo>
                <a:lnTo>
                  <a:pt x="2648585" y="5937"/>
                </a:lnTo>
                <a:lnTo>
                  <a:pt x="2604389" y="0"/>
                </a:lnTo>
                <a:close/>
              </a:path>
            </a:pathLst>
          </a:custGeom>
          <a:solidFill>
            <a:srgbClr val="D7B15C"/>
          </a:solidFill>
        </p:spPr>
        <p:txBody>
          <a:bodyPr wrap="square" lIns="0" tIns="0" rIns="0" bIns="0" rtlCol="0"/>
          <a:lstStyle/>
          <a:p>
            <a:endParaRPr/>
          </a:p>
        </p:txBody>
      </p:sp>
      <p:sp>
        <p:nvSpPr>
          <p:cNvPr id="9" name="object 9"/>
          <p:cNvSpPr txBox="1"/>
          <p:nvPr/>
        </p:nvSpPr>
        <p:spPr>
          <a:xfrm>
            <a:off x="6705600" y="762000"/>
            <a:ext cx="1752600" cy="474489"/>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FFFF"/>
                </a:solidFill>
                <a:latin typeface="Carlito"/>
                <a:cs typeface="Carlito"/>
              </a:rPr>
              <a:t>IoT </a:t>
            </a:r>
            <a:r>
              <a:rPr sz="1500" dirty="0">
                <a:solidFill>
                  <a:srgbClr val="FFFFFF"/>
                </a:solidFill>
                <a:latin typeface="Carlito"/>
                <a:cs typeface="Carlito"/>
              </a:rPr>
              <a:t>= </a:t>
            </a:r>
            <a:r>
              <a:rPr sz="1500" spc="-5" dirty="0">
                <a:solidFill>
                  <a:srgbClr val="FFFFFF"/>
                </a:solidFill>
                <a:latin typeface="Carlito"/>
                <a:cs typeface="Carlito"/>
              </a:rPr>
              <a:t>consumer</a:t>
            </a:r>
            <a:r>
              <a:rPr sz="1500" spc="-105" dirty="0">
                <a:solidFill>
                  <a:srgbClr val="FFFFFF"/>
                </a:solidFill>
                <a:latin typeface="Carlito"/>
                <a:cs typeface="Carlito"/>
              </a:rPr>
              <a:t> </a:t>
            </a:r>
            <a:r>
              <a:rPr sz="1500" spc="-5" dirty="0">
                <a:solidFill>
                  <a:srgbClr val="FFFFFF"/>
                </a:solidFill>
                <a:latin typeface="Carlito"/>
                <a:cs typeface="Carlito"/>
              </a:rPr>
              <a:t>usage</a:t>
            </a:r>
            <a:endParaRPr sz="1500">
              <a:latin typeface="Carlito"/>
              <a:cs typeface="Carlito"/>
            </a:endParaRPr>
          </a:p>
        </p:txBody>
      </p:sp>
      <p:sp>
        <p:nvSpPr>
          <p:cNvPr id="10" name="object 10"/>
          <p:cNvSpPr txBox="1"/>
          <p:nvPr/>
        </p:nvSpPr>
        <p:spPr>
          <a:xfrm>
            <a:off x="6629400" y="1219200"/>
            <a:ext cx="1828800" cy="1454885"/>
          </a:xfrm>
          <a:prstGeom prst="rect">
            <a:avLst/>
          </a:prstGeom>
        </p:spPr>
        <p:txBody>
          <a:bodyPr vert="horz" wrap="square" lIns="0" tIns="69215" rIns="0" bIns="0" rtlCol="0">
            <a:spAutoFit/>
          </a:bodyPr>
          <a:lstStyle/>
          <a:p>
            <a:pPr marL="4445">
              <a:lnSpc>
                <a:spcPct val="100000"/>
              </a:lnSpc>
              <a:spcBef>
                <a:spcPts val="545"/>
              </a:spcBef>
            </a:pPr>
            <a:r>
              <a:rPr sz="1500" spc="-5">
                <a:solidFill>
                  <a:srgbClr val="FFFFFF"/>
                </a:solidFill>
                <a:latin typeface="Carlito"/>
                <a:cs typeface="Carlito"/>
              </a:rPr>
              <a:t>IIoT</a:t>
            </a:r>
            <a:r>
              <a:rPr sz="1500" spc="-30">
                <a:solidFill>
                  <a:srgbClr val="FFFFFF"/>
                </a:solidFill>
                <a:latin typeface="Carlito"/>
                <a:cs typeface="Carlito"/>
              </a:rPr>
              <a:t> </a:t>
            </a:r>
            <a:r>
              <a:rPr sz="1500" smtClean="0">
                <a:solidFill>
                  <a:srgbClr val="FFFFFF"/>
                </a:solidFill>
                <a:latin typeface="Carlito"/>
                <a:cs typeface="Carlito"/>
              </a:rPr>
              <a:t>=</a:t>
            </a:r>
            <a:r>
              <a:rPr lang="en-US" sz="1500" dirty="0" smtClean="0">
                <a:solidFill>
                  <a:srgbClr val="FFFFFF"/>
                </a:solidFill>
                <a:latin typeface="Carlito"/>
                <a:cs typeface="Carlito"/>
              </a:rPr>
              <a:t> </a:t>
            </a:r>
            <a:r>
              <a:rPr sz="1500" spc="-5" smtClean="0">
                <a:solidFill>
                  <a:srgbClr val="FFFFFF"/>
                </a:solidFill>
                <a:latin typeface="Carlito"/>
                <a:cs typeface="Carlito"/>
              </a:rPr>
              <a:t>industrial </a:t>
            </a:r>
            <a:r>
              <a:rPr sz="1500" spc="-5" dirty="0">
                <a:solidFill>
                  <a:srgbClr val="FFFFFF"/>
                </a:solidFill>
                <a:latin typeface="Carlito"/>
                <a:cs typeface="Carlito"/>
              </a:rPr>
              <a:t>purposes:  manufacturing, supply</a:t>
            </a:r>
            <a:r>
              <a:rPr sz="1500" spc="-65" dirty="0">
                <a:solidFill>
                  <a:srgbClr val="FFFFFF"/>
                </a:solidFill>
                <a:latin typeface="Carlito"/>
                <a:cs typeface="Carlito"/>
              </a:rPr>
              <a:t> </a:t>
            </a:r>
            <a:r>
              <a:rPr sz="1500" dirty="0">
                <a:solidFill>
                  <a:srgbClr val="FFFFFF"/>
                </a:solidFill>
                <a:latin typeface="Carlito"/>
                <a:cs typeface="Carlito"/>
              </a:rPr>
              <a:t>chain  </a:t>
            </a:r>
            <a:r>
              <a:rPr sz="1500" spc="-5" dirty="0">
                <a:solidFill>
                  <a:srgbClr val="FFFFFF"/>
                </a:solidFill>
                <a:latin typeface="Carlito"/>
                <a:cs typeface="Carlito"/>
              </a:rPr>
              <a:t>monitor </a:t>
            </a:r>
            <a:r>
              <a:rPr sz="1500" dirty="0">
                <a:solidFill>
                  <a:srgbClr val="FFFFFF"/>
                </a:solidFill>
                <a:latin typeface="Carlito"/>
                <a:cs typeface="Carlito"/>
              </a:rPr>
              <a:t>and </a:t>
            </a:r>
            <a:r>
              <a:rPr sz="1500" spc="-5" dirty="0">
                <a:solidFill>
                  <a:srgbClr val="FFFFFF"/>
                </a:solidFill>
                <a:latin typeface="Carlito"/>
                <a:cs typeface="Carlito"/>
              </a:rPr>
              <a:t>management  </a:t>
            </a:r>
            <a:r>
              <a:rPr sz="1500" spc="-15" dirty="0">
                <a:solidFill>
                  <a:srgbClr val="FFFFFF"/>
                </a:solidFill>
                <a:latin typeface="Carlito"/>
                <a:cs typeface="Carlito"/>
              </a:rPr>
              <a:t>system</a:t>
            </a:r>
            <a:endParaRPr sz="1500">
              <a:latin typeface="Carlito"/>
              <a:cs typeface="Carlito"/>
            </a:endParaRPr>
          </a:p>
        </p:txBody>
      </p:sp>
      <p:sp>
        <p:nvSpPr>
          <p:cNvPr id="11" name="object 11"/>
          <p:cNvSpPr/>
          <p:nvPr/>
        </p:nvSpPr>
        <p:spPr>
          <a:xfrm>
            <a:off x="7342632" y="2866644"/>
            <a:ext cx="515779" cy="692150"/>
          </a:xfrm>
          <a:custGeom>
            <a:avLst/>
            <a:gdLst/>
            <a:ahLst/>
            <a:cxnLst/>
            <a:rect l="l" t="t" r="r" b="b"/>
            <a:pathLst>
              <a:path w="687704" h="692150">
                <a:moveTo>
                  <a:pt x="549909" y="0"/>
                </a:moveTo>
                <a:lnTo>
                  <a:pt x="137414" y="0"/>
                </a:lnTo>
                <a:lnTo>
                  <a:pt x="137414" y="348360"/>
                </a:lnTo>
                <a:lnTo>
                  <a:pt x="0" y="348360"/>
                </a:lnTo>
                <a:lnTo>
                  <a:pt x="343662" y="691895"/>
                </a:lnTo>
                <a:lnTo>
                  <a:pt x="687324" y="348360"/>
                </a:lnTo>
                <a:lnTo>
                  <a:pt x="549909" y="348360"/>
                </a:lnTo>
                <a:lnTo>
                  <a:pt x="549909" y="0"/>
                </a:lnTo>
                <a:close/>
              </a:path>
            </a:pathLst>
          </a:custGeom>
          <a:solidFill>
            <a:srgbClr val="D7B15C"/>
          </a:solidFill>
        </p:spPr>
        <p:txBody>
          <a:bodyPr wrap="square" lIns="0" tIns="0" rIns="0" bIns="0" rtlCol="0"/>
          <a:lstStyle/>
          <a:p>
            <a:endParaRPr/>
          </a:p>
        </p:txBody>
      </p:sp>
      <p:sp>
        <p:nvSpPr>
          <p:cNvPr id="12" name="object 12"/>
          <p:cNvSpPr/>
          <p:nvPr/>
        </p:nvSpPr>
        <p:spPr>
          <a:xfrm>
            <a:off x="6561962" y="4128136"/>
            <a:ext cx="2078355" cy="1663064"/>
          </a:xfrm>
          <a:custGeom>
            <a:avLst/>
            <a:gdLst/>
            <a:ahLst/>
            <a:cxnLst/>
            <a:rect l="l" t="t" r="r" b="b"/>
            <a:pathLst>
              <a:path w="2771140" h="1663064">
                <a:moveTo>
                  <a:pt x="2604389" y="0"/>
                </a:moveTo>
                <a:lnTo>
                  <a:pt x="166243" y="0"/>
                </a:lnTo>
                <a:lnTo>
                  <a:pt x="122046" y="5937"/>
                </a:lnTo>
                <a:lnTo>
                  <a:pt x="82333" y="22695"/>
                </a:lnTo>
                <a:lnTo>
                  <a:pt x="48688" y="48688"/>
                </a:lnTo>
                <a:lnTo>
                  <a:pt x="22695" y="82333"/>
                </a:lnTo>
                <a:lnTo>
                  <a:pt x="5937" y="122046"/>
                </a:lnTo>
                <a:lnTo>
                  <a:pt x="0" y="166243"/>
                </a:lnTo>
                <a:lnTo>
                  <a:pt x="0" y="1496441"/>
                </a:lnTo>
                <a:lnTo>
                  <a:pt x="5937" y="1540637"/>
                </a:lnTo>
                <a:lnTo>
                  <a:pt x="22695" y="1580350"/>
                </a:lnTo>
                <a:lnTo>
                  <a:pt x="48688" y="1613995"/>
                </a:lnTo>
                <a:lnTo>
                  <a:pt x="82333" y="1639988"/>
                </a:lnTo>
                <a:lnTo>
                  <a:pt x="122046" y="1656746"/>
                </a:lnTo>
                <a:lnTo>
                  <a:pt x="166243" y="1662684"/>
                </a:lnTo>
                <a:lnTo>
                  <a:pt x="2604389" y="1662684"/>
                </a:lnTo>
                <a:lnTo>
                  <a:pt x="2648585" y="1656746"/>
                </a:lnTo>
                <a:lnTo>
                  <a:pt x="2688298" y="1639988"/>
                </a:lnTo>
                <a:lnTo>
                  <a:pt x="2721943" y="1613995"/>
                </a:lnTo>
                <a:lnTo>
                  <a:pt x="2747936" y="1580350"/>
                </a:lnTo>
                <a:lnTo>
                  <a:pt x="2764694" y="1540637"/>
                </a:lnTo>
                <a:lnTo>
                  <a:pt x="2770632" y="1496441"/>
                </a:lnTo>
                <a:lnTo>
                  <a:pt x="2770632" y="166243"/>
                </a:lnTo>
                <a:lnTo>
                  <a:pt x="2764694" y="122046"/>
                </a:lnTo>
                <a:lnTo>
                  <a:pt x="2747936" y="82333"/>
                </a:lnTo>
                <a:lnTo>
                  <a:pt x="2721943" y="48688"/>
                </a:lnTo>
                <a:lnTo>
                  <a:pt x="2688298" y="22695"/>
                </a:lnTo>
                <a:lnTo>
                  <a:pt x="2648585" y="5937"/>
                </a:lnTo>
                <a:lnTo>
                  <a:pt x="2604389" y="0"/>
                </a:lnTo>
                <a:close/>
              </a:path>
            </a:pathLst>
          </a:custGeom>
          <a:solidFill>
            <a:srgbClr val="7AA79D"/>
          </a:solidFill>
        </p:spPr>
        <p:txBody>
          <a:bodyPr wrap="square" lIns="0" tIns="0" rIns="0" bIns="0" rtlCol="0"/>
          <a:lstStyle/>
          <a:p>
            <a:endParaRPr/>
          </a:p>
        </p:txBody>
      </p:sp>
      <p:sp>
        <p:nvSpPr>
          <p:cNvPr id="13" name="object 13"/>
          <p:cNvSpPr txBox="1"/>
          <p:nvPr/>
        </p:nvSpPr>
        <p:spPr>
          <a:xfrm>
            <a:off x="6698932" y="4361179"/>
            <a:ext cx="1804511" cy="1269578"/>
          </a:xfrm>
          <a:prstGeom prst="rect">
            <a:avLst/>
          </a:prstGeom>
        </p:spPr>
        <p:txBody>
          <a:bodyPr vert="horz" wrap="square" lIns="0" tIns="38100" rIns="0" bIns="0" rtlCol="0">
            <a:spAutoFit/>
          </a:bodyPr>
          <a:lstStyle/>
          <a:p>
            <a:pPr marL="12700" marR="5080" indent="-635" algn="ctr">
              <a:lnSpc>
                <a:spcPts val="1620"/>
              </a:lnSpc>
              <a:spcBef>
                <a:spcPts val="300"/>
              </a:spcBef>
            </a:pPr>
            <a:r>
              <a:rPr sz="1500" spc="-5" dirty="0">
                <a:solidFill>
                  <a:srgbClr val="FFFFFF"/>
                </a:solidFill>
                <a:latin typeface="Carlito"/>
                <a:cs typeface="Carlito"/>
              </a:rPr>
              <a:t>IIoT uses more sensitive </a:t>
            </a:r>
            <a:r>
              <a:rPr sz="1500" dirty="0">
                <a:solidFill>
                  <a:srgbClr val="FFFFFF"/>
                </a:solidFill>
                <a:latin typeface="Carlito"/>
                <a:cs typeface="Carlito"/>
              </a:rPr>
              <a:t>and  </a:t>
            </a:r>
            <a:r>
              <a:rPr sz="1500" spc="-5" dirty="0">
                <a:solidFill>
                  <a:srgbClr val="FFFFFF"/>
                </a:solidFill>
                <a:latin typeface="Carlito"/>
                <a:cs typeface="Carlito"/>
              </a:rPr>
              <a:t>precise </a:t>
            </a:r>
            <a:r>
              <a:rPr sz="1500" spc="-10" dirty="0">
                <a:solidFill>
                  <a:srgbClr val="FFFFFF"/>
                </a:solidFill>
                <a:latin typeface="Carlito"/>
                <a:cs typeface="Carlito"/>
              </a:rPr>
              <a:t>sensors </a:t>
            </a:r>
            <a:r>
              <a:rPr sz="1500" dirty="0">
                <a:solidFill>
                  <a:srgbClr val="FFFFFF"/>
                </a:solidFill>
                <a:latin typeface="Carlito"/>
                <a:cs typeface="Carlito"/>
              </a:rPr>
              <a:t>including</a:t>
            </a:r>
            <a:r>
              <a:rPr sz="1500" spc="-50" dirty="0">
                <a:solidFill>
                  <a:srgbClr val="FFFFFF"/>
                </a:solidFill>
                <a:latin typeface="Carlito"/>
                <a:cs typeface="Carlito"/>
              </a:rPr>
              <a:t> </a:t>
            </a:r>
            <a:r>
              <a:rPr sz="1500" spc="-5" dirty="0">
                <a:solidFill>
                  <a:srgbClr val="FFFFFF"/>
                </a:solidFill>
                <a:latin typeface="Carlito"/>
                <a:cs typeface="Carlito"/>
              </a:rPr>
              <a:t>more  </a:t>
            </a:r>
            <a:r>
              <a:rPr sz="1500" spc="-10" dirty="0">
                <a:solidFill>
                  <a:srgbClr val="FFFFFF"/>
                </a:solidFill>
                <a:latin typeface="Carlito"/>
                <a:cs typeface="Carlito"/>
              </a:rPr>
              <a:t>location-aware</a:t>
            </a:r>
            <a:r>
              <a:rPr sz="1500" spc="-35" dirty="0">
                <a:solidFill>
                  <a:srgbClr val="FFFFFF"/>
                </a:solidFill>
                <a:latin typeface="Carlito"/>
                <a:cs typeface="Carlito"/>
              </a:rPr>
              <a:t> </a:t>
            </a:r>
            <a:r>
              <a:rPr sz="1500" spc="-5" dirty="0">
                <a:solidFill>
                  <a:srgbClr val="FFFFFF"/>
                </a:solidFill>
                <a:latin typeface="Carlito"/>
                <a:cs typeface="Carlito"/>
              </a:rPr>
              <a:t>technologies</a:t>
            </a:r>
            <a:endParaRPr sz="1500">
              <a:latin typeface="Carlito"/>
              <a:cs typeface="Carlito"/>
            </a:endParaRPr>
          </a:p>
        </p:txBody>
      </p:sp>
      <p:sp>
        <p:nvSpPr>
          <p:cNvPr id="14" name="object 14"/>
          <p:cNvSpPr/>
          <p:nvPr/>
        </p:nvSpPr>
        <p:spPr>
          <a:xfrm>
            <a:off x="5937885" y="4372356"/>
            <a:ext cx="441484" cy="687705"/>
          </a:xfrm>
          <a:custGeom>
            <a:avLst/>
            <a:gdLst/>
            <a:ahLst/>
            <a:cxnLst/>
            <a:rect l="l" t="t" r="r" b="b"/>
            <a:pathLst>
              <a:path w="588645" h="687704">
                <a:moveTo>
                  <a:pt x="294131" y="0"/>
                </a:moveTo>
                <a:lnTo>
                  <a:pt x="0" y="343662"/>
                </a:lnTo>
                <a:lnTo>
                  <a:pt x="294131" y="687324"/>
                </a:lnTo>
                <a:lnTo>
                  <a:pt x="294131" y="549910"/>
                </a:lnTo>
                <a:lnTo>
                  <a:pt x="588264" y="549910"/>
                </a:lnTo>
                <a:lnTo>
                  <a:pt x="588264" y="137414"/>
                </a:lnTo>
                <a:lnTo>
                  <a:pt x="294131" y="137414"/>
                </a:lnTo>
                <a:lnTo>
                  <a:pt x="294131" y="0"/>
                </a:lnTo>
                <a:close/>
              </a:path>
            </a:pathLst>
          </a:custGeom>
          <a:solidFill>
            <a:srgbClr val="7AA79D"/>
          </a:solidFill>
        </p:spPr>
        <p:txBody>
          <a:bodyPr wrap="square" lIns="0" tIns="0" rIns="0" bIns="0" rtlCol="0"/>
          <a:lstStyle/>
          <a:p>
            <a:endParaRPr/>
          </a:p>
        </p:txBody>
      </p:sp>
      <p:sp>
        <p:nvSpPr>
          <p:cNvPr id="15" name="object 15"/>
          <p:cNvSpPr/>
          <p:nvPr/>
        </p:nvSpPr>
        <p:spPr>
          <a:xfrm>
            <a:off x="3651884" y="3884676"/>
            <a:ext cx="2078355" cy="1906524"/>
          </a:xfrm>
          <a:custGeom>
            <a:avLst/>
            <a:gdLst/>
            <a:ahLst/>
            <a:cxnLst/>
            <a:rect l="l" t="t" r="r" b="b"/>
            <a:pathLst>
              <a:path w="2771140" h="1663064">
                <a:moveTo>
                  <a:pt x="2604389" y="0"/>
                </a:moveTo>
                <a:lnTo>
                  <a:pt x="166243" y="0"/>
                </a:lnTo>
                <a:lnTo>
                  <a:pt x="122046" y="5937"/>
                </a:lnTo>
                <a:lnTo>
                  <a:pt x="82333" y="22695"/>
                </a:lnTo>
                <a:lnTo>
                  <a:pt x="48688" y="48688"/>
                </a:lnTo>
                <a:lnTo>
                  <a:pt x="22695" y="82333"/>
                </a:lnTo>
                <a:lnTo>
                  <a:pt x="5937" y="122046"/>
                </a:lnTo>
                <a:lnTo>
                  <a:pt x="0" y="166243"/>
                </a:lnTo>
                <a:lnTo>
                  <a:pt x="0" y="1496441"/>
                </a:lnTo>
                <a:lnTo>
                  <a:pt x="5937" y="1540637"/>
                </a:lnTo>
                <a:lnTo>
                  <a:pt x="22695" y="1580350"/>
                </a:lnTo>
                <a:lnTo>
                  <a:pt x="48688" y="1613995"/>
                </a:lnTo>
                <a:lnTo>
                  <a:pt x="82333" y="1639988"/>
                </a:lnTo>
                <a:lnTo>
                  <a:pt x="122046" y="1656746"/>
                </a:lnTo>
                <a:lnTo>
                  <a:pt x="166243" y="1662684"/>
                </a:lnTo>
                <a:lnTo>
                  <a:pt x="2604389" y="1662684"/>
                </a:lnTo>
                <a:lnTo>
                  <a:pt x="2648585" y="1656746"/>
                </a:lnTo>
                <a:lnTo>
                  <a:pt x="2688298" y="1639988"/>
                </a:lnTo>
                <a:lnTo>
                  <a:pt x="2721943" y="1613995"/>
                </a:lnTo>
                <a:lnTo>
                  <a:pt x="2747936" y="1580350"/>
                </a:lnTo>
                <a:lnTo>
                  <a:pt x="2764694" y="1540637"/>
                </a:lnTo>
                <a:lnTo>
                  <a:pt x="2770631" y="1496441"/>
                </a:lnTo>
                <a:lnTo>
                  <a:pt x="2770631" y="166243"/>
                </a:lnTo>
                <a:lnTo>
                  <a:pt x="2764694" y="122046"/>
                </a:lnTo>
                <a:lnTo>
                  <a:pt x="2747936" y="82333"/>
                </a:lnTo>
                <a:lnTo>
                  <a:pt x="2721943" y="48688"/>
                </a:lnTo>
                <a:lnTo>
                  <a:pt x="2688298" y="22695"/>
                </a:lnTo>
                <a:lnTo>
                  <a:pt x="2648585" y="5937"/>
                </a:lnTo>
                <a:lnTo>
                  <a:pt x="2604389" y="0"/>
                </a:lnTo>
                <a:close/>
              </a:path>
            </a:pathLst>
          </a:custGeom>
          <a:solidFill>
            <a:srgbClr val="958B8B"/>
          </a:solidFill>
        </p:spPr>
        <p:txBody>
          <a:bodyPr wrap="square" lIns="0" tIns="0" rIns="0" bIns="0" rtlCol="0"/>
          <a:lstStyle/>
          <a:p>
            <a:endParaRPr/>
          </a:p>
        </p:txBody>
      </p:sp>
      <p:sp>
        <p:nvSpPr>
          <p:cNvPr id="16" name="object 16"/>
          <p:cNvSpPr txBox="1"/>
          <p:nvPr/>
        </p:nvSpPr>
        <p:spPr>
          <a:xfrm>
            <a:off x="3900869" y="4114800"/>
            <a:ext cx="1581150" cy="1490152"/>
          </a:xfrm>
          <a:prstGeom prst="rect">
            <a:avLst/>
          </a:prstGeom>
        </p:spPr>
        <p:txBody>
          <a:bodyPr vert="horz" wrap="square" lIns="0" tIns="35560" rIns="0" bIns="0" rtlCol="0">
            <a:spAutoFit/>
          </a:bodyPr>
          <a:lstStyle/>
          <a:p>
            <a:pPr marL="12065" marR="5080" algn="ctr">
              <a:lnSpc>
                <a:spcPct val="90000"/>
              </a:lnSpc>
              <a:spcBef>
                <a:spcPts val="280"/>
              </a:spcBef>
            </a:pPr>
            <a:r>
              <a:rPr sz="1500" dirty="0">
                <a:solidFill>
                  <a:srgbClr val="FFFFFF"/>
                </a:solidFill>
                <a:latin typeface="Carlito"/>
                <a:cs typeface="Carlito"/>
              </a:rPr>
              <a:t>Both </a:t>
            </a:r>
            <a:r>
              <a:rPr sz="1500" spc="-5" dirty="0">
                <a:solidFill>
                  <a:srgbClr val="FFFFFF"/>
                </a:solidFill>
                <a:latin typeface="Carlito"/>
                <a:cs typeface="Carlito"/>
              </a:rPr>
              <a:t>concepts </a:t>
            </a:r>
            <a:r>
              <a:rPr sz="1500" dirty="0">
                <a:solidFill>
                  <a:srgbClr val="FFFFFF"/>
                </a:solidFill>
                <a:latin typeface="Carlito"/>
                <a:cs typeface="Carlito"/>
              </a:rPr>
              <a:t>: </a:t>
            </a:r>
            <a:r>
              <a:rPr sz="1500" spc="-5" dirty="0">
                <a:solidFill>
                  <a:srgbClr val="FFFFFF"/>
                </a:solidFill>
                <a:latin typeface="Carlito"/>
                <a:cs typeface="Carlito"/>
              </a:rPr>
              <a:t>same</a:t>
            </a:r>
            <a:r>
              <a:rPr sz="1500" spc="-105" dirty="0">
                <a:solidFill>
                  <a:srgbClr val="FFFFFF"/>
                </a:solidFill>
                <a:latin typeface="Carlito"/>
                <a:cs typeface="Carlito"/>
              </a:rPr>
              <a:t> </a:t>
            </a:r>
            <a:r>
              <a:rPr sz="1500" dirty="0">
                <a:solidFill>
                  <a:srgbClr val="FFFFFF"/>
                </a:solidFill>
                <a:latin typeface="Carlito"/>
                <a:cs typeface="Carlito"/>
              </a:rPr>
              <a:t>main  </a:t>
            </a:r>
            <a:r>
              <a:rPr sz="1500" spc="-5" dirty="0">
                <a:solidFill>
                  <a:srgbClr val="FFFFFF"/>
                </a:solidFill>
                <a:latin typeface="Carlito"/>
                <a:cs typeface="Carlito"/>
              </a:rPr>
              <a:t>character of </a:t>
            </a:r>
            <a:r>
              <a:rPr sz="1500" spc="-15" dirty="0">
                <a:solidFill>
                  <a:srgbClr val="FFFFFF"/>
                </a:solidFill>
                <a:latin typeface="Carlito"/>
                <a:cs typeface="Carlito"/>
              </a:rPr>
              <a:t>availability,  </a:t>
            </a:r>
            <a:r>
              <a:rPr sz="1500" spc="-5" dirty="0">
                <a:solidFill>
                  <a:srgbClr val="FFFFFF"/>
                </a:solidFill>
                <a:latin typeface="Carlito"/>
                <a:cs typeface="Carlito"/>
              </a:rPr>
              <a:t>intelligent </a:t>
            </a:r>
            <a:r>
              <a:rPr sz="1500" dirty="0">
                <a:solidFill>
                  <a:srgbClr val="FFFFFF"/>
                </a:solidFill>
                <a:latin typeface="Carlito"/>
                <a:cs typeface="Carlito"/>
              </a:rPr>
              <a:t>and </a:t>
            </a:r>
            <a:r>
              <a:rPr sz="1500" spc="-5" dirty="0">
                <a:solidFill>
                  <a:srgbClr val="FFFFFF"/>
                </a:solidFill>
                <a:latin typeface="Carlito"/>
                <a:cs typeface="Carlito"/>
              </a:rPr>
              <a:t>connected  devices.</a:t>
            </a:r>
            <a:endParaRPr sz="1500">
              <a:latin typeface="Carlito"/>
              <a:cs typeface="Carlito"/>
            </a:endParaRPr>
          </a:p>
        </p:txBody>
      </p:sp>
      <p:sp>
        <p:nvSpPr>
          <p:cNvPr id="17" name="object 17"/>
          <p:cNvSpPr/>
          <p:nvPr/>
        </p:nvSpPr>
        <p:spPr>
          <a:xfrm>
            <a:off x="3174777" y="4410583"/>
            <a:ext cx="340519" cy="687070"/>
          </a:xfrm>
          <a:custGeom>
            <a:avLst/>
            <a:gdLst/>
            <a:ahLst/>
            <a:cxnLst/>
            <a:rect l="l" t="t" r="r" b="b"/>
            <a:pathLst>
              <a:path w="454025" h="687070">
                <a:moveTo>
                  <a:pt x="217677" y="0"/>
                </a:moveTo>
                <a:lnTo>
                  <a:pt x="0" y="348234"/>
                </a:lnTo>
                <a:lnTo>
                  <a:pt x="232028" y="687070"/>
                </a:lnTo>
                <a:lnTo>
                  <a:pt x="229108" y="549656"/>
                </a:lnTo>
                <a:lnTo>
                  <a:pt x="454025" y="544957"/>
                </a:lnTo>
                <a:lnTo>
                  <a:pt x="445388" y="132715"/>
                </a:lnTo>
                <a:lnTo>
                  <a:pt x="220472" y="137414"/>
                </a:lnTo>
                <a:lnTo>
                  <a:pt x="217677" y="0"/>
                </a:lnTo>
                <a:close/>
              </a:path>
            </a:pathLst>
          </a:custGeom>
          <a:solidFill>
            <a:srgbClr val="958B8B"/>
          </a:solidFill>
        </p:spPr>
        <p:txBody>
          <a:bodyPr wrap="square" lIns="0" tIns="0" rIns="0" bIns="0" rtlCol="0"/>
          <a:lstStyle/>
          <a:p>
            <a:endParaRPr/>
          </a:p>
        </p:txBody>
      </p:sp>
      <p:grpSp>
        <p:nvGrpSpPr>
          <p:cNvPr id="18" name="object 18"/>
          <p:cNvGrpSpPr/>
          <p:nvPr/>
        </p:nvGrpSpPr>
        <p:grpSpPr>
          <a:xfrm>
            <a:off x="501777" y="3768852"/>
            <a:ext cx="2513647" cy="2057400"/>
            <a:chOff x="669036" y="3768852"/>
            <a:chExt cx="3351529" cy="2057400"/>
          </a:xfrm>
        </p:grpSpPr>
        <p:sp>
          <p:nvSpPr>
            <p:cNvPr id="19" name="object 19"/>
            <p:cNvSpPr/>
            <p:nvPr/>
          </p:nvSpPr>
          <p:spPr>
            <a:xfrm>
              <a:off x="669036" y="3768852"/>
              <a:ext cx="3351529" cy="2057400"/>
            </a:xfrm>
            <a:custGeom>
              <a:avLst/>
              <a:gdLst/>
              <a:ahLst/>
              <a:cxnLst/>
              <a:rect l="l" t="t" r="r" b="b"/>
              <a:pathLst>
                <a:path w="3351529" h="2057400">
                  <a:moveTo>
                    <a:pt x="3145536" y="0"/>
                  </a:moveTo>
                  <a:lnTo>
                    <a:pt x="205714" y="0"/>
                  </a:lnTo>
                  <a:lnTo>
                    <a:pt x="158545" y="5431"/>
                  </a:lnTo>
                  <a:lnTo>
                    <a:pt x="115246" y="20905"/>
                  </a:lnTo>
                  <a:lnTo>
                    <a:pt x="77050" y="45186"/>
                  </a:lnTo>
                  <a:lnTo>
                    <a:pt x="45192" y="77044"/>
                  </a:lnTo>
                  <a:lnTo>
                    <a:pt x="20908" y="115244"/>
                  </a:lnTo>
                  <a:lnTo>
                    <a:pt x="5433" y="158553"/>
                  </a:lnTo>
                  <a:lnTo>
                    <a:pt x="0" y="205740"/>
                  </a:lnTo>
                  <a:lnTo>
                    <a:pt x="0" y="1851660"/>
                  </a:lnTo>
                  <a:lnTo>
                    <a:pt x="5433" y="1898834"/>
                  </a:lnTo>
                  <a:lnTo>
                    <a:pt x="20908" y="1942139"/>
                  </a:lnTo>
                  <a:lnTo>
                    <a:pt x="45192" y="1980339"/>
                  </a:lnTo>
                  <a:lnTo>
                    <a:pt x="77050" y="2012201"/>
                  </a:lnTo>
                  <a:lnTo>
                    <a:pt x="115246" y="2036488"/>
                  </a:lnTo>
                  <a:lnTo>
                    <a:pt x="158545" y="2051966"/>
                  </a:lnTo>
                  <a:lnTo>
                    <a:pt x="205714" y="2057400"/>
                  </a:lnTo>
                  <a:lnTo>
                    <a:pt x="3145536" y="2057400"/>
                  </a:lnTo>
                  <a:lnTo>
                    <a:pt x="3192722" y="2051966"/>
                  </a:lnTo>
                  <a:lnTo>
                    <a:pt x="3236031" y="2036488"/>
                  </a:lnTo>
                  <a:lnTo>
                    <a:pt x="3274231" y="2012201"/>
                  </a:lnTo>
                  <a:lnTo>
                    <a:pt x="3306089" y="1980339"/>
                  </a:lnTo>
                  <a:lnTo>
                    <a:pt x="3330370" y="1942139"/>
                  </a:lnTo>
                  <a:lnTo>
                    <a:pt x="3345844" y="1898834"/>
                  </a:lnTo>
                  <a:lnTo>
                    <a:pt x="3351276" y="1851660"/>
                  </a:lnTo>
                  <a:lnTo>
                    <a:pt x="3351276" y="205740"/>
                  </a:lnTo>
                  <a:lnTo>
                    <a:pt x="3345844" y="158553"/>
                  </a:lnTo>
                  <a:lnTo>
                    <a:pt x="3330370" y="115244"/>
                  </a:lnTo>
                  <a:lnTo>
                    <a:pt x="3306089" y="77044"/>
                  </a:lnTo>
                  <a:lnTo>
                    <a:pt x="3274231" y="45186"/>
                  </a:lnTo>
                  <a:lnTo>
                    <a:pt x="3236031" y="20905"/>
                  </a:lnTo>
                  <a:lnTo>
                    <a:pt x="3192722" y="5431"/>
                  </a:lnTo>
                  <a:lnTo>
                    <a:pt x="3145536" y="0"/>
                  </a:lnTo>
                  <a:close/>
                </a:path>
              </a:pathLst>
            </a:custGeom>
            <a:solidFill>
              <a:srgbClr val="DD8046"/>
            </a:solidFill>
          </p:spPr>
          <p:txBody>
            <a:bodyPr wrap="square" lIns="0" tIns="0" rIns="0" bIns="0" rtlCol="0"/>
            <a:lstStyle/>
            <a:p>
              <a:endParaRPr/>
            </a:p>
          </p:txBody>
        </p:sp>
        <p:sp>
          <p:nvSpPr>
            <p:cNvPr id="20" name="object 20"/>
            <p:cNvSpPr/>
            <p:nvPr/>
          </p:nvSpPr>
          <p:spPr>
            <a:xfrm>
              <a:off x="3098546" y="4291340"/>
              <a:ext cx="239602" cy="267718"/>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815223" y="3972895"/>
              <a:ext cx="280032" cy="291764"/>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498091" y="5210556"/>
              <a:ext cx="187452" cy="225552"/>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58595" y="4870704"/>
              <a:ext cx="185928" cy="227076"/>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1462277" y="4315206"/>
              <a:ext cx="330835" cy="419100"/>
            </a:xfrm>
            <a:custGeom>
              <a:avLst/>
              <a:gdLst/>
              <a:ahLst/>
              <a:cxnLst/>
              <a:rect l="l" t="t" r="r" b="b"/>
              <a:pathLst>
                <a:path w="330835" h="419100">
                  <a:moveTo>
                    <a:pt x="0" y="0"/>
                  </a:moveTo>
                  <a:lnTo>
                    <a:pt x="0" y="209550"/>
                  </a:lnTo>
                  <a:lnTo>
                    <a:pt x="330580" y="209550"/>
                  </a:lnTo>
                  <a:lnTo>
                    <a:pt x="330580" y="418973"/>
                  </a:lnTo>
                </a:path>
              </a:pathLst>
            </a:custGeom>
            <a:ln w="28956">
              <a:solidFill>
                <a:srgbClr val="FFFF00"/>
              </a:solidFill>
            </a:ln>
          </p:spPr>
          <p:txBody>
            <a:bodyPr wrap="square" lIns="0" tIns="0" rIns="0" bIns="0" rtlCol="0"/>
            <a:lstStyle/>
            <a:p>
              <a:endParaRPr/>
            </a:p>
          </p:txBody>
        </p:sp>
        <p:sp>
          <p:nvSpPr>
            <p:cNvPr id="25" name="object 25"/>
            <p:cNvSpPr/>
            <p:nvPr/>
          </p:nvSpPr>
          <p:spPr>
            <a:xfrm>
              <a:off x="2445258" y="4173474"/>
              <a:ext cx="471170" cy="237490"/>
            </a:xfrm>
            <a:custGeom>
              <a:avLst/>
              <a:gdLst/>
              <a:ahLst/>
              <a:cxnLst/>
              <a:rect l="l" t="t" r="r" b="b"/>
              <a:pathLst>
                <a:path w="471169" h="237489">
                  <a:moveTo>
                    <a:pt x="0" y="0"/>
                  </a:moveTo>
                  <a:lnTo>
                    <a:pt x="235331" y="0"/>
                  </a:lnTo>
                  <a:lnTo>
                    <a:pt x="235331" y="237108"/>
                  </a:lnTo>
                  <a:lnTo>
                    <a:pt x="470662" y="237108"/>
                  </a:lnTo>
                </a:path>
              </a:pathLst>
            </a:custGeom>
            <a:ln w="28956">
              <a:solidFill>
                <a:srgbClr val="FFFF00"/>
              </a:solidFill>
            </a:ln>
          </p:spPr>
          <p:txBody>
            <a:bodyPr wrap="square" lIns="0" tIns="0" rIns="0" bIns="0" rtlCol="0"/>
            <a:lstStyle/>
            <a:p>
              <a:endParaRPr/>
            </a:p>
          </p:txBody>
        </p:sp>
        <p:sp>
          <p:nvSpPr>
            <p:cNvPr id="26" name="object 26"/>
            <p:cNvSpPr/>
            <p:nvPr/>
          </p:nvSpPr>
          <p:spPr>
            <a:xfrm>
              <a:off x="2216658" y="4438650"/>
              <a:ext cx="1905" cy="470534"/>
            </a:xfrm>
            <a:custGeom>
              <a:avLst/>
              <a:gdLst/>
              <a:ahLst/>
              <a:cxnLst/>
              <a:rect l="l" t="t" r="r" b="b"/>
              <a:pathLst>
                <a:path w="1905" h="470535">
                  <a:moveTo>
                    <a:pt x="889" y="-14477"/>
                  </a:moveTo>
                  <a:lnTo>
                    <a:pt x="889" y="484504"/>
                  </a:lnTo>
                </a:path>
              </a:pathLst>
            </a:custGeom>
            <a:ln w="30733">
              <a:solidFill>
                <a:srgbClr val="FFFF00"/>
              </a:solidFill>
            </a:ln>
          </p:spPr>
          <p:txBody>
            <a:bodyPr wrap="square" lIns="0" tIns="0" rIns="0" bIns="0" rtlCol="0"/>
            <a:lstStyle/>
            <a:p>
              <a:endParaRPr/>
            </a:p>
          </p:txBody>
        </p:sp>
        <p:sp>
          <p:nvSpPr>
            <p:cNvPr id="27" name="object 27"/>
            <p:cNvSpPr/>
            <p:nvPr/>
          </p:nvSpPr>
          <p:spPr>
            <a:xfrm>
              <a:off x="1729739" y="4282440"/>
              <a:ext cx="911352" cy="669036"/>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2025396" y="4032504"/>
              <a:ext cx="495300" cy="495300"/>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2081022" y="5295138"/>
              <a:ext cx="440055" cy="74930"/>
            </a:xfrm>
            <a:custGeom>
              <a:avLst/>
              <a:gdLst/>
              <a:ahLst/>
              <a:cxnLst/>
              <a:rect l="l" t="t" r="r" b="b"/>
              <a:pathLst>
                <a:path w="440055" h="74929">
                  <a:moveTo>
                    <a:pt x="0" y="0"/>
                  </a:moveTo>
                  <a:lnTo>
                    <a:pt x="219963" y="0"/>
                  </a:lnTo>
                  <a:lnTo>
                    <a:pt x="219963" y="74675"/>
                  </a:lnTo>
                  <a:lnTo>
                    <a:pt x="440054" y="74675"/>
                  </a:lnTo>
                </a:path>
              </a:pathLst>
            </a:custGeom>
            <a:ln w="28956">
              <a:solidFill>
                <a:srgbClr val="FFFF00"/>
              </a:solidFill>
            </a:ln>
          </p:spPr>
          <p:txBody>
            <a:bodyPr wrap="square" lIns="0" tIns="0" rIns="0" bIns="0" rtlCol="0"/>
            <a:lstStyle/>
            <a:p>
              <a:endParaRPr/>
            </a:p>
          </p:txBody>
        </p:sp>
        <p:sp>
          <p:nvSpPr>
            <p:cNvPr id="30" name="object 30"/>
            <p:cNvSpPr/>
            <p:nvPr/>
          </p:nvSpPr>
          <p:spPr>
            <a:xfrm>
              <a:off x="1600200" y="5064252"/>
              <a:ext cx="691895" cy="518160"/>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2788158" y="4511802"/>
              <a:ext cx="74930" cy="552450"/>
            </a:xfrm>
            <a:custGeom>
              <a:avLst/>
              <a:gdLst/>
              <a:ahLst/>
              <a:cxnLst/>
              <a:rect l="l" t="t" r="r" b="b"/>
              <a:pathLst>
                <a:path w="74930" h="552450">
                  <a:moveTo>
                    <a:pt x="74675" y="0"/>
                  </a:moveTo>
                  <a:lnTo>
                    <a:pt x="74675" y="275971"/>
                  </a:lnTo>
                  <a:lnTo>
                    <a:pt x="0" y="275971"/>
                  </a:lnTo>
                  <a:lnTo>
                    <a:pt x="0" y="551942"/>
                  </a:lnTo>
                </a:path>
              </a:pathLst>
            </a:custGeom>
            <a:ln w="28955">
              <a:solidFill>
                <a:srgbClr val="FFFF00"/>
              </a:solidFill>
            </a:ln>
          </p:spPr>
          <p:txBody>
            <a:bodyPr wrap="square" lIns="0" tIns="0" rIns="0" bIns="0" rtlCol="0"/>
            <a:lstStyle/>
            <a:p>
              <a:endParaRPr/>
            </a:p>
          </p:txBody>
        </p:sp>
        <p:sp>
          <p:nvSpPr>
            <p:cNvPr id="32" name="object 32"/>
            <p:cNvSpPr/>
            <p:nvPr/>
          </p:nvSpPr>
          <p:spPr>
            <a:xfrm>
              <a:off x="2520696" y="4945380"/>
              <a:ext cx="1091183" cy="566928"/>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2726436" y="4291584"/>
              <a:ext cx="608076" cy="470915"/>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107186" y="4178046"/>
              <a:ext cx="281940" cy="154305"/>
            </a:xfrm>
            <a:custGeom>
              <a:avLst/>
              <a:gdLst/>
              <a:ahLst/>
              <a:cxnLst/>
              <a:rect l="l" t="t" r="r" b="b"/>
              <a:pathLst>
                <a:path w="281940" h="154304">
                  <a:moveTo>
                    <a:pt x="0" y="154177"/>
                  </a:moveTo>
                  <a:lnTo>
                    <a:pt x="140804" y="154177"/>
                  </a:lnTo>
                  <a:lnTo>
                    <a:pt x="140804" y="0"/>
                  </a:lnTo>
                  <a:lnTo>
                    <a:pt x="281558" y="0"/>
                  </a:lnTo>
                </a:path>
              </a:pathLst>
            </a:custGeom>
            <a:ln w="28956">
              <a:solidFill>
                <a:srgbClr val="FFFF00"/>
              </a:solidFill>
            </a:ln>
          </p:spPr>
          <p:txBody>
            <a:bodyPr wrap="square" lIns="0" tIns="0" rIns="0" bIns="0" rtlCol="0"/>
            <a:lstStyle/>
            <a:p>
              <a:endParaRPr/>
            </a:p>
          </p:txBody>
        </p:sp>
        <p:sp>
          <p:nvSpPr>
            <p:cNvPr id="35" name="object 35"/>
            <p:cNvSpPr/>
            <p:nvPr/>
          </p:nvSpPr>
          <p:spPr>
            <a:xfrm>
              <a:off x="1214627" y="3992880"/>
              <a:ext cx="493776" cy="321563"/>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1047750" y="4615434"/>
              <a:ext cx="194945" cy="224154"/>
            </a:xfrm>
            <a:custGeom>
              <a:avLst/>
              <a:gdLst/>
              <a:ahLst/>
              <a:cxnLst/>
              <a:rect l="l" t="t" r="r" b="b"/>
              <a:pathLst>
                <a:path w="194944" h="224154">
                  <a:moveTo>
                    <a:pt x="0" y="0"/>
                  </a:moveTo>
                  <a:lnTo>
                    <a:pt x="194856" y="223647"/>
                  </a:lnTo>
                </a:path>
              </a:pathLst>
            </a:custGeom>
            <a:ln w="28956">
              <a:solidFill>
                <a:srgbClr val="FFFF00"/>
              </a:solidFill>
            </a:ln>
          </p:spPr>
          <p:txBody>
            <a:bodyPr wrap="square" lIns="0" tIns="0" rIns="0" bIns="0" rtlCol="0"/>
            <a:lstStyle/>
            <a:p>
              <a:endParaRPr/>
            </a:p>
          </p:txBody>
        </p:sp>
        <p:sp>
          <p:nvSpPr>
            <p:cNvPr id="37" name="object 37"/>
            <p:cNvSpPr/>
            <p:nvPr/>
          </p:nvSpPr>
          <p:spPr>
            <a:xfrm>
              <a:off x="1162812" y="4785360"/>
              <a:ext cx="403859" cy="402336"/>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982979" y="4123944"/>
              <a:ext cx="205740" cy="601980"/>
            </a:xfrm>
            <a:prstGeom prst="rect">
              <a:avLst/>
            </a:prstGeom>
            <a:blipFill>
              <a:blip r:embed="rId12"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 y="774192"/>
            <a:ext cx="8001000" cy="4976495"/>
            <a:chOff x="1527038" y="774191"/>
            <a:chExt cx="9153525" cy="4976495"/>
          </a:xfrm>
        </p:grpSpPr>
        <p:sp>
          <p:nvSpPr>
            <p:cNvPr id="3" name="object 3"/>
            <p:cNvSpPr/>
            <p:nvPr/>
          </p:nvSpPr>
          <p:spPr>
            <a:xfrm>
              <a:off x="1527038" y="853423"/>
              <a:ext cx="5849126" cy="489663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81149" y="869441"/>
              <a:ext cx="5736590" cy="4784090"/>
            </a:xfrm>
            <a:custGeom>
              <a:avLst/>
              <a:gdLst/>
              <a:ahLst/>
              <a:cxnLst/>
              <a:rect l="l" t="t" r="r" b="b"/>
              <a:pathLst>
                <a:path w="5736590" h="4784090">
                  <a:moveTo>
                    <a:pt x="0" y="2391918"/>
                  </a:moveTo>
                  <a:lnTo>
                    <a:pt x="474" y="2347976"/>
                  </a:lnTo>
                  <a:lnTo>
                    <a:pt x="1891" y="2304227"/>
                  </a:lnTo>
                  <a:lnTo>
                    <a:pt x="4243" y="2260676"/>
                  </a:lnTo>
                  <a:lnTo>
                    <a:pt x="7523" y="2217332"/>
                  </a:lnTo>
                  <a:lnTo>
                    <a:pt x="11721" y="2174199"/>
                  </a:lnTo>
                  <a:lnTo>
                    <a:pt x="16829" y="2131286"/>
                  </a:lnTo>
                  <a:lnTo>
                    <a:pt x="22840" y="2088598"/>
                  </a:lnTo>
                  <a:lnTo>
                    <a:pt x="29746" y="2046143"/>
                  </a:lnTo>
                  <a:lnTo>
                    <a:pt x="37538" y="2003928"/>
                  </a:lnTo>
                  <a:lnTo>
                    <a:pt x="46209" y="1961958"/>
                  </a:lnTo>
                  <a:lnTo>
                    <a:pt x="55749" y="1920242"/>
                  </a:lnTo>
                  <a:lnTo>
                    <a:pt x="66152" y="1878785"/>
                  </a:lnTo>
                  <a:lnTo>
                    <a:pt x="77409" y="1837594"/>
                  </a:lnTo>
                  <a:lnTo>
                    <a:pt x="89511" y="1796677"/>
                  </a:lnTo>
                  <a:lnTo>
                    <a:pt x="102451" y="1756039"/>
                  </a:lnTo>
                  <a:lnTo>
                    <a:pt x="116221" y="1715688"/>
                  </a:lnTo>
                  <a:lnTo>
                    <a:pt x="130813" y="1675631"/>
                  </a:lnTo>
                  <a:lnTo>
                    <a:pt x="146218" y="1635873"/>
                  </a:lnTo>
                  <a:lnTo>
                    <a:pt x="162429" y="1596423"/>
                  </a:lnTo>
                  <a:lnTo>
                    <a:pt x="179436" y="1557286"/>
                  </a:lnTo>
                  <a:lnTo>
                    <a:pt x="197233" y="1518470"/>
                  </a:lnTo>
                  <a:lnTo>
                    <a:pt x="215811" y="1479980"/>
                  </a:lnTo>
                  <a:lnTo>
                    <a:pt x="235162" y="1441825"/>
                  </a:lnTo>
                  <a:lnTo>
                    <a:pt x="255278" y="1404011"/>
                  </a:lnTo>
                  <a:lnTo>
                    <a:pt x="276151" y="1366543"/>
                  </a:lnTo>
                  <a:lnTo>
                    <a:pt x="297772" y="1329430"/>
                  </a:lnTo>
                  <a:lnTo>
                    <a:pt x="320134" y="1292678"/>
                  </a:lnTo>
                  <a:lnTo>
                    <a:pt x="343229" y="1256294"/>
                  </a:lnTo>
                  <a:lnTo>
                    <a:pt x="367048" y="1220284"/>
                  </a:lnTo>
                  <a:lnTo>
                    <a:pt x="391583" y="1184656"/>
                  </a:lnTo>
                  <a:lnTo>
                    <a:pt x="416826" y="1149415"/>
                  </a:lnTo>
                  <a:lnTo>
                    <a:pt x="442770" y="1114569"/>
                  </a:lnTo>
                  <a:lnTo>
                    <a:pt x="469405" y="1080124"/>
                  </a:lnTo>
                  <a:lnTo>
                    <a:pt x="496724" y="1046088"/>
                  </a:lnTo>
                  <a:lnTo>
                    <a:pt x="524719" y="1012467"/>
                  </a:lnTo>
                  <a:lnTo>
                    <a:pt x="553382" y="979267"/>
                  </a:lnTo>
                  <a:lnTo>
                    <a:pt x="582705" y="946496"/>
                  </a:lnTo>
                  <a:lnTo>
                    <a:pt x="612678" y="914160"/>
                  </a:lnTo>
                  <a:lnTo>
                    <a:pt x="643296" y="882266"/>
                  </a:lnTo>
                  <a:lnTo>
                    <a:pt x="674548" y="850821"/>
                  </a:lnTo>
                  <a:lnTo>
                    <a:pt x="706428" y="819832"/>
                  </a:lnTo>
                  <a:lnTo>
                    <a:pt x="738927" y="789304"/>
                  </a:lnTo>
                  <a:lnTo>
                    <a:pt x="772037" y="759246"/>
                  </a:lnTo>
                  <a:lnTo>
                    <a:pt x="805749" y="729663"/>
                  </a:lnTo>
                  <a:lnTo>
                    <a:pt x="840057" y="700563"/>
                  </a:lnTo>
                  <a:lnTo>
                    <a:pt x="874951" y="671952"/>
                  </a:lnTo>
                  <a:lnTo>
                    <a:pt x="910424" y="643838"/>
                  </a:lnTo>
                  <a:lnTo>
                    <a:pt x="946467" y="616226"/>
                  </a:lnTo>
                  <a:lnTo>
                    <a:pt x="983073" y="589123"/>
                  </a:lnTo>
                  <a:lnTo>
                    <a:pt x="1020233" y="562537"/>
                  </a:lnTo>
                  <a:lnTo>
                    <a:pt x="1057939" y="536474"/>
                  </a:lnTo>
                  <a:lnTo>
                    <a:pt x="1096183" y="510941"/>
                  </a:lnTo>
                  <a:lnTo>
                    <a:pt x="1134958" y="485944"/>
                  </a:lnTo>
                  <a:lnTo>
                    <a:pt x="1174254" y="461491"/>
                  </a:lnTo>
                  <a:lnTo>
                    <a:pt x="1214064" y="437588"/>
                  </a:lnTo>
                  <a:lnTo>
                    <a:pt x="1254379" y="414241"/>
                  </a:lnTo>
                  <a:lnTo>
                    <a:pt x="1295193" y="391458"/>
                  </a:lnTo>
                  <a:lnTo>
                    <a:pt x="1336495" y="369246"/>
                  </a:lnTo>
                  <a:lnTo>
                    <a:pt x="1378279" y="347610"/>
                  </a:lnTo>
                  <a:lnTo>
                    <a:pt x="1420537" y="326559"/>
                  </a:lnTo>
                  <a:lnTo>
                    <a:pt x="1463259" y="306098"/>
                  </a:lnTo>
                  <a:lnTo>
                    <a:pt x="1506439" y="286234"/>
                  </a:lnTo>
                  <a:lnTo>
                    <a:pt x="1550068" y="266975"/>
                  </a:lnTo>
                  <a:lnTo>
                    <a:pt x="1594138" y="248326"/>
                  </a:lnTo>
                  <a:lnTo>
                    <a:pt x="1638640" y="230295"/>
                  </a:lnTo>
                  <a:lnTo>
                    <a:pt x="1683567" y="212888"/>
                  </a:lnTo>
                  <a:lnTo>
                    <a:pt x="1728911" y="196112"/>
                  </a:lnTo>
                  <a:lnTo>
                    <a:pt x="1774663" y="179975"/>
                  </a:lnTo>
                  <a:lnTo>
                    <a:pt x="1820816" y="164482"/>
                  </a:lnTo>
                  <a:lnTo>
                    <a:pt x="1867360" y="149640"/>
                  </a:lnTo>
                  <a:lnTo>
                    <a:pt x="1914290" y="135456"/>
                  </a:lnTo>
                  <a:lnTo>
                    <a:pt x="1961595" y="121938"/>
                  </a:lnTo>
                  <a:lnTo>
                    <a:pt x="2009268" y="109091"/>
                  </a:lnTo>
                  <a:lnTo>
                    <a:pt x="2057301" y="96922"/>
                  </a:lnTo>
                  <a:lnTo>
                    <a:pt x="2105686" y="85439"/>
                  </a:lnTo>
                  <a:lnTo>
                    <a:pt x="2154415" y="74647"/>
                  </a:lnTo>
                  <a:lnTo>
                    <a:pt x="2203479" y="64554"/>
                  </a:lnTo>
                  <a:lnTo>
                    <a:pt x="2252870" y="55167"/>
                  </a:lnTo>
                  <a:lnTo>
                    <a:pt x="2302582" y="46492"/>
                  </a:lnTo>
                  <a:lnTo>
                    <a:pt x="2352604" y="38535"/>
                  </a:lnTo>
                  <a:lnTo>
                    <a:pt x="2402930" y="31305"/>
                  </a:lnTo>
                  <a:lnTo>
                    <a:pt x="2453550" y="24807"/>
                  </a:lnTo>
                  <a:lnTo>
                    <a:pt x="2504458" y="19048"/>
                  </a:lnTo>
                  <a:lnTo>
                    <a:pt x="2555645" y="14035"/>
                  </a:lnTo>
                  <a:lnTo>
                    <a:pt x="2607102" y="9774"/>
                  </a:lnTo>
                  <a:lnTo>
                    <a:pt x="2658822" y="6273"/>
                  </a:lnTo>
                  <a:lnTo>
                    <a:pt x="2710797" y="3539"/>
                  </a:lnTo>
                  <a:lnTo>
                    <a:pt x="2763018" y="1577"/>
                  </a:lnTo>
                  <a:lnTo>
                    <a:pt x="2815478" y="395"/>
                  </a:lnTo>
                  <a:lnTo>
                    <a:pt x="2868167" y="0"/>
                  </a:lnTo>
                  <a:lnTo>
                    <a:pt x="2920857" y="395"/>
                  </a:lnTo>
                  <a:lnTo>
                    <a:pt x="2973317" y="1577"/>
                  </a:lnTo>
                  <a:lnTo>
                    <a:pt x="3025538" y="3539"/>
                  </a:lnTo>
                  <a:lnTo>
                    <a:pt x="3077513" y="6273"/>
                  </a:lnTo>
                  <a:lnTo>
                    <a:pt x="3129233" y="9774"/>
                  </a:lnTo>
                  <a:lnTo>
                    <a:pt x="3180690" y="14035"/>
                  </a:lnTo>
                  <a:lnTo>
                    <a:pt x="3231877" y="19048"/>
                  </a:lnTo>
                  <a:lnTo>
                    <a:pt x="3282785" y="24807"/>
                  </a:lnTo>
                  <a:lnTo>
                    <a:pt x="3333405" y="31305"/>
                  </a:lnTo>
                  <a:lnTo>
                    <a:pt x="3383731" y="38535"/>
                  </a:lnTo>
                  <a:lnTo>
                    <a:pt x="3433753" y="46492"/>
                  </a:lnTo>
                  <a:lnTo>
                    <a:pt x="3483465" y="55167"/>
                  </a:lnTo>
                  <a:lnTo>
                    <a:pt x="3532856" y="64554"/>
                  </a:lnTo>
                  <a:lnTo>
                    <a:pt x="3581920" y="74647"/>
                  </a:lnTo>
                  <a:lnTo>
                    <a:pt x="3630649" y="85439"/>
                  </a:lnTo>
                  <a:lnTo>
                    <a:pt x="3679034" y="96922"/>
                  </a:lnTo>
                  <a:lnTo>
                    <a:pt x="3727067" y="109091"/>
                  </a:lnTo>
                  <a:lnTo>
                    <a:pt x="3774740" y="121938"/>
                  </a:lnTo>
                  <a:lnTo>
                    <a:pt x="3822045" y="135456"/>
                  </a:lnTo>
                  <a:lnTo>
                    <a:pt x="3868975" y="149640"/>
                  </a:lnTo>
                  <a:lnTo>
                    <a:pt x="3915519" y="164482"/>
                  </a:lnTo>
                  <a:lnTo>
                    <a:pt x="3961672" y="179975"/>
                  </a:lnTo>
                  <a:lnTo>
                    <a:pt x="4007424" y="196112"/>
                  </a:lnTo>
                  <a:lnTo>
                    <a:pt x="4052768" y="212888"/>
                  </a:lnTo>
                  <a:lnTo>
                    <a:pt x="4097695" y="230295"/>
                  </a:lnTo>
                  <a:lnTo>
                    <a:pt x="4142197" y="248326"/>
                  </a:lnTo>
                  <a:lnTo>
                    <a:pt x="4186267" y="266975"/>
                  </a:lnTo>
                  <a:lnTo>
                    <a:pt x="4229896" y="286234"/>
                  </a:lnTo>
                  <a:lnTo>
                    <a:pt x="4273076" y="306098"/>
                  </a:lnTo>
                  <a:lnTo>
                    <a:pt x="4315798" y="326559"/>
                  </a:lnTo>
                  <a:lnTo>
                    <a:pt x="4358056" y="347610"/>
                  </a:lnTo>
                  <a:lnTo>
                    <a:pt x="4399840" y="369246"/>
                  </a:lnTo>
                  <a:lnTo>
                    <a:pt x="4441142" y="391458"/>
                  </a:lnTo>
                  <a:lnTo>
                    <a:pt x="4481956" y="414241"/>
                  </a:lnTo>
                  <a:lnTo>
                    <a:pt x="4522271" y="437588"/>
                  </a:lnTo>
                  <a:lnTo>
                    <a:pt x="4562081" y="461491"/>
                  </a:lnTo>
                  <a:lnTo>
                    <a:pt x="4601377" y="485944"/>
                  </a:lnTo>
                  <a:lnTo>
                    <a:pt x="4640152" y="510941"/>
                  </a:lnTo>
                  <a:lnTo>
                    <a:pt x="4678396" y="536474"/>
                  </a:lnTo>
                  <a:lnTo>
                    <a:pt x="4716102" y="562537"/>
                  </a:lnTo>
                  <a:lnTo>
                    <a:pt x="4753262" y="589123"/>
                  </a:lnTo>
                  <a:lnTo>
                    <a:pt x="4789868" y="616226"/>
                  </a:lnTo>
                  <a:lnTo>
                    <a:pt x="4825911" y="643838"/>
                  </a:lnTo>
                  <a:lnTo>
                    <a:pt x="4861384" y="671952"/>
                  </a:lnTo>
                  <a:lnTo>
                    <a:pt x="4896278" y="700563"/>
                  </a:lnTo>
                  <a:lnTo>
                    <a:pt x="4930586" y="729663"/>
                  </a:lnTo>
                  <a:lnTo>
                    <a:pt x="4964298" y="759246"/>
                  </a:lnTo>
                  <a:lnTo>
                    <a:pt x="4997408" y="789304"/>
                  </a:lnTo>
                  <a:lnTo>
                    <a:pt x="5029907" y="819832"/>
                  </a:lnTo>
                  <a:lnTo>
                    <a:pt x="5061787" y="850821"/>
                  </a:lnTo>
                  <a:lnTo>
                    <a:pt x="5093039" y="882266"/>
                  </a:lnTo>
                  <a:lnTo>
                    <a:pt x="5123657" y="914160"/>
                  </a:lnTo>
                  <a:lnTo>
                    <a:pt x="5153630" y="946496"/>
                  </a:lnTo>
                  <a:lnTo>
                    <a:pt x="5182953" y="979267"/>
                  </a:lnTo>
                  <a:lnTo>
                    <a:pt x="5211616" y="1012467"/>
                  </a:lnTo>
                  <a:lnTo>
                    <a:pt x="5239611" y="1046088"/>
                  </a:lnTo>
                  <a:lnTo>
                    <a:pt x="5266930" y="1080124"/>
                  </a:lnTo>
                  <a:lnTo>
                    <a:pt x="5293565" y="1114569"/>
                  </a:lnTo>
                  <a:lnTo>
                    <a:pt x="5319509" y="1149415"/>
                  </a:lnTo>
                  <a:lnTo>
                    <a:pt x="5344752" y="1184656"/>
                  </a:lnTo>
                  <a:lnTo>
                    <a:pt x="5369287" y="1220284"/>
                  </a:lnTo>
                  <a:lnTo>
                    <a:pt x="5393106" y="1256294"/>
                  </a:lnTo>
                  <a:lnTo>
                    <a:pt x="5416201" y="1292678"/>
                  </a:lnTo>
                  <a:lnTo>
                    <a:pt x="5438563" y="1329430"/>
                  </a:lnTo>
                  <a:lnTo>
                    <a:pt x="5460184" y="1366543"/>
                  </a:lnTo>
                  <a:lnTo>
                    <a:pt x="5481057" y="1404011"/>
                  </a:lnTo>
                  <a:lnTo>
                    <a:pt x="5501173" y="1441825"/>
                  </a:lnTo>
                  <a:lnTo>
                    <a:pt x="5520524" y="1479980"/>
                  </a:lnTo>
                  <a:lnTo>
                    <a:pt x="5539102" y="1518470"/>
                  </a:lnTo>
                  <a:lnTo>
                    <a:pt x="5556899" y="1557286"/>
                  </a:lnTo>
                  <a:lnTo>
                    <a:pt x="5573906" y="1596423"/>
                  </a:lnTo>
                  <a:lnTo>
                    <a:pt x="5590117" y="1635873"/>
                  </a:lnTo>
                  <a:lnTo>
                    <a:pt x="5605522" y="1675631"/>
                  </a:lnTo>
                  <a:lnTo>
                    <a:pt x="5620114" y="1715688"/>
                  </a:lnTo>
                  <a:lnTo>
                    <a:pt x="5633884" y="1756039"/>
                  </a:lnTo>
                  <a:lnTo>
                    <a:pt x="5646824" y="1796677"/>
                  </a:lnTo>
                  <a:lnTo>
                    <a:pt x="5658926" y="1837594"/>
                  </a:lnTo>
                  <a:lnTo>
                    <a:pt x="5670183" y="1878785"/>
                  </a:lnTo>
                  <a:lnTo>
                    <a:pt x="5680586" y="1920242"/>
                  </a:lnTo>
                  <a:lnTo>
                    <a:pt x="5690126" y="1961958"/>
                  </a:lnTo>
                  <a:lnTo>
                    <a:pt x="5698797" y="2003928"/>
                  </a:lnTo>
                  <a:lnTo>
                    <a:pt x="5706589" y="2046143"/>
                  </a:lnTo>
                  <a:lnTo>
                    <a:pt x="5713495" y="2088598"/>
                  </a:lnTo>
                  <a:lnTo>
                    <a:pt x="5719506" y="2131286"/>
                  </a:lnTo>
                  <a:lnTo>
                    <a:pt x="5724614" y="2174199"/>
                  </a:lnTo>
                  <a:lnTo>
                    <a:pt x="5728812" y="2217332"/>
                  </a:lnTo>
                  <a:lnTo>
                    <a:pt x="5732092" y="2260676"/>
                  </a:lnTo>
                  <a:lnTo>
                    <a:pt x="5734444" y="2304227"/>
                  </a:lnTo>
                  <a:lnTo>
                    <a:pt x="5735861" y="2347976"/>
                  </a:lnTo>
                  <a:lnTo>
                    <a:pt x="5736335" y="2391918"/>
                  </a:lnTo>
                  <a:lnTo>
                    <a:pt x="5735861" y="2435859"/>
                  </a:lnTo>
                  <a:lnTo>
                    <a:pt x="5734444" y="2479608"/>
                  </a:lnTo>
                  <a:lnTo>
                    <a:pt x="5732092" y="2523159"/>
                  </a:lnTo>
                  <a:lnTo>
                    <a:pt x="5728812" y="2566503"/>
                  </a:lnTo>
                  <a:lnTo>
                    <a:pt x="5724614" y="2609636"/>
                  </a:lnTo>
                  <a:lnTo>
                    <a:pt x="5719506" y="2652549"/>
                  </a:lnTo>
                  <a:lnTo>
                    <a:pt x="5713495" y="2695237"/>
                  </a:lnTo>
                  <a:lnTo>
                    <a:pt x="5706589" y="2737692"/>
                  </a:lnTo>
                  <a:lnTo>
                    <a:pt x="5698797" y="2779907"/>
                  </a:lnTo>
                  <a:lnTo>
                    <a:pt x="5690126" y="2821877"/>
                  </a:lnTo>
                  <a:lnTo>
                    <a:pt x="5680586" y="2863593"/>
                  </a:lnTo>
                  <a:lnTo>
                    <a:pt x="5670183" y="2905050"/>
                  </a:lnTo>
                  <a:lnTo>
                    <a:pt x="5658926" y="2946241"/>
                  </a:lnTo>
                  <a:lnTo>
                    <a:pt x="5646824" y="2987158"/>
                  </a:lnTo>
                  <a:lnTo>
                    <a:pt x="5633884" y="3027796"/>
                  </a:lnTo>
                  <a:lnTo>
                    <a:pt x="5620114" y="3068147"/>
                  </a:lnTo>
                  <a:lnTo>
                    <a:pt x="5605522" y="3108204"/>
                  </a:lnTo>
                  <a:lnTo>
                    <a:pt x="5590117" y="3147962"/>
                  </a:lnTo>
                  <a:lnTo>
                    <a:pt x="5573906" y="3187412"/>
                  </a:lnTo>
                  <a:lnTo>
                    <a:pt x="5556899" y="3226549"/>
                  </a:lnTo>
                  <a:lnTo>
                    <a:pt x="5539102" y="3265365"/>
                  </a:lnTo>
                  <a:lnTo>
                    <a:pt x="5520524" y="3303855"/>
                  </a:lnTo>
                  <a:lnTo>
                    <a:pt x="5501173" y="3342010"/>
                  </a:lnTo>
                  <a:lnTo>
                    <a:pt x="5481057" y="3379824"/>
                  </a:lnTo>
                  <a:lnTo>
                    <a:pt x="5460184" y="3417292"/>
                  </a:lnTo>
                  <a:lnTo>
                    <a:pt x="5438563" y="3454405"/>
                  </a:lnTo>
                  <a:lnTo>
                    <a:pt x="5416201" y="3491157"/>
                  </a:lnTo>
                  <a:lnTo>
                    <a:pt x="5393106" y="3527541"/>
                  </a:lnTo>
                  <a:lnTo>
                    <a:pt x="5369287" y="3563551"/>
                  </a:lnTo>
                  <a:lnTo>
                    <a:pt x="5344752" y="3599179"/>
                  </a:lnTo>
                  <a:lnTo>
                    <a:pt x="5319509" y="3634420"/>
                  </a:lnTo>
                  <a:lnTo>
                    <a:pt x="5293565" y="3669266"/>
                  </a:lnTo>
                  <a:lnTo>
                    <a:pt x="5266930" y="3703711"/>
                  </a:lnTo>
                  <a:lnTo>
                    <a:pt x="5239611" y="3737747"/>
                  </a:lnTo>
                  <a:lnTo>
                    <a:pt x="5211616" y="3771368"/>
                  </a:lnTo>
                  <a:lnTo>
                    <a:pt x="5182953" y="3804568"/>
                  </a:lnTo>
                  <a:lnTo>
                    <a:pt x="5153630" y="3837339"/>
                  </a:lnTo>
                  <a:lnTo>
                    <a:pt x="5123657" y="3869675"/>
                  </a:lnTo>
                  <a:lnTo>
                    <a:pt x="5093039" y="3901569"/>
                  </a:lnTo>
                  <a:lnTo>
                    <a:pt x="5061787" y="3933014"/>
                  </a:lnTo>
                  <a:lnTo>
                    <a:pt x="5029907" y="3964003"/>
                  </a:lnTo>
                  <a:lnTo>
                    <a:pt x="4997408" y="3994531"/>
                  </a:lnTo>
                  <a:lnTo>
                    <a:pt x="4964298" y="4024589"/>
                  </a:lnTo>
                  <a:lnTo>
                    <a:pt x="4930586" y="4054172"/>
                  </a:lnTo>
                  <a:lnTo>
                    <a:pt x="4896278" y="4083272"/>
                  </a:lnTo>
                  <a:lnTo>
                    <a:pt x="4861384" y="4111883"/>
                  </a:lnTo>
                  <a:lnTo>
                    <a:pt x="4825911" y="4139997"/>
                  </a:lnTo>
                  <a:lnTo>
                    <a:pt x="4789868" y="4167609"/>
                  </a:lnTo>
                  <a:lnTo>
                    <a:pt x="4753262" y="4194712"/>
                  </a:lnTo>
                  <a:lnTo>
                    <a:pt x="4716102" y="4221298"/>
                  </a:lnTo>
                  <a:lnTo>
                    <a:pt x="4678396" y="4247361"/>
                  </a:lnTo>
                  <a:lnTo>
                    <a:pt x="4640152" y="4272894"/>
                  </a:lnTo>
                  <a:lnTo>
                    <a:pt x="4601377" y="4297891"/>
                  </a:lnTo>
                  <a:lnTo>
                    <a:pt x="4562081" y="4322344"/>
                  </a:lnTo>
                  <a:lnTo>
                    <a:pt x="4522271" y="4346247"/>
                  </a:lnTo>
                  <a:lnTo>
                    <a:pt x="4481956" y="4369594"/>
                  </a:lnTo>
                  <a:lnTo>
                    <a:pt x="4441142" y="4392377"/>
                  </a:lnTo>
                  <a:lnTo>
                    <a:pt x="4399840" y="4414589"/>
                  </a:lnTo>
                  <a:lnTo>
                    <a:pt x="4358056" y="4436225"/>
                  </a:lnTo>
                  <a:lnTo>
                    <a:pt x="4315798" y="4457276"/>
                  </a:lnTo>
                  <a:lnTo>
                    <a:pt x="4273076" y="4477737"/>
                  </a:lnTo>
                  <a:lnTo>
                    <a:pt x="4229896" y="4497601"/>
                  </a:lnTo>
                  <a:lnTo>
                    <a:pt x="4186267" y="4516860"/>
                  </a:lnTo>
                  <a:lnTo>
                    <a:pt x="4142197" y="4535509"/>
                  </a:lnTo>
                  <a:lnTo>
                    <a:pt x="4097695" y="4553540"/>
                  </a:lnTo>
                  <a:lnTo>
                    <a:pt x="4052768" y="4570947"/>
                  </a:lnTo>
                  <a:lnTo>
                    <a:pt x="4007424" y="4587723"/>
                  </a:lnTo>
                  <a:lnTo>
                    <a:pt x="3961672" y="4603860"/>
                  </a:lnTo>
                  <a:lnTo>
                    <a:pt x="3915519" y="4619353"/>
                  </a:lnTo>
                  <a:lnTo>
                    <a:pt x="3868975" y="4634195"/>
                  </a:lnTo>
                  <a:lnTo>
                    <a:pt x="3822045" y="4648379"/>
                  </a:lnTo>
                  <a:lnTo>
                    <a:pt x="3774740" y="4661897"/>
                  </a:lnTo>
                  <a:lnTo>
                    <a:pt x="3727067" y="4674744"/>
                  </a:lnTo>
                  <a:lnTo>
                    <a:pt x="3679034" y="4686913"/>
                  </a:lnTo>
                  <a:lnTo>
                    <a:pt x="3630649" y="4698396"/>
                  </a:lnTo>
                  <a:lnTo>
                    <a:pt x="3581920" y="4709188"/>
                  </a:lnTo>
                  <a:lnTo>
                    <a:pt x="3532856" y="4719281"/>
                  </a:lnTo>
                  <a:lnTo>
                    <a:pt x="3483465" y="4728668"/>
                  </a:lnTo>
                  <a:lnTo>
                    <a:pt x="3433753" y="4737343"/>
                  </a:lnTo>
                  <a:lnTo>
                    <a:pt x="3383731" y="4745300"/>
                  </a:lnTo>
                  <a:lnTo>
                    <a:pt x="3333405" y="4752530"/>
                  </a:lnTo>
                  <a:lnTo>
                    <a:pt x="3282785" y="4759028"/>
                  </a:lnTo>
                  <a:lnTo>
                    <a:pt x="3231877" y="4764787"/>
                  </a:lnTo>
                  <a:lnTo>
                    <a:pt x="3180690" y="4769800"/>
                  </a:lnTo>
                  <a:lnTo>
                    <a:pt x="3129233" y="4774061"/>
                  </a:lnTo>
                  <a:lnTo>
                    <a:pt x="3077513" y="4777562"/>
                  </a:lnTo>
                  <a:lnTo>
                    <a:pt x="3025538" y="4780296"/>
                  </a:lnTo>
                  <a:lnTo>
                    <a:pt x="2973317" y="4782258"/>
                  </a:lnTo>
                  <a:lnTo>
                    <a:pt x="2920857" y="4783440"/>
                  </a:lnTo>
                  <a:lnTo>
                    <a:pt x="2868167" y="4783836"/>
                  </a:lnTo>
                  <a:lnTo>
                    <a:pt x="2815478" y="4783440"/>
                  </a:lnTo>
                  <a:lnTo>
                    <a:pt x="2763018" y="4782258"/>
                  </a:lnTo>
                  <a:lnTo>
                    <a:pt x="2710797" y="4780296"/>
                  </a:lnTo>
                  <a:lnTo>
                    <a:pt x="2658822" y="4777562"/>
                  </a:lnTo>
                  <a:lnTo>
                    <a:pt x="2607102" y="4774061"/>
                  </a:lnTo>
                  <a:lnTo>
                    <a:pt x="2555645" y="4769800"/>
                  </a:lnTo>
                  <a:lnTo>
                    <a:pt x="2504458" y="4764787"/>
                  </a:lnTo>
                  <a:lnTo>
                    <a:pt x="2453550" y="4759028"/>
                  </a:lnTo>
                  <a:lnTo>
                    <a:pt x="2402930" y="4752530"/>
                  </a:lnTo>
                  <a:lnTo>
                    <a:pt x="2352604" y="4745300"/>
                  </a:lnTo>
                  <a:lnTo>
                    <a:pt x="2302582" y="4737343"/>
                  </a:lnTo>
                  <a:lnTo>
                    <a:pt x="2252870" y="4728668"/>
                  </a:lnTo>
                  <a:lnTo>
                    <a:pt x="2203479" y="4719281"/>
                  </a:lnTo>
                  <a:lnTo>
                    <a:pt x="2154415" y="4709188"/>
                  </a:lnTo>
                  <a:lnTo>
                    <a:pt x="2105686" y="4698396"/>
                  </a:lnTo>
                  <a:lnTo>
                    <a:pt x="2057301" y="4686913"/>
                  </a:lnTo>
                  <a:lnTo>
                    <a:pt x="2009268" y="4674744"/>
                  </a:lnTo>
                  <a:lnTo>
                    <a:pt x="1961595" y="4661897"/>
                  </a:lnTo>
                  <a:lnTo>
                    <a:pt x="1914290" y="4648379"/>
                  </a:lnTo>
                  <a:lnTo>
                    <a:pt x="1867360" y="4634195"/>
                  </a:lnTo>
                  <a:lnTo>
                    <a:pt x="1820816" y="4619353"/>
                  </a:lnTo>
                  <a:lnTo>
                    <a:pt x="1774663" y="4603860"/>
                  </a:lnTo>
                  <a:lnTo>
                    <a:pt x="1728911" y="4587723"/>
                  </a:lnTo>
                  <a:lnTo>
                    <a:pt x="1683567" y="4570947"/>
                  </a:lnTo>
                  <a:lnTo>
                    <a:pt x="1638640" y="4553540"/>
                  </a:lnTo>
                  <a:lnTo>
                    <a:pt x="1594138" y="4535509"/>
                  </a:lnTo>
                  <a:lnTo>
                    <a:pt x="1550068" y="4516860"/>
                  </a:lnTo>
                  <a:lnTo>
                    <a:pt x="1506439" y="4497601"/>
                  </a:lnTo>
                  <a:lnTo>
                    <a:pt x="1463259" y="4477737"/>
                  </a:lnTo>
                  <a:lnTo>
                    <a:pt x="1420537" y="4457276"/>
                  </a:lnTo>
                  <a:lnTo>
                    <a:pt x="1378279" y="4436225"/>
                  </a:lnTo>
                  <a:lnTo>
                    <a:pt x="1336495" y="4414589"/>
                  </a:lnTo>
                  <a:lnTo>
                    <a:pt x="1295193" y="4392377"/>
                  </a:lnTo>
                  <a:lnTo>
                    <a:pt x="1254379" y="4369594"/>
                  </a:lnTo>
                  <a:lnTo>
                    <a:pt x="1214064" y="4346247"/>
                  </a:lnTo>
                  <a:lnTo>
                    <a:pt x="1174254" y="4322344"/>
                  </a:lnTo>
                  <a:lnTo>
                    <a:pt x="1134958" y="4297891"/>
                  </a:lnTo>
                  <a:lnTo>
                    <a:pt x="1096183" y="4272894"/>
                  </a:lnTo>
                  <a:lnTo>
                    <a:pt x="1057939" y="4247361"/>
                  </a:lnTo>
                  <a:lnTo>
                    <a:pt x="1020233" y="4221298"/>
                  </a:lnTo>
                  <a:lnTo>
                    <a:pt x="983073" y="4194712"/>
                  </a:lnTo>
                  <a:lnTo>
                    <a:pt x="946467" y="4167609"/>
                  </a:lnTo>
                  <a:lnTo>
                    <a:pt x="910424" y="4139997"/>
                  </a:lnTo>
                  <a:lnTo>
                    <a:pt x="874951" y="4111883"/>
                  </a:lnTo>
                  <a:lnTo>
                    <a:pt x="840057" y="4083272"/>
                  </a:lnTo>
                  <a:lnTo>
                    <a:pt x="805749" y="4054172"/>
                  </a:lnTo>
                  <a:lnTo>
                    <a:pt x="772037" y="4024589"/>
                  </a:lnTo>
                  <a:lnTo>
                    <a:pt x="738927" y="3994531"/>
                  </a:lnTo>
                  <a:lnTo>
                    <a:pt x="706428" y="3964003"/>
                  </a:lnTo>
                  <a:lnTo>
                    <a:pt x="674548" y="3933014"/>
                  </a:lnTo>
                  <a:lnTo>
                    <a:pt x="643296" y="3901569"/>
                  </a:lnTo>
                  <a:lnTo>
                    <a:pt x="612678" y="3869675"/>
                  </a:lnTo>
                  <a:lnTo>
                    <a:pt x="582705" y="3837339"/>
                  </a:lnTo>
                  <a:lnTo>
                    <a:pt x="553382" y="3804568"/>
                  </a:lnTo>
                  <a:lnTo>
                    <a:pt x="524719" y="3771368"/>
                  </a:lnTo>
                  <a:lnTo>
                    <a:pt x="496724" y="3737747"/>
                  </a:lnTo>
                  <a:lnTo>
                    <a:pt x="469405" y="3703711"/>
                  </a:lnTo>
                  <a:lnTo>
                    <a:pt x="442770" y="3669266"/>
                  </a:lnTo>
                  <a:lnTo>
                    <a:pt x="416826" y="3634420"/>
                  </a:lnTo>
                  <a:lnTo>
                    <a:pt x="391583" y="3599179"/>
                  </a:lnTo>
                  <a:lnTo>
                    <a:pt x="367048" y="3563551"/>
                  </a:lnTo>
                  <a:lnTo>
                    <a:pt x="343229" y="3527541"/>
                  </a:lnTo>
                  <a:lnTo>
                    <a:pt x="320134" y="3491157"/>
                  </a:lnTo>
                  <a:lnTo>
                    <a:pt x="297772" y="3454405"/>
                  </a:lnTo>
                  <a:lnTo>
                    <a:pt x="276151" y="3417292"/>
                  </a:lnTo>
                  <a:lnTo>
                    <a:pt x="255278" y="3379824"/>
                  </a:lnTo>
                  <a:lnTo>
                    <a:pt x="235162" y="3342010"/>
                  </a:lnTo>
                  <a:lnTo>
                    <a:pt x="215811" y="3303855"/>
                  </a:lnTo>
                  <a:lnTo>
                    <a:pt x="197233" y="3265365"/>
                  </a:lnTo>
                  <a:lnTo>
                    <a:pt x="179436" y="3226549"/>
                  </a:lnTo>
                  <a:lnTo>
                    <a:pt x="162429" y="3187412"/>
                  </a:lnTo>
                  <a:lnTo>
                    <a:pt x="146218" y="3147962"/>
                  </a:lnTo>
                  <a:lnTo>
                    <a:pt x="130813" y="3108204"/>
                  </a:lnTo>
                  <a:lnTo>
                    <a:pt x="116221" y="3068147"/>
                  </a:lnTo>
                  <a:lnTo>
                    <a:pt x="102451" y="3027796"/>
                  </a:lnTo>
                  <a:lnTo>
                    <a:pt x="89511" y="2987158"/>
                  </a:lnTo>
                  <a:lnTo>
                    <a:pt x="77409" y="2946241"/>
                  </a:lnTo>
                  <a:lnTo>
                    <a:pt x="66152" y="2905050"/>
                  </a:lnTo>
                  <a:lnTo>
                    <a:pt x="55749" y="2863593"/>
                  </a:lnTo>
                  <a:lnTo>
                    <a:pt x="46209" y="2821877"/>
                  </a:lnTo>
                  <a:lnTo>
                    <a:pt x="37538" y="2779907"/>
                  </a:lnTo>
                  <a:lnTo>
                    <a:pt x="29746" y="2737692"/>
                  </a:lnTo>
                  <a:lnTo>
                    <a:pt x="22840" y="2695237"/>
                  </a:lnTo>
                  <a:lnTo>
                    <a:pt x="16829" y="2652549"/>
                  </a:lnTo>
                  <a:lnTo>
                    <a:pt x="11721" y="2609636"/>
                  </a:lnTo>
                  <a:lnTo>
                    <a:pt x="7523" y="2566503"/>
                  </a:lnTo>
                  <a:lnTo>
                    <a:pt x="4243" y="2523159"/>
                  </a:lnTo>
                  <a:lnTo>
                    <a:pt x="1891" y="2479608"/>
                  </a:lnTo>
                  <a:lnTo>
                    <a:pt x="474" y="2435859"/>
                  </a:lnTo>
                  <a:lnTo>
                    <a:pt x="0" y="2391918"/>
                  </a:lnTo>
                  <a:close/>
                </a:path>
              </a:pathLst>
            </a:custGeom>
            <a:ln w="38100">
              <a:solidFill>
                <a:srgbClr val="6B859A"/>
              </a:solidFill>
            </a:ln>
          </p:spPr>
          <p:txBody>
            <a:bodyPr wrap="square" lIns="0" tIns="0" rIns="0" bIns="0" rtlCol="0"/>
            <a:lstStyle/>
            <a:p>
              <a:endParaRPr/>
            </a:p>
          </p:txBody>
        </p:sp>
        <p:sp>
          <p:nvSpPr>
            <p:cNvPr id="5" name="object 5"/>
            <p:cNvSpPr/>
            <p:nvPr/>
          </p:nvSpPr>
          <p:spPr>
            <a:xfrm>
              <a:off x="4803647" y="774191"/>
              <a:ext cx="5876544" cy="49255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6037" y="808481"/>
              <a:ext cx="5736590" cy="4785360"/>
            </a:xfrm>
            <a:custGeom>
              <a:avLst/>
              <a:gdLst/>
              <a:ahLst/>
              <a:cxnLst/>
              <a:rect l="l" t="t" r="r" b="b"/>
              <a:pathLst>
                <a:path w="5736590" h="4785360">
                  <a:moveTo>
                    <a:pt x="0" y="2392679"/>
                  </a:moveTo>
                  <a:lnTo>
                    <a:pt x="474" y="2348725"/>
                  </a:lnTo>
                  <a:lnTo>
                    <a:pt x="1891" y="2304963"/>
                  </a:lnTo>
                  <a:lnTo>
                    <a:pt x="4243" y="2261400"/>
                  </a:lnTo>
                  <a:lnTo>
                    <a:pt x="7523" y="2218043"/>
                  </a:lnTo>
                  <a:lnTo>
                    <a:pt x="11721" y="2174898"/>
                  </a:lnTo>
                  <a:lnTo>
                    <a:pt x="16829" y="2131972"/>
                  </a:lnTo>
                  <a:lnTo>
                    <a:pt x="22840" y="2089271"/>
                  </a:lnTo>
                  <a:lnTo>
                    <a:pt x="29746" y="2046804"/>
                  </a:lnTo>
                  <a:lnTo>
                    <a:pt x="37538" y="2004576"/>
                  </a:lnTo>
                  <a:lnTo>
                    <a:pt x="46209" y="1962594"/>
                  </a:lnTo>
                  <a:lnTo>
                    <a:pt x="55749" y="1920865"/>
                  </a:lnTo>
                  <a:lnTo>
                    <a:pt x="66152" y="1879395"/>
                  </a:lnTo>
                  <a:lnTo>
                    <a:pt x="77409" y="1838192"/>
                  </a:lnTo>
                  <a:lnTo>
                    <a:pt x="89511" y="1797262"/>
                  </a:lnTo>
                  <a:lnTo>
                    <a:pt x="102451" y="1756612"/>
                  </a:lnTo>
                  <a:lnTo>
                    <a:pt x="116221" y="1716249"/>
                  </a:lnTo>
                  <a:lnTo>
                    <a:pt x="130813" y="1676179"/>
                  </a:lnTo>
                  <a:lnTo>
                    <a:pt x="146218" y="1636410"/>
                  </a:lnTo>
                  <a:lnTo>
                    <a:pt x="162429" y="1596947"/>
                  </a:lnTo>
                  <a:lnTo>
                    <a:pt x="179436" y="1557798"/>
                  </a:lnTo>
                  <a:lnTo>
                    <a:pt x="197233" y="1518970"/>
                  </a:lnTo>
                  <a:lnTo>
                    <a:pt x="215811" y="1480469"/>
                  </a:lnTo>
                  <a:lnTo>
                    <a:pt x="235162" y="1442301"/>
                  </a:lnTo>
                  <a:lnTo>
                    <a:pt x="255278" y="1404475"/>
                  </a:lnTo>
                  <a:lnTo>
                    <a:pt x="276151" y="1366996"/>
                  </a:lnTo>
                  <a:lnTo>
                    <a:pt x="297772" y="1329871"/>
                  </a:lnTo>
                  <a:lnTo>
                    <a:pt x="320134" y="1293108"/>
                  </a:lnTo>
                  <a:lnTo>
                    <a:pt x="343229" y="1256712"/>
                  </a:lnTo>
                  <a:lnTo>
                    <a:pt x="367048" y="1220691"/>
                  </a:lnTo>
                  <a:lnTo>
                    <a:pt x="391583" y="1185051"/>
                  </a:lnTo>
                  <a:lnTo>
                    <a:pt x="416826" y="1149799"/>
                  </a:lnTo>
                  <a:lnTo>
                    <a:pt x="442770" y="1114942"/>
                  </a:lnTo>
                  <a:lnTo>
                    <a:pt x="469405" y="1080486"/>
                  </a:lnTo>
                  <a:lnTo>
                    <a:pt x="496724" y="1046439"/>
                  </a:lnTo>
                  <a:lnTo>
                    <a:pt x="524719" y="1012807"/>
                  </a:lnTo>
                  <a:lnTo>
                    <a:pt x="553382" y="979596"/>
                  </a:lnTo>
                  <a:lnTo>
                    <a:pt x="582705" y="946815"/>
                  </a:lnTo>
                  <a:lnTo>
                    <a:pt x="612678" y="914468"/>
                  </a:lnTo>
                  <a:lnTo>
                    <a:pt x="643296" y="882564"/>
                  </a:lnTo>
                  <a:lnTo>
                    <a:pt x="674548" y="851109"/>
                  </a:lnTo>
                  <a:lnTo>
                    <a:pt x="706428" y="820109"/>
                  </a:lnTo>
                  <a:lnTo>
                    <a:pt x="738927" y="789571"/>
                  </a:lnTo>
                  <a:lnTo>
                    <a:pt x="772037" y="759503"/>
                  </a:lnTo>
                  <a:lnTo>
                    <a:pt x="805749" y="729911"/>
                  </a:lnTo>
                  <a:lnTo>
                    <a:pt x="840057" y="700801"/>
                  </a:lnTo>
                  <a:lnTo>
                    <a:pt x="874951" y="672181"/>
                  </a:lnTo>
                  <a:lnTo>
                    <a:pt x="910424" y="644057"/>
                  </a:lnTo>
                  <a:lnTo>
                    <a:pt x="946467" y="616436"/>
                  </a:lnTo>
                  <a:lnTo>
                    <a:pt x="983073" y="589325"/>
                  </a:lnTo>
                  <a:lnTo>
                    <a:pt x="1020233" y="562730"/>
                  </a:lnTo>
                  <a:lnTo>
                    <a:pt x="1057939" y="536658"/>
                  </a:lnTo>
                  <a:lnTo>
                    <a:pt x="1096183" y="511116"/>
                  </a:lnTo>
                  <a:lnTo>
                    <a:pt x="1134958" y="486111"/>
                  </a:lnTo>
                  <a:lnTo>
                    <a:pt x="1174254" y="461650"/>
                  </a:lnTo>
                  <a:lnTo>
                    <a:pt x="1214064" y="437738"/>
                  </a:lnTo>
                  <a:lnTo>
                    <a:pt x="1254379" y="414384"/>
                  </a:lnTo>
                  <a:lnTo>
                    <a:pt x="1295193" y="391593"/>
                  </a:lnTo>
                  <a:lnTo>
                    <a:pt x="1336495" y="369373"/>
                  </a:lnTo>
                  <a:lnTo>
                    <a:pt x="1378279" y="347730"/>
                  </a:lnTo>
                  <a:lnTo>
                    <a:pt x="1420537" y="326672"/>
                  </a:lnTo>
                  <a:lnTo>
                    <a:pt x="1463259" y="306204"/>
                  </a:lnTo>
                  <a:lnTo>
                    <a:pt x="1506439" y="286333"/>
                  </a:lnTo>
                  <a:lnTo>
                    <a:pt x="1550068" y="267067"/>
                  </a:lnTo>
                  <a:lnTo>
                    <a:pt x="1594138" y="248412"/>
                  </a:lnTo>
                  <a:lnTo>
                    <a:pt x="1638640" y="230375"/>
                  </a:lnTo>
                  <a:lnTo>
                    <a:pt x="1683567" y="212962"/>
                  </a:lnTo>
                  <a:lnTo>
                    <a:pt x="1728911" y="196181"/>
                  </a:lnTo>
                  <a:lnTo>
                    <a:pt x="1774663" y="180038"/>
                  </a:lnTo>
                  <a:lnTo>
                    <a:pt x="1820816" y="164539"/>
                  </a:lnTo>
                  <a:lnTo>
                    <a:pt x="1867360" y="149692"/>
                  </a:lnTo>
                  <a:lnTo>
                    <a:pt x="1914290" y="135504"/>
                  </a:lnTo>
                  <a:lnTo>
                    <a:pt x="1961595" y="121980"/>
                  </a:lnTo>
                  <a:lnTo>
                    <a:pt x="2009268" y="109129"/>
                  </a:lnTo>
                  <a:lnTo>
                    <a:pt x="2057301" y="96956"/>
                  </a:lnTo>
                  <a:lnTo>
                    <a:pt x="2105686" y="85469"/>
                  </a:lnTo>
                  <a:lnTo>
                    <a:pt x="2154415" y="74673"/>
                  </a:lnTo>
                  <a:lnTo>
                    <a:pt x="2203479" y="64577"/>
                  </a:lnTo>
                  <a:lnTo>
                    <a:pt x="2252870" y="55186"/>
                  </a:lnTo>
                  <a:lnTo>
                    <a:pt x="2302582" y="46508"/>
                  </a:lnTo>
                  <a:lnTo>
                    <a:pt x="2352604" y="38549"/>
                  </a:lnTo>
                  <a:lnTo>
                    <a:pt x="2402930" y="31316"/>
                  </a:lnTo>
                  <a:lnTo>
                    <a:pt x="2453550" y="24815"/>
                  </a:lnTo>
                  <a:lnTo>
                    <a:pt x="2504458" y="19054"/>
                  </a:lnTo>
                  <a:lnTo>
                    <a:pt x="2555645" y="14039"/>
                  </a:lnTo>
                  <a:lnTo>
                    <a:pt x="2607102" y="9778"/>
                  </a:lnTo>
                  <a:lnTo>
                    <a:pt x="2658822" y="6276"/>
                  </a:lnTo>
                  <a:lnTo>
                    <a:pt x="2710797" y="3540"/>
                  </a:lnTo>
                  <a:lnTo>
                    <a:pt x="2763018" y="1578"/>
                  </a:lnTo>
                  <a:lnTo>
                    <a:pt x="2815478" y="395"/>
                  </a:lnTo>
                  <a:lnTo>
                    <a:pt x="2868167" y="0"/>
                  </a:lnTo>
                  <a:lnTo>
                    <a:pt x="2920857" y="395"/>
                  </a:lnTo>
                  <a:lnTo>
                    <a:pt x="2973317" y="1578"/>
                  </a:lnTo>
                  <a:lnTo>
                    <a:pt x="3025538" y="3540"/>
                  </a:lnTo>
                  <a:lnTo>
                    <a:pt x="3077513" y="6276"/>
                  </a:lnTo>
                  <a:lnTo>
                    <a:pt x="3129233" y="9778"/>
                  </a:lnTo>
                  <a:lnTo>
                    <a:pt x="3180690" y="14039"/>
                  </a:lnTo>
                  <a:lnTo>
                    <a:pt x="3231877" y="19054"/>
                  </a:lnTo>
                  <a:lnTo>
                    <a:pt x="3282785" y="24815"/>
                  </a:lnTo>
                  <a:lnTo>
                    <a:pt x="3333405" y="31316"/>
                  </a:lnTo>
                  <a:lnTo>
                    <a:pt x="3383731" y="38549"/>
                  </a:lnTo>
                  <a:lnTo>
                    <a:pt x="3433753" y="46508"/>
                  </a:lnTo>
                  <a:lnTo>
                    <a:pt x="3483465" y="55186"/>
                  </a:lnTo>
                  <a:lnTo>
                    <a:pt x="3532856" y="64577"/>
                  </a:lnTo>
                  <a:lnTo>
                    <a:pt x="3581920" y="74673"/>
                  </a:lnTo>
                  <a:lnTo>
                    <a:pt x="3630649" y="85469"/>
                  </a:lnTo>
                  <a:lnTo>
                    <a:pt x="3679034" y="96956"/>
                  </a:lnTo>
                  <a:lnTo>
                    <a:pt x="3727067" y="109129"/>
                  </a:lnTo>
                  <a:lnTo>
                    <a:pt x="3774740" y="121980"/>
                  </a:lnTo>
                  <a:lnTo>
                    <a:pt x="3822045" y="135504"/>
                  </a:lnTo>
                  <a:lnTo>
                    <a:pt x="3868975" y="149692"/>
                  </a:lnTo>
                  <a:lnTo>
                    <a:pt x="3915519" y="164539"/>
                  </a:lnTo>
                  <a:lnTo>
                    <a:pt x="3961672" y="180038"/>
                  </a:lnTo>
                  <a:lnTo>
                    <a:pt x="4007424" y="196181"/>
                  </a:lnTo>
                  <a:lnTo>
                    <a:pt x="4052768" y="212962"/>
                  </a:lnTo>
                  <a:lnTo>
                    <a:pt x="4097695" y="230375"/>
                  </a:lnTo>
                  <a:lnTo>
                    <a:pt x="4142197" y="248412"/>
                  </a:lnTo>
                  <a:lnTo>
                    <a:pt x="4186267" y="267067"/>
                  </a:lnTo>
                  <a:lnTo>
                    <a:pt x="4229896" y="286333"/>
                  </a:lnTo>
                  <a:lnTo>
                    <a:pt x="4273076" y="306204"/>
                  </a:lnTo>
                  <a:lnTo>
                    <a:pt x="4315798" y="326672"/>
                  </a:lnTo>
                  <a:lnTo>
                    <a:pt x="4358056" y="347730"/>
                  </a:lnTo>
                  <a:lnTo>
                    <a:pt x="4399840" y="369373"/>
                  </a:lnTo>
                  <a:lnTo>
                    <a:pt x="4441142" y="391593"/>
                  </a:lnTo>
                  <a:lnTo>
                    <a:pt x="4481956" y="414384"/>
                  </a:lnTo>
                  <a:lnTo>
                    <a:pt x="4522271" y="437738"/>
                  </a:lnTo>
                  <a:lnTo>
                    <a:pt x="4562081" y="461650"/>
                  </a:lnTo>
                  <a:lnTo>
                    <a:pt x="4601377" y="486111"/>
                  </a:lnTo>
                  <a:lnTo>
                    <a:pt x="4640152" y="511116"/>
                  </a:lnTo>
                  <a:lnTo>
                    <a:pt x="4678396" y="536658"/>
                  </a:lnTo>
                  <a:lnTo>
                    <a:pt x="4716102" y="562730"/>
                  </a:lnTo>
                  <a:lnTo>
                    <a:pt x="4753262" y="589325"/>
                  </a:lnTo>
                  <a:lnTo>
                    <a:pt x="4789868" y="616436"/>
                  </a:lnTo>
                  <a:lnTo>
                    <a:pt x="4825911" y="644057"/>
                  </a:lnTo>
                  <a:lnTo>
                    <a:pt x="4861384" y="672181"/>
                  </a:lnTo>
                  <a:lnTo>
                    <a:pt x="4896278" y="700801"/>
                  </a:lnTo>
                  <a:lnTo>
                    <a:pt x="4930586" y="729911"/>
                  </a:lnTo>
                  <a:lnTo>
                    <a:pt x="4964298" y="759503"/>
                  </a:lnTo>
                  <a:lnTo>
                    <a:pt x="4997408" y="789571"/>
                  </a:lnTo>
                  <a:lnTo>
                    <a:pt x="5029907" y="820109"/>
                  </a:lnTo>
                  <a:lnTo>
                    <a:pt x="5061787" y="851109"/>
                  </a:lnTo>
                  <a:lnTo>
                    <a:pt x="5093039" y="882564"/>
                  </a:lnTo>
                  <a:lnTo>
                    <a:pt x="5123657" y="914468"/>
                  </a:lnTo>
                  <a:lnTo>
                    <a:pt x="5153630" y="946815"/>
                  </a:lnTo>
                  <a:lnTo>
                    <a:pt x="5182953" y="979596"/>
                  </a:lnTo>
                  <a:lnTo>
                    <a:pt x="5211616" y="1012807"/>
                  </a:lnTo>
                  <a:lnTo>
                    <a:pt x="5239611" y="1046439"/>
                  </a:lnTo>
                  <a:lnTo>
                    <a:pt x="5266930" y="1080486"/>
                  </a:lnTo>
                  <a:lnTo>
                    <a:pt x="5293565" y="1114942"/>
                  </a:lnTo>
                  <a:lnTo>
                    <a:pt x="5319509" y="1149799"/>
                  </a:lnTo>
                  <a:lnTo>
                    <a:pt x="5344752" y="1185051"/>
                  </a:lnTo>
                  <a:lnTo>
                    <a:pt x="5369287" y="1220691"/>
                  </a:lnTo>
                  <a:lnTo>
                    <a:pt x="5393106" y="1256712"/>
                  </a:lnTo>
                  <a:lnTo>
                    <a:pt x="5416201" y="1293108"/>
                  </a:lnTo>
                  <a:lnTo>
                    <a:pt x="5438563" y="1329871"/>
                  </a:lnTo>
                  <a:lnTo>
                    <a:pt x="5460184" y="1366996"/>
                  </a:lnTo>
                  <a:lnTo>
                    <a:pt x="5481057" y="1404475"/>
                  </a:lnTo>
                  <a:lnTo>
                    <a:pt x="5501173" y="1442301"/>
                  </a:lnTo>
                  <a:lnTo>
                    <a:pt x="5520524" y="1480469"/>
                  </a:lnTo>
                  <a:lnTo>
                    <a:pt x="5539102" y="1518970"/>
                  </a:lnTo>
                  <a:lnTo>
                    <a:pt x="5556899" y="1557798"/>
                  </a:lnTo>
                  <a:lnTo>
                    <a:pt x="5573906" y="1596947"/>
                  </a:lnTo>
                  <a:lnTo>
                    <a:pt x="5590117" y="1636410"/>
                  </a:lnTo>
                  <a:lnTo>
                    <a:pt x="5605522" y="1676179"/>
                  </a:lnTo>
                  <a:lnTo>
                    <a:pt x="5620114" y="1716249"/>
                  </a:lnTo>
                  <a:lnTo>
                    <a:pt x="5633884" y="1756612"/>
                  </a:lnTo>
                  <a:lnTo>
                    <a:pt x="5646824" y="1797262"/>
                  </a:lnTo>
                  <a:lnTo>
                    <a:pt x="5658926" y="1838192"/>
                  </a:lnTo>
                  <a:lnTo>
                    <a:pt x="5670183" y="1879395"/>
                  </a:lnTo>
                  <a:lnTo>
                    <a:pt x="5680586" y="1920865"/>
                  </a:lnTo>
                  <a:lnTo>
                    <a:pt x="5690126" y="1962594"/>
                  </a:lnTo>
                  <a:lnTo>
                    <a:pt x="5698797" y="2004576"/>
                  </a:lnTo>
                  <a:lnTo>
                    <a:pt x="5706589" y="2046804"/>
                  </a:lnTo>
                  <a:lnTo>
                    <a:pt x="5713495" y="2089271"/>
                  </a:lnTo>
                  <a:lnTo>
                    <a:pt x="5719506" y="2131972"/>
                  </a:lnTo>
                  <a:lnTo>
                    <a:pt x="5724614" y="2174898"/>
                  </a:lnTo>
                  <a:lnTo>
                    <a:pt x="5728812" y="2218043"/>
                  </a:lnTo>
                  <a:lnTo>
                    <a:pt x="5732092" y="2261400"/>
                  </a:lnTo>
                  <a:lnTo>
                    <a:pt x="5734444" y="2304963"/>
                  </a:lnTo>
                  <a:lnTo>
                    <a:pt x="5735861" y="2348725"/>
                  </a:lnTo>
                  <a:lnTo>
                    <a:pt x="5736336" y="2392679"/>
                  </a:lnTo>
                  <a:lnTo>
                    <a:pt x="5735861" y="2436634"/>
                  </a:lnTo>
                  <a:lnTo>
                    <a:pt x="5734444" y="2480396"/>
                  </a:lnTo>
                  <a:lnTo>
                    <a:pt x="5732092" y="2523959"/>
                  </a:lnTo>
                  <a:lnTo>
                    <a:pt x="5728812" y="2567316"/>
                  </a:lnTo>
                  <a:lnTo>
                    <a:pt x="5724614" y="2610461"/>
                  </a:lnTo>
                  <a:lnTo>
                    <a:pt x="5719506" y="2653387"/>
                  </a:lnTo>
                  <a:lnTo>
                    <a:pt x="5713495" y="2696088"/>
                  </a:lnTo>
                  <a:lnTo>
                    <a:pt x="5706589" y="2738555"/>
                  </a:lnTo>
                  <a:lnTo>
                    <a:pt x="5698797" y="2780783"/>
                  </a:lnTo>
                  <a:lnTo>
                    <a:pt x="5690126" y="2822765"/>
                  </a:lnTo>
                  <a:lnTo>
                    <a:pt x="5680586" y="2864494"/>
                  </a:lnTo>
                  <a:lnTo>
                    <a:pt x="5670183" y="2905964"/>
                  </a:lnTo>
                  <a:lnTo>
                    <a:pt x="5658926" y="2947167"/>
                  </a:lnTo>
                  <a:lnTo>
                    <a:pt x="5646824" y="2988097"/>
                  </a:lnTo>
                  <a:lnTo>
                    <a:pt x="5633884" y="3028747"/>
                  </a:lnTo>
                  <a:lnTo>
                    <a:pt x="5620114" y="3069110"/>
                  </a:lnTo>
                  <a:lnTo>
                    <a:pt x="5605522" y="3109180"/>
                  </a:lnTo>
                  <a:lnTo>
                    <a:pt x="5590117" y="3148949"/>
                  </a:lnTo>
                  <a:lnTo>
                    <a:pt x="5573906" y="3188412"/>
                  </a:lnTo>
                  <a:lnTo>
                    <a:pt x="5556899" y="3227561"/>
                  </a:lnTo>
                  <a:lnTo>
                    <a:pt x="5539102" y="3266389"/>
                  </a:lnTo>
                  <a:lnTo>
                    <a:pt x="5520524" y="3304890"/>
                  </a:lnTo>
                  <a:lnTo>
                    <a:pt x="5501173" y="3343058"/>
                  </a:lnTo>
                  <a:lnTo>
                    <a:pt x="5481057" y="3380884"/>
                  </a:lnTo>
                  <a:lnTo>
                    <a:pt x="5460184" y="3418363"/>
                  </a:lnTo>
                  <a:lnTo>
                    <a:pt x="5438563" y="3455488"/>
                  </a:lnTo>
                  <a:lnTo>
                    <a:pt x="5416201" y="3492251"/>
                  </a:lnTo>
                  <a:lnTo>
                    <a:pt x="5393106" y="3528647"/>
                  </a:lnTo>
                  <a:lnTo>
                    <a:pt x="5369287" y="3564668"/>
                  </a:lnTo>
                  <a:lnTo>
                    <a:pt x="5344752" y="3600308"/>
                  </a:lnTo>
                  <a:lnTo>
                    <a:pt x="5319509" y="3635560"/>
                  </a:lnTo>
                  <a:lnTo>
                    <a:pt x="5293565" y="3670417"/>
                  </a:lnTo>
                  <a:lnTo>
                    <a:pt x="5266930" y="3704873"/>
                  </a:lnTo>
                  <a:lnTo>
                    <a:pt x="5239611" y="3738920"/>
                  </a:lnTo>
                  <a:lnTo>
                    <a:pt x="5211616" y="3772552"/>
                  </a:lnTo>
                  <a:lnTo>
                    <a:pt x="5182953" y="3805763"/>
                  </a:lnTo>
                  <a:lnTo>
                    <a:pt x="5153630" y="3838544"/>
                  </a:lnTo>
                  <a:lnTo>
                    <a:pt x="5123657" y="3870891"/>
                  </a:lnTo>
                  <a:lnTo>
                    <a:pt x="5093039" y="3902795"/>
                  </a:lnTo>
                  <a:lnTo>
                    <a:pt x="5061787" y="3934250"/>
                  </a:lnTo>
                  <a:lnTo>
                    <a:pt x="5029907" y="3965250"/>
                  </a:lnTo>
                  <a:lnTo>
                    <a:pt x="4997408" y="3995788"/>
                  </a:lnTo>
                  <a:lnTo>
                    <a:pt x="4964298" y="4025856"/>
                  </a:lnTo>
                  <a:lnTo>
                    <a:pt x="4930586" y="4055448"/>
                  </a:lnTo>
                  <a:lnTo>
                    <a:pt x="4896278" y="4084558"/>
                  </a:lnTo>
                  <a:lnTo>
                    <a:pt x="4861384" y="4113178"/>
                  </a:lnTo>
                  <a:lnTo>
                    <a:pt x="4825911" y="4141302"/>
                  </a:lnTo>
                  <a:lnTo>
                    <a:pt x="4789868" y="4168923"/>
                  </a:lnTo>
                  <a:lnTo>
                    <a:pt x="4753262" y="4196034"/>
                  </a:lnTo>
                  <a:lnTo>
                    <a:pt x="4716102" y="4222629"/>
                  </a:lnTo>
                  <a:lnTo>
                    <a:pt x="4678396" y="4248701"/>
                  </a:lnTo>
                  <a:lnTo>
                    <a:pt x="4640152" y="4274243"/>
                  </a:lnTo>
                  <a:lnTo>
                    <a:pt x="4601377" y="4299248"/>
                  </a:lnTo>
                  <a:lnTo>
                    <a:pt x="4562081" y="4323709"/>
                  </a:lnTo>
                  <a:lnTo>
                    <a:pt x="4522271" y="4347621"/>
                  </a:lnTo>
                  <a:lnTo>
                    <a:pt x="4481956" y="4370975"/>
                  </a:lnTo>
                  <a:lnTo>
                    <a:pt x="4441142" y="4393766"/>
                  </a:lnTo>
                  <a:lnTo>
                    <a:pt x="4399840" y="4415986"/>
                  </a:lnTo>
                  <a:lnTo>
                    <a:pt x="4358056" y="4437629"/>
                  </a:lnTo>
                  <a:lnTo>
                    <a:pt x="4315798" y="4458687"/>
                  </a:lnTo>
                  <a:lnTo>
                    <a:pt x="4273076" y="4479155"/>
                  </a:lnTo>
                  <a:lnTo>
                    <a:pt x="4229896" y="4499026"/>
                  </a:lnTo>
                  <a:lnTo>
                    <a:pt x="4186267" y="4518292"/>
                  </a:lnTo>
                  <a:lnTo>
                    <a:pt x="4142197" y="4536947"/>
                  </a:lnTo>
                  <a:lnTo>
                    <a:pt x="4097695" y="4554984"/>
                  </a:lnTo>
                  <a:lnTo>
                    <a:pt x="4052768" y="4572397"/>
                  </a:lnTo>
                  <a:lnTo>
                    <a:pt x="4007424" y="4589178"/>
                  </a:lnTo>
                  <a:lnTo>
                    <a:pt x="3961672" y="4605321"/>
                  </a:lnTo>
                  <a:lnTo>
                    <a:pt x="3915519" y="4620820"/>
                  </a:lnTo>
                  <a:lnTo>
                    <a:pt x="3868975" y="4635667"/>
                  </a:lnTo>
                  <a:lnTo>
                    <a:pt x="3822045" y="4649855"/>
                  </a:lnTo>
                  <a:lnTo>
                    <a:pt x="3774740" y="4663379"/>
                  </a:lnTo>
                  <a:lnTo>
                    <a:pt x="3727067" y="4676230"/>
                  </a:lnTo>
                  <a:lnTo>
                    <a:pt x="3679034" y="4688403"/>
                  </a:lnTo>
                  <a:lnTo>
                    <a:pt x="3630649" y="4699890"/>
                  </a:lnTo>
                  <a:lnTo>
                    <a:pt x="3581920" y="4710686"/>
                  </a:lnTo>
                  <a:lnTo>
                    <a:pt x="3532856" y="4720782"/>
                  </a:lnTo>
                  <a:lnTo>
                    <a:pt x="3483465" y="4730173"/>
                  </a:lnTo>
                  <a:lnTo>
                    <a:pt x="3433753" y="4738851"/>
                  </a:lnTo>
                  <a:lnTo>
                    <a:pt x="3383731" y="4746810"/>
                  </a:lnTo>
                  <a:lnTo>
                    <a:pt x="3333405" y="4754043"/>
                  </a:lnTo>
                  <a:lnTo>
                    <a:pt x="3282785" y="4760544"/>
                  </a:lnTo>
                  <a:lnTo>
                    <a:pt x="3231877" y="4766305"/>
                  </a:lnTo>
                  <a:lnTo>
                    <a:pt x="3180690" y="4771320"/>
                  </a:lnTo>
                  <a:lnTo>
                    <a:pt x="3129233" y="4775581"/>
                  </a:lnTo>
                  <a:lnTo>
                    <a:pt x="3077513" y="4779083"/>
                  </a:lnTo>
                  <a:lnTo>
                    <a:pt x="3025538" y="4781819"/>
                  </a:lnTo>
                  <a:lnTo>
                    <a:pt x="2973317" y="4783781"/>
                  </a:lnTo>
                  <a:lnTo>
                    <a:pt x="2920857" y="4784964"/>
                  </a:lnTo>
                  <a:lnTo>
                    <a:pt x="2868167" y="4785359"/>
                  </a:lnTo>
                  <a:lnTo>
                    <a:pt x="2815478" y="4784964"/>
                  </a:lnTo>
                  <a:lnTo>
                    <a:pt x="2763018" y="4783781"/>
                  </a:lnTo>
                  <a:lnTo>
                    <a:pt x="2710797" y="4781819"/>
                  </a:lnTo>
                  <a:lnTo>
                    <a:pt x="2658822" y="4779083"/>
                  </a:lnTo>
                  <a:lnTo>
                    <a:pt x="2607102" y="4775581"/>
                  </a:lnTo>
                  <a:lnTo>
                    <a:pt x="2555645" y="4771320"/>
                  </a:lnTo>
                  <a:lnTo>
                    <a:pt x="2504458" y="4766305"/>
                  </a:lnTo>
                  <a:lnTo>
                    <a:pt x="2453550" y="4760544"/>
                  </a:lnTo>
                  <a:lnTo>
                    <a:pt x="2402930" y="4754043"/>
                  </a:lnTo>
                  <a:lnTo>
                    <a:pt x="2352604" y="4746810"/>
                  </a:lnTo>
                  <a:lnTo>
                    <a:pt x="2302582" y="4738851"/>
                  </a:lnTo>
                  <a:lnTo>
                    <a:pt x="2252870" y="4730173"/>
                  </a:lnTo>
                  <a:lnTo>
                    <a:pt x="2203479" y="4720782"/>
                  </a:lnTo>
                  <a:lnTo>
                    <a:pt x="2154415" y="4710686"/>
                  </a:lnTo>
                  <a:lnTo>
                    <a:pt x="2105686" y="4699890"/>
                  </a:lnTo>
                  <a:lnTo>
                    <a:pt x="2057301" y="4688403"/>
                  </a:lnTo>
                  <a:lnTo>
                    <a:pt x="2009268" y="4676230"/>
                  </a:lnTo>
                  <a:lnTo>
                    <a:pt x="1961595" y="4663379"/>
                  </a:lnTo>
                  <a:lnTo>
                    <a:pt x="1914290" y="4649855"/>
                  </a:lnTo>
                  <a:lnTo>
                    <a:pt x="1867360" y="4635667"/>
                  </a:lnTo>
                  <a:lnTo>
                    <a:pt x="1820816" y="4620820"/>
                  </a:lnTo>
                  <a:lnTo>
                    <a:pt x="1774663" y="4605321"/>
                  </a:lnTo>
                  <a:lnTo>
                    <a:pt x="1728911" y="4589178"/>
                  </a:lnTo>
                  <a:lnTo>
                    <a:pt x="1683567" y="4572397"/>
                  </a:lnTo>
                  <a:lnTo>
                    <a:pt x="1638640" y="4554984"/>
                  </a:lnTo>
                  <a:lnTo>
                    <a:pt x="1594138" y="4536947"/>
                  </a:lnTo>
                  <a:lnTo>
                    <a:pt x="1550068" y="4518292"/>
                  </a:lnTo>
                  <a:lnTo>
                    <a:pt x="1506439" y="4499026"/>
                  </a:lnTo>
                  <a:lnTo>
                    <a:pt x="1463259" y="4479155"/>
                  </a:lnTo>
                  <a:lnTo>
                    <a:pt x="1420537" y="4458687"/>
                  </a:lnTo>
                  <a:lnTo>
                    <a:pt x="1378279" y="4437629"/>
                  </a:lnTo>
                  <a:lnTo>
                    <a:pt x="1336495" y="4415986"/>
                  </a:lnTo>
                  <a:lnTo>
                    <a:pt x="1295193" y="4393766"/>
                  </a:lnTo>
                  <a:lnTo>
                    <a:pt x="1254379" y="4370975"/>
                  </a:lnTo>
                  <a:lnTo>
                    <a:pt x="1214064" y="4347621"/>
                  </a:lnTo>
                  <a:lnTo>
                    <a:pt x="1174254" y="4323709"/>
                  </a:lnTo>
                  <a:lnTo>
                    <a:pt x="1134958" y="4299248"/>
                  </a:lnTo>
                  <a:lnTo>
                    <a:pt x="1096183" y="4274243"/>
                  </a:lnTo>
                  <a:lnTo>
                    <a:pt x="1057939" y="4248701"/>
                  </a:lnTo>
                  <a:lnTo>
                    <a:pt x="1020233" y="4222629"/>
                  </a:lnTo>
                  <a:lnTo>
                    <a:pt x="983073" y="4196034"/>
                  </a:lnTo>
                  <a:lnTo>
                    <a:pt x="946467" y="4168923"/>
                  </a:lnTo>
                  <a:lnTo>
                    <a:pt x="910424" y="4141302"/>
                  </a:lnTo>
                  <a:lnTo>
                    <a:pt x="874951" y="4113178"/>
                  </a:lnTo>
                  <a:lnTo>
                    <a:pt x="840057" y="4084558"/>
                  </a:lnTo>
                  <a:lnTo>
                    <a:pt x="805749" y="4055448"/>
                  </a:lnTo>
                  <a:lnTo>
                    <a:pt x="772037" y="4025856"/>
                  </a:lnTo>
                  <a:lnTo>
                    <a:pt x="738927" y="3995788"/>
                  </a:lnTo>
                  <a:lnTo>
                    <a:pt x="706428" y="3965250"/>
                  </a:lnTo>
                  <a:lnTo>
                    <a:pt x="674548" y="3934250"/>
                  </a:lnTo>
                  <a:lnTo>
                    <a:pt x="643296" y="3902795"/>
                  </a:lnTo>
                  <a:lnTo>
                    <a:pt x="612678" y="3870891"/>
                  </a:lnTo>
                  <a:lnTo>
                    <a:pt x="582705" y="3838544"/>
                  </a:lnTo>
                  <a:lnTo>
                    <a:pt x="553382" y="3805763"/>
                  </a:lnTo>
                  <a:lnTo>
                    <a:pt x="524719" y="3772552"/>
                  </a:lnTo>
                  <a:lnTo>
                    <a:pt x="496724" y="3738920"/>
                  </a:lnTo>
                  <a:lnTo>
                    <a:pt x="469405" y="3704873"/>
                  </a:lnTo>
                  <a:lnTo>
                    <a:pt x="442770" y="3670417"/>
                  </a:lnTo>
                  <a:lnTo>
                    <a:pt x="416826" y="3635560"/>
                  </a:lnTo>
                  <a:lnTo>
                    <a:pt x="391583" y="3600308"/>
                  </a:lnTo>
                  <a:lnTo>
                    <a:pt x="367048" y="3564668"/>
                  </a:lnTo>
                  <a:lnTo>
                    <a:pt x="343229" y="3528647"/>
                  </a:lnTo>
                  <a:lnTo>
                    <a:pt x="320134" y="3492251"/>
                  </a:lnTo>
                  <a:lnTo>
                    <a:pt x="297772" y="3455488"/>
                  </a:lnTo>
                  <a:lnTo>
                    <a:pt x="276151" y="3418363"/>
                  </a:lnTo>
                  <a:lnTo>
                    <a:pt x="255278" y="3380884"/>
                  </a:lnTo>
                  <a:lnTo>
                    <a:pt x="235162" y="3343058"/>
                  </a:lnTo>
                  <a:lnTo>
                    <a:pt x="215811" y="3304890"/>
                  </a:lnTo>
                  <a:lnTo>
                    <a:pt x="197233" y="3266389"/>
                  </a:lnTo>
                  <a:lnTo>
                    <a:pt x="179436" y="3227561"/>
                  </a:lnTo>
                  <a:lnTo>
                    <a:pt x="162429" y="3188412"/>
                  </a:lnTo>
                  <a:lnTo>
                    <a:pt x="146218" y="3148949"/>
                  </a:lnTo>
                  <a:lnTo>
                    <a:pt x="130813" y="3109180"/>
                  </a:lnTo>
                  <a:lnTo>
                    <a:pt x="116221" y="3069110"/>
                  </a:lnTo>
                  <a:lnTo>
                    <a:pt x="102451" y="3028747"/>
                  </a:lnTo>
                  <a:lnTo>
                    <a:pt x="89511" y="2988097"/>
                  </a:lnTo>
                  <a:lnTo>
                    <a:pt x="77409" y="2947167"/>
                  </a:lnTo>
                  <a:lnTo>
                    <a:pt x="66152" y="2905964"/>
                  </a:lnTo>
                  <a:lnTo>
                    <a:pt x="55749" y="2864494"/>
                  </a:lnTo>
                  <a:lnTo>
                    <a:pt x="46209" y="2822765"/>
                  </a:lnTo>
                  <a:lnTo>
                    <a:pt x="37538" y="2780783"/>
                  </a:lnTo>
                  <a:lnTo>
                    <a:pt x="29746" y="2738555"/>
                  </a:lnTo>
                  <a:lnTo>
                    <a:pt x="22840" y="2696088"/>
                  </a:lnTo>
                  <a:lnTo>
                    <a:pt x="16829" y="2653387"/>
                  </a:lnTo>
                  <a:lnTo>
                    <a:pt x="11721" y="2610461"/>
                  </a:lnTo>
                  <a:lnTo>
                    <a:pt x="7523" y="2567316"/>
                  </a:lnTo>
                  <a:lnTo>
                    <a:pt x="4243" y="2523959"/>
                  </a:lnTo>
                  <a:lnTo>
                    <a:pt x="1891" y="2480396"/>
                  </a:lnTo>
                  <a:lnTo>
                    <a:pt x="474" y="2436634"/>
                  </a:lnTo>
                  <a:lnTo>
                    <a:pt x="0" y="2392679"/>
                  </a:lnTo>
                  <a:close/>
                </a:path>
              </a:pathLst>
            </a:custGeom>
            <a:ln w="38100">
              <a:solidFill>
                <a:srgbClr val="6B859A"/>
              </a:solidFill>
            </a:ln>
          </p:spPr>
          <p:txBody>
            <a:bodyPr wrap="square" lIns="0" tIns="0" rIns="0" bIns="0" rtlCol="0"/>
            <a:lstStyle/>
            <a:p>
              <a:endParaRPr/>
            </a:p>
          </p:txBody>
        </p:sp>
      </p:grpSp>
      <p:sp>
        <p:nvSpPr>
          <p:cNvPr id="7" name="object 7"/>
          <p:cNvSpPr txBox="1"/>
          <p:nvPr/>
        </p:nvSpPr>
        <p:spPr>
          <a:xfrm>
            <a:off x="3151346" y="945896"/>
            <a:ext cx="658653"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Carlito"/>
                <a:cs typeface="Carlito"/>
              </a:rPr>
              <a:t>IoT</a:t>
            </a:r>
            <a:endParaRPr sz="2400">
              <a:latin typeface="Carlito"/>
              <a:cs typeface="Carlito"/>
            </a:endParaRPr>
          </a:p>
        </p:txBody>
      </p:sp>
      <p:sp>
        <p:nvSpPr>
          <p:cNvPr id="8" name="object 8"/>
          <p:cNvSpPr txBox="1">
            <a:spLocks noGrp="1"/>
          </p:cNvSpPr>
          <p:nvPr>
            <p:ph type="title"/>
          </p:nvPr>
        </p:nvSpPr>
        <p:spPr>
          <a:xfrm>
            <a:off x="5486400" y="895858"/>
            <a:ext cx="595121" cy="382156"/>
          </a:xfrm>
          <a:prstGeom prst="rect">
            <a:avLst/>
          </a:prstGeom>
        </p:spPr>
        <p:txBody>
          <a:bodyPr vert="horz" wrap="square" lIns="0" tIns="12700" rIns="0" bIns="0" rtlCol="0">
            <a:spAutoFit/>
          </a:bodyPr>
          <a:lstStyle/>
          <a:p>
            <a:pPr marL="12700">
              <a:lnSpc>
                <a:spcPct val="100000"/>
              </a:lnSpc>
              <a:spcBef>
                <a:spcPts val="100"/>
              </a:spcBef>
            </a:pPr>
            <a:r>
              <a:rPr sz="2400" dirty="0"/>
              <a:t>I</a:t>
            </a:r>
            <a:r>
              <a:rPr sz="2400" spc="-10" dirty="0"/>
              <a:t>I</a:t>
            </a:r>
            <a:r>
              <a:rPr sz="2400" dirty="0"/>
              <a:t>oT</a:t>
            </a:r>
            <a:endParaRPr sz="2400"/>
          </a:p>
        </p:txBody>
      </p:sp>
      <p:sp>
        <p:nvSpPr>
          <p:cNvPr id="9" name="object 9"/>
          <p:cNvSpPr txBox="1"/>
          <p:nvPr/>
        </p:nvSpPr>
        <p:spPr>
          <a:xfrm>
            <a:off x="1447800" y="1708530"/>
            <a:ext cx="2209800"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household usage/ </a:t>
            </a:r>
            <a:r>
              <a:rPr sz="1800" spc="-15" dirty="0">
                <a:latin typeface="Carlito"/>
                <a:cs typeface="Carlito"/>
              </a:rPr>
              <a:t>for  </a:t>
            </a:r>
            <a:r>
              <a:rPr sz="1800" dirty="0">
                <a:latin typeface="Carlito"/>
                <a:cs typeface="Carlito"/>
              </a:rPr>
              <a:t>the </a:t>
            </a:r>
            <a:r>
              <a:rPr sz="1800" spc="-10" dirty="0">
                <a:latin typeface="Carlito"/>
                <a:cs typeface="Carlito"/>
              </a:rPr>
              <a:t>commercial  sector</a:t>
            </a:r>
            <a:endParaRPr sz="1800">
              <a:latin typeface="Carlito"/>
              <a:cs typeface="Carlito"/>
            </a:endParaRPr>
          </a:p>
        </p:txBody>
      </p:sp>
      <p:sp>
        <p:nvSpPr>
          <p:cNvPr id="10" name="object 10"/>
          <p:cNvSpPr txBox="1"/>
          <p:nvPr/>
        </p:nvSpPr>
        <p:spPr>
          <a:xfrm>
            <a:off x="5638800" y="1695400"/>
            <a:ext cx="1715358" cy="566822"/>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Carlito"/>
                <a:cs typeface="Carlito"/>
              </a:rPr>
              <a:t>i</a:t>
            </a:r>
            <a:r>
              <a:rPr sz="1800" spc="-10" smtClean="0">
                <a:latin typeface="Carlito"/>
                <a:cs typeface="Carlito"/>
              </a:rPr>
              <a:t>ndustrial</a:t>
            </a:r>
            <a:r>
              <a:rPr sz="1800" spc="-15" smtClean="0">
                <a:latin typeface="Carlito"/>
                <a:cs typeface="Carlito"/>
              </a:rPr>
              <a:t> </a:t>
            </a:r>
            <a:r>
              <a:rPr sz="1800" spc="-10" dirty="0">
                <a:latin typeface="Carlito"/>
                <a:cs typeface="Carlito"/>
              </a:rPr>
              <a:t>sector</a:t>
            </a:r>
            <a:endParaRPr sz="1800">
              <a:latin typeface="Carlito"/>
              <a:cs typeface="Carlito"/>
            </a:endParaRPr>
          </a:p>
        </p:txBody>
      </p:sp>
      <p:sp>
        <p:nvSpPr>
          <p:cNvPr id="11" name="object 11"/>
          <p:cNvSpPr txBox="1"/>
          <p:nvPr/>
        </p:nvSpPr>
        <p:spPr>
          <a:xfrm>
            <a:off x="3886200" y="2209801"/>
            <a:ext cx="1752600" cy="1674817"/>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lang="en-US" spc="-15" dirty="0">
                <a:latin typeface="Carlito"/>
                <a:cs typeface="Carlito"/>
              </a:rPr>
              <a:t>d</a:t>
            </a:r>
            <a:r>
              <a:rPr sz="1800" spc="-15" smtClean="0">
                <a:latin typeface="Carlito"/>
                <a:cs typeface="Carlito"/>
              </a:rPr>
              <a:t>ata</a:t>
            </a:r>
            <a:r>
              <a:rPr sz="1800" spc="-65" smtClean="0">
                <a:latin typeface="Carlito"/>
                <a:cs typeface="Carlito"/>
              </a:rPr>
              <a:t> </a:t>
            </a:r>
            <a:r>
              <a:rPr sz="1800" spc="-5">
                <a:latin typeface="Carlito"/>
                <a:cs typeface="Carlito"/>
              </a:rPr>
              <a:t>management  </a:t>
            </a:r>
            <a:r>
              <a:rPr sz="1800" spc="-15" smtClean="0">
                <a:latin typeface="Carlito"/>
                <a:cs typeface="Carlito"/>
              </a:rPr>
              <a:t>connectivity</a:t>
            </a:r>
            <a:endParaRPr sz="1800">
              <a:latin typeface="Carlito"/>
              <a:cs typeface="Carlito"/>
            </a:endParaRPr>
          </a:p>
          <a:p>
            <a:pPr marL="299085" indent="-287020">
              <a:lnSpc>
                <a:spcPct val="100000"/>
              </a:lnSpc>
              <a:buFont typeface="Arial"/>
              <a:buChar char="•"/>
              <a:tabLst>
                <a:tab pos="299085" algn="l"/>
                <a:tab pos="299720" algn="l"/>
              </a:tabLst>
            </a:pPr>
            <a:r>
              <a:rPr sz="1800" spc="-15" dirty="0">
                <a:latin typeface="Carlito"/>
                <a:cs typeface="Carlito"/>
              </a:rPr>
              <a:t>data</a:t>
            </a:r>
            <a:r>
              <a:rPr sz="1800" spc="-55" dirty="0">
                <a:latin typeface="Carlito"/>
                <a:cs typeface="Carlito"/>
              </a:rPr>
              <a:t> </a:t>
            </a:r>
            <a:r>
              <a:rPr sz="1800" spc="-5" dirty="0">
                <a:latin typeface="Carlito"/>
                <a:cs typeface="Carlito"/>
              </a:rPr>
              <a:t>security</a:t>
            </a:r>
            <a:endParaRPr sz="1800">
              <a:latin typeface="Carlito"/>
              <a:cs typeface="Carlito"/>
            </a:endParaRPr>
          </a:p>
          <a:p>
            <a:pPr marL="299085" indent="-287020">
              <a:lnSpc>
                <a:spcPct val="100000"/>
              </a:lnSpc>
              <a:buFont typeface="Arial"/>
              <a:buChar char="•"/>
              <a:tabLst>
                <a:tab pos="299085" algn="l"/>
                <a:tab pos="299720" algn="l"/>
              </a:tabLst>
            </a:pPr>
            <a:r>
              <a:rPr sz="1800" spc="-10" dirty="0">
                <a:latin typeface="Carlito"/>
                <a:cs typeface="Carlito"/>
              </a:rPr>
              <a:t>secure</a:t>
            </a:r>
            <a:r>
              <a:rPr sz="1800" spc="-50" dirty="0">
                <a:latin typeface="Carlito"/>
                <a:cs typeface="Carlito"/>
              </a:rPr>
              <a:t> </a:t>
            </a:r>
            <a:r>
              <a:rPr sz="1800" spc="-10" dirty="0">
                <a:latin typeface="Carlito"/>
                <a:cs typeface="Carlito"/>
              </a:rPr>
              <a:t>cloud</a:t>
            </a:r>
            <a:endParaRPr sz="1800">
              <a:latin typeface="Carlito"/>
              <a:cs typeface="Carlito"/>
            </a:endParaRPr>
          </a:p>
        </p:txBody>
      </p:sp>
      <p:grpSp>
        <p:nvGrpSpPr>
          <p:cNvPr id="12" name="object 12"/>
          <p:cNvGrpSpPr/>
          <p:nvPr/>
        </p:nvGrpSpPr>
        <p:grpSpPr>
          <a:xfrm>
            <a:off x="1219200" y="2407920"/>
            <a:ext cx="6934200" cy="2368550"/>
            <a:chOff x="2331720" y="2407920"/>
            <a:chExt cx="7594600" cy="2368550"/>
          </a:xfrm>
        </p:grpSpPr>
        <p:sp>
          <p:nvSpPr>
            <p:cNvPr id="13" name="object 13"/>
            <p:cNvSpPr/>
            <p:nvPr/>
          </p:nvSpPr>
          <p:spPr>
            <a:xfrm>
              <a:off x="2331720" y="2740152"/>
              <a:ext cx="2167128" cy="2036064"/>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726679" y="2407920"/>
              <a:ext cx="2199131" cy="1976627"/>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9604" y="621029"/>
            <a:ext cx="1256348" cy="1028487"/>
          </a:xfrm>
          <a:prstGeom prst="rect">
            <a:avLst/>
          </a:prstGeom>
        </p:spPr>
        <p:txBody>
          <a:bodyPr vert="horz" wrap="square" lIns="0" tIns="12700" rIns="0" bIns="0" rtlCol="0">
            <a:spAutoFit/>
          </a:bodyPr>
          <a:lstStyle/>
          <a:p>
            <a:pPr marL="2540" algn="ctr">
              <a:lnSpc>
                <a:spcPct val="100000"/>
              </a:lnSpc>
              <a:spcBef>
                <a:spcPts val="100"/>
              </a:spcBef>
            </a:pPr>
            <a:r>
              <a:rPr sz="2200" spc="-5" dirty="0">
                <a:latin typeface="+mj-lt"/>
                <a:cs typeface="Carlito"/>
              </a:rPr>
              <a:t>Industrial</a:t>
            </a:r>
            <a:endParaRPr sz="2200">
              <a:latin typeface="+mj-lt"/>
              <a:cs typeface="Carlito"/>
            </a:endParaRPr>
          </a:p>
          <a:p>
            <a:pPr algn="ctr">
              <a:lnSpc>
                <a:spcPct val="100000"/>
              </a:lnSpc>
            </a:pPr>
            <a:r>
              <a:rPr sz="2200" spc="-10" dirty="0">
                <a:latin typeface="+mj-lt"/>
                <a:cs typeface="Carlito"/>
              </a:rPr>
              <a:t>Internet </a:t>
            </a:r>
            <a:r>
              <a:rPr sz="2200" spc="-5" dirty="0">
                <a:latin typeface="+mj-lt"/>
                <a:cs typeface="Carlito"/>
              </a:rPr>
              <a:t>of</a:t>
            </a:r>
            <a:r>
              <a:rPr sz="2200" spc="-35" dirty="0">
                <a:latin typeface="+mj-lt"/>
                <a:cs typeface="Carlito"/>
              </a:rPr>
              <a:t> </a:t>
            </a:r>
            <a:r>
              <a:rPr sz="2200" spc="-5" dirty="0">
                <a:latin typeface="+mj-lt"/>
                <a:cs typeface="Carlito"/>
              </a:rPr>
              <a:t>Things</a:t>
            </a:r>
            <a:endParaRPr sz="2200">
              <a:latin typeface="+mj-lt"/>
              <a:cs typeface="Carlito"/>
            </a:endParaRPr>
          </a:p>
        </p:txBody>
      </p:sp>
      <p:sp>
        <p:nvSpPr>
          <p:cNvPr id="3" name="object 3"/>
          <p:cNvSpPr txBox="1">
            <a:spLocks noGrp="1"/>
          </p:cNvSpPr>
          <p:nvPr>
            <p:ph type="title"/>
          </p:nvPr>
        </p:nvSpPr>
        <p:spPr>
          <a:xfrm>
            <a:off x="3505200" y="304800"/>
            <a:ext cx="4191000" cy="864518"/>
          </a:xfrm>
          <a:prstGeom prst="rect">
            <a:avLst/>
          </a:prstGeom>
        </p:spPr>
        <p:txBody>
          <a:bodyPr vert="horz" wrap="square" lIns="0" tIns="185597" rIns="0" bIns="0" rtlCol="0">
            <a:spAutoFit/>
          </a:bodyPr>
          <a:lstStyle/>
          <a:p>
            <a:pPr marL="2138680" algn="l">
              <a:lnSpc>
                <a:spcPct val="100000"/>
              </a:lnSpc>
              <a:spcBef>
                <a:spcPts val="100"/>
              </a:spcBef>
            </a:pPr>
            <a:r>
              <a:rPr sz="2200" spc="-5" dirty="0"/>
              <a:t>Consumer</a:t>
            </a:r>
          </a:p>
          <a:p>
            <a:pPr marL="2138680" algn="l">
              <a:lnSpc>
                <a:spcPct val="100000"/>
              </a:lnSpc>
            </a:pPr>
            <a:r>
              <a:rPr sz="2200" b="0" spc="-10" dirty="0">
                <a:cs typeface="Carlito"/>
              </a:rPr>
              <a:t>Internet </a:t>
            </a:r>
            <a:r>
              <a:rPr sz="2200" b="0" spc="-5" dirty="0">
                <a:cs typeface="Carlito"/>
              </a:rPr>
              <a:t>of</a:t>
            </a:r>
            <a:r>
              <a:rPr sz="2200" b="0" spc="-35" dirty="0">
                <a:cs typeface="Carlito"/>
              </a:rPr>
              <a:t> </a:t>
            </a:r>
            <a:r>
              <a:rPr sz="2200" b="0" spc="-5" dirty="0">
                <a:cs typeface="Carlito"/>
              </a:rPr>
              <a:t>Things</a:t>
            </a:r>
          </a:p>
        </p:txBody>
      </p:sp>
      <p:grpSp>
        <p:nvGrpSpPr>
          <p:cNvPr id="4" name="object 4"/>
          <p:cNvGrpSpPr/>
          <p:nvPr/>
        </p:nvGrpSpPr>
        <p:grpSpPr>
          <a:xfrm>
            <a:off x="3830070" y="1447800"/>
            <a:ext cx="4932930" cy="4544568"/>
            <a:chOff x="5106759" y="635508"/>
            <a:chExt cx="5045075" cy="5356860"/>
          </a:xfrm>
        </p:grpSpPr>
        <p:sp>
          <p:nvSpPr>
            <p:cNvPr id="5" name="object 5"/>
            <p:cNvSpPr/>
            <p:nvPr/>
          </p:nvSpPr>
          <p:spPr>
            <a:xfrm>
              <a:off x="6252209" y="1044702"/>
              <a:ext cx="2879090" cy="3670935"/>
            </a:xfrm>
            <a:custGeom>
              <a:avLst/>
              <a:gdLst/>
              <a:ahLst/>
              <a:cxnLst/>
              <a:rect l="l" t="t" r="r" b="b"/>
              <a:pathLst>
                <a:path w="2879090" h="3670935">
                  <a:moveTo>
                    <a:pt x="0" y="3670554"/>
                  </a:moveTo>
                  <a:lnTo>
                    <a:pt x="0" y="896112"/>
                  </a:lnTo>
                </a:path>
                <a:path w="2879090" h="3670935">
                  <a:moveTo>
                    <a:pt x="2879090" y="902208"/>
                  </a:moveTo>
                  <a:lnTo>
                    <a:pt x="0" y="902208"/>
                  </a:lnTo>
                </a:path>
                <a:path w="2879090" h="3670935">
                  <a:moveTo>
                    <a:pt x="2425954" y="1641983"/>
                  </a:moveTo>
                  <a:lnTo>
                    <a:pt x="1376171" y="839724"/>
                  </a:lnTo>
                </a:path>
                <a:path w="2879090" h="3670935">
                  <a:moveTo>
                    <a:pt x="2406268" y="0"/>
                  </a:moveTo>
                  <a:lnTo>
                    <a:pt x="1421891" y="738377"/>
                  </a:lnTo>
                </a:path>
              </a:pathLst>
            </a:custGeom>
            <a:ln w="28956">
              <a:solidFill>
                <a:srgbClr val="93B6D2"/>
              </a:solidFill>
              <a:prstDash val="lgDash"/>
            </a:ln>
          </p:spPr>
          <p:txBody>
            <a:bodyPr wrap="square" lIns="0" tIns="0" rIns="0" bIns="0" rtlCol="0"/>
            <a:lstStyle/>
            <a:p>
              <a:endParaRPr/>
            </a:p>
          </p:txBody>
        </p:sp>
        <p:sp>
          <p:nvSpPr>
            <p:cNvPr id="6" name="object 6"/>
            <p:cNvSpPr/>
            <p:nvPr/>
          </p:nvSpPr>
          <p:spPr>
            <a:xfrm>
              <a:off x="6976871" y="1327404"/>
              <a:ext cx="1343025" cy="1104900"/>
            </a:xfrm>
            <a:custGeom>
              <a:avLst/>
              <a:gdLst/>
              <a:ahLst/>
              <a:cxnLst/>
              <a:rect l="l" t="t" r="r" b="b"/>
              <a:pathLst>
                <a:path w="1343025" h="1104900">
                  <a:moveTo>
                    <a:pt x="671322" y="0"/>
                  </a:moveTo>
                  <a:lnTo>
                    <a:pt x="618864" y="1662"/>
                  </a:lnTo>
                  <a:lnTo>
                    <a:pt x="567510" y="6567"/>
                  </a:lnTo>
                  <a:lnTo>
                    <a:pt x="517409" y="14593"/>
                  </a:lnTo>
                  <a:lnTo>
                    <a:pt x="468709" y="25616"/>
                  </a:lnTo>
                  <a:lnTo>
                    <a:pt x="421560" y="39513"/>
                  </a:lnTo>
                  <a:lnTo>
                    <a:pt x="376112" y="56161"/>
                  </a:lnTo>
                  <a:lnTo>
                    <a:pt x="332514" y="75438"/>
                  </a:lnTo>
                  <a:lnTo>
                    <a:pt x="290915" y="97220"/>
                  </a:lnTo>
                  <a:lnTo>
                    <a:pt x="251464" y="121384"/>
                  </a:lnTo>
                  <a:lnTo>
                    <a:pt x="214311" y="147808"/>
                  </a:lnTo>
                  <a:lnTo>
                    <a:pt x="179606" y="176369"/>
                  </a:lnTo>
                  <a:lnTo>
                    <a:pt x="147496" y="206944"/>
                  </a:lnTo>
                  <a:lnTo>
                    <a:pt x="118133" y="239409"/>
                  </a:lnTo>
                  <a:lnTo>
                    <a:pt x="91665" y="273642"/>
                  </a:lnTo>
                  <a:lnTo>
                    <a:pt x="68242" y="309520"/>
                  </a:lnTo>
                  <a:lnTo>
                    <a:pt x="48012" y="346921"/>
                  </a:lnTo>
                  <a:lnTo>
                    <a:pt x="31126" y="385720"/>
                  </a:lnTo>
                  <a:lnTo>
                    <a:pt x="17732" y="425795"/>
                  </a:lnTo>
                  <a:lnTo>
                    <a:pt x="7980" y="467024"/>
                  </a:lnTo>
                  <a:lnTo>
                    <a:pt x="2020" y="509283"/>
                  </a:lnTo>
                  <a:lnTo>
                    <a:pt x="0" y="552450"/>
                  </a:lnTo>
                  <a:lnTo>
                    <a:pt x="2020" y="595616"/>
                  </a:lnTo>
                  <a:lnTo>
                    <a:pt x="7980" y="637875"/>
                  </a:lnTo>
                  <a:lnTo>
                    <a:pt x="17732" y="679104"/>
                  </a:lnTo>
                  <a:lnTo>
                    <a:pt x="31126" y="719179"/>
                  </a:lnTo>
                  <a:lnTo>
                    <a:pt x="48012" y="757978"/>
                  </a:lnTo>
                  <a:lnTo>
                    <a:pt x="68242" y="795379"/>
                  </a:lnTo>
                  <a:lnTo>
                    <a:pt x="91665" y="831257"/>
                  </a:lnTo>
                  <a:lnTo>
                    <a:pt x="118133" y="865490"/>
                  </a:lnTo>
                  <a:lnTo>
                    <a:pt x="147496" y="897955"/>
                  </a:lnTo>
                  <a:lnTo>
                    <a:pt x="179606" y="928530"/>
                  </a:lnTo>
                  <a:lnTo>
                    <a:pt x="214311" y="957091"/>
                  </a:lnTo>
                  <a:lnTo>
                    <a:pt x="251464" y="983515"/>
                  </a:lnTo>
                  <a:lnTo>
                    <a:pt x="290915" y="1007679"/>
                  </a:lnTo>
                  <a:lnTo>
                    <a:pt x="332514" y="1029462"/>
                  </a:lnTo>
                  <a:lnTo>
                    <a:pt x="376112" y="1048738"/>
                  </a:lnTo>
                  <a:lnTo>
                    <a:pt x="421560" y="1065386"/>
                  </a:lnTo>
                  <a:lnTo>
                    <a:pt x="468709" y="1079283"/>
                  </a:lnTo>
                  <a:lnTo>
                    <a:pt x="517409" y="1090306"/>
                  </a:lnTo>
                  <a:lnTo>
                    <a:pt x="567510" y="1098332"/>
                  </a:lnTo>
                  <a:lnTo>
                    <a:pt x="618864" y="1103237"/>
                  </a:lnTo>
                  <a:lnTo>
                    <a:pt x="671322" y="1104900"/>
                  </a:lnTo>
                  <a:lnTo>
                    <a:pt x="723779" y="1103237"/>
                  </a:lnTo>
                  <a:lnTo>
                    <a:pt x="775133" y="1098332"/>
                  </a:lnTo>
                  <a:lnTo>
                    <a:pt x="825234" y="1090306"/>
                  </a:lnTo>
                  <a:lnTo>
                    <a:pt x="873934" y="1079283"/>
                  </a:lnTo>
                  <a:lnTo>
                    <a:pt x="921083" y="1065386"/>
                  </a:lnTo>
                  <a:lnTo>
                    <a:pt x="966531" y="1048738"/>
                  </a:lnTo>
                  <a:lnTo>
                    <a:pt x="1010129" y="1029461"/>
                  </a:lnTo>
                  <a:lnTo>
                    <a:pt x="1051728" y="1007679"/>
                  </a:lnTo>
                  <a:lnTo>
                    <a:pt x="1091179" y="983515"/>
                  </a:lnTo>
                  <a:lnTo>
                    <a:pt x="1128332" y="957091"/>
                  </a:lnTo>
                  <a:lnTo>
                    <a:pt x="1163037" y="928530"/>
                  </a:lnTo>
                  <a:lnTo>
                    <a:pt x="1195147" y="897955"/>
                  </a:lnTo>
                  <a:lnTo>
                    <a:pt x="1224510" y="865490"/>
                  </a:lnTo>
                  <a:lnTo>
                    <a:pt x="1250978" y="831257"/>
                  </a:lnTo>
                  <a:lnTo>
                    <a:pt x="1274401" y="795379"/>
                  </a:lnTo>
                  <a:lnTo>
                    <a:pt x="1294631" y="757978"/>
                  </a:lnTo>
                  <a:lnTo>
                    <a:pt x="1311517" y="719179"/>
                  </a:lnTo>
                  <a:lnTo>
                    <a:pt x="1324911" y="679104"/>
                  </a:lnTo>
                  <a:lnTo>
                    <a:pt x="1334663" y="637875"/>
                  </a:lnTo>
                  <a:lnTo>
                    <a:pt x="1340623" y="595616"/>
                  </a:lnTo>
                  <a:lnTo>
                    <a:pt x="1342644" y="552450"/>
                  </a:lnTo>
                  <a:lnTo>
                    <a:pt x="1340623" y="509283"/>
                  </a:lnTo>
                  <a:lnTo>
                    <a:pt x="1334663" y="467024"/>
                  </a:lnTo>
                  <a:lnTo>
                    <a:pt x="1324911" y="425795"/>
                  </a:lnTo>
                  <a:lnTo>
                    <a:pt x="1311517" y="385720"/>
                  </a:lnTo>
                  <a:lnTo>
                    <a:pt x="1294631" y="346921"/>
                  </a:lnTo>
                  <a:lnTo>
                    <a:pt x="1274401" y="309520"/>
                  </a:lnTo>
                  <a:lnTo>
                    <a:pt x="1250978" y="273642"/>
                  </a:lnTo>
                  <a:lnTo>
                    <a:pt x="1224510" y="239409"/>
                  </a:lnTo>
                  <a:lnTo>
                    <a:pt x="1195147" y="206944"/>
                  </a:lnTo>
                  <a:lnTo>
                    <a:pt x="1163037" y="176369"/>
                  </a:lnTo>
                  <a:lnTo>
                    <a:pt x="1128332" y="147808"/>
                  </a:lnTo>
                  <a:lnTo>
                    <a:pt x="1091179" y="121384"/>
                  </a:lnTo>
                  <a:lnTo>
                    <a:pt x="1051728" y="97220"/>
                  </a:lnTo>
                  <a:lnTo>
                    <a:pt x="1010129" y="75437"/>
                  </a:lnTo>
                  <a:lnTo>
                    <a:pt x="966531" y="56161"/>
                  </a:lnTo>
                  <a:lnTo>
                    <a:pt x="921083" y="39513"/>
                  </a:lnTo>
                  <a:lnTo>
                    <a:pt x="873934" y="25616"/>
                  </a:lnTo>
                  <a:lnTo>
                    <a:pt x="825234" y="14593"/>
                  </a:lnTo>
                  <a:lnTo>
                    <a:pt x="775133" y="6567"/>
                  </a:lnTo>
                  <a:lnTo>
                    <a:pt x="723779" y="1662"/>
                  </a:lnTo>
                  <a:lnTo>
                    <a:pt x="671322" y="0"/>
                  </a:lnTo>
                  <a:close/>
                </a:path>
              </a:pathLst>
            </a:custGeom>
            <a:solidFill>
              <a:srgbClr val="DD8046"/>
            </a:solidFill>
          </p:spPr>
          <p:txBody>
            <a:bodyPr wrap="square" lIns="0" tIns="0" rIns="0" bIns="0" rtlCol="0"/>
            <a:lstStyle/>
            <a:p>
              <a:endParaRPr/>
            </a:p>
          </p:txBody>
        </p:sp>
        <p:sp>
          <p:nvSpPr>
            <p:cNvPr id="7" name="object 7"/>
            <p:cNvSpPr/>
            <p:nvPr/>
          </p:nvSpPr>
          <p:spPr>
            <a:xfrm>
              <a:off x="7164323" y="1388363"/>
              <a:ext cx="969264" cy="96011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298180" y="635507"/>
              <a:ext cx="1696720" cy="2458720"/>
            </a:xfrm>
            <a:custGeom>
              <a:avLst/>
              <a:gdLst/>
              <a:ahLst/>
              <a:cxnLst/>
              <a:rect l="l" t="t" r="r" b="b"/>
              <a:pathLst>
                <a:path w="1696720" h="2458720">
                  <a:moveTo>
                    <a:pt x="993648" y="2050542"/>
                  </a:moveTo>
                  <a:lnTo>
                    <a:pt x="990727" y="2006130"/>
                  </a:lnTo>
                  <a:lnTo>
                    <a:pt x="982179" y="1963089"/>
                  </a:lnTo>
                  <a:lnTo>
                    <a:pt x="968324" y="1921687"/>
                  </a:lnTo>
                  <a:lnTo>
                    <a:pt x="949426" y="1882165"/>
                  </a:lnTo>
                  <a:lnTo>
                    <a:pt x="925830" y="1844776"/>
                  </a:lnTo>
                  <a:lnTo>
                    <a:pt x="897801" y="1809775"/>
                  </a:lnTo>
                  <a:lnTo>
                    <a:pt x="865657" y="1777403"/>
                  </a:lnTo>
                  <a:lnTo>
                    <a:pt x="829716" y="1747901"/>
                  </a:lnTo>
                  <a:lnTo>
                    <a:pt x="790257" y="1721523"/>
                  </a:lnTo>
                  <a:lnTo>
                    <a:pt x="747598" y="1698536"/>
                  </a:lnTo>
                  <a:lnTo>
                    <a:pt x="702043" y="1679155"/>
                  </a:lnTo>
                  <a:lnTo>
                    <a:pt x="653872" y="1663661"/>
                  </a:lnTo>
                  <a:lnTo>
                    <a:pt x="603415" y="1652282"/>
                  </a:lnTo>
                  <a:lnTo>
                    <a:pt x="550964" y="1645272"/>
                  </a:lnTo>
                  <a:lnTo>
                    <a:pt x="496824" y="1642872"/>
                  </a:lnTo>
                  <a:lnTo>
                    <a:pt x="442671" y="1645272"/>
                  </a:lnTo>
                  <a:lnTo>
                    <a:pt x="390220" y="1652282"/>
                  </a:lnTo>
                  <a:lnTo>
                    <a:pt x="339763" y="1663661"/>
                  </a:lnTo>
                  <a:lnTo>
                    <a:pt x="291592" y="1679155"/>
                  </a:lnTo>
                  <a:lnTo>
                    <a:pt x="246037" y="1698536"/>
                  </a:lnTo>
                  <a:lnTo>
                    <a:pt x="203377" y="1721523"/>
                  </a:lnTo>
                  <a:lnTo>
                    <a:pt x="163918" y="1747901"/>
                  </a:lnTo>
                  <a:lnTo>
                    <a:pt x="127977" y="1777403"/>
                  </a:lnTo>
                  <a:lnTo>
                    <a:pt x="95834" y="1809775"/>
                  </a:lnTo>
                  <a:lnTo>
                    <a:pt x="67818" y="1844776"/>
                  </a:lnTo>
                  <a:lnTo>
                    <a:pt x="44208" y="1882165"/>
                  </a:lnTo>
                  <a:lnTo>
                    <a:pt x="25311" y="1921687"/>
                  </a:lnTo>
                  <a:lnTo>
                    <a:pt x="11455" y="1963089"/>
                  </a:lnTo>
                  <a:lnTo>
                    <a:pt x="2908" y="2006130"/>
                  </a:lnTo>
                  <a:lnTo>
                    <a:pt x="0" y="2050542"/>
                  </a:lnTo>
                  <a:lnTo>
                    <a:pt x="2908" y="2094966"/>
                  </a:lnTo>
                  <a:lnTo>
                    <a:pt x="11455" y="2138007"/>
                  </a:lnTo>
                  <a:lnTo>
                    <a:pt x="25311" y="2179409"/>
                  </a:lnTo>
                  <a:lnTo>
                    <a:pt x="44208" y="2218931"/>
                  </a:lnTo>
                  <a:lnTo>
                    <a:pt x="67818" y="2256320"/>
                  </a:lnTo>
                  <a:lnTo>
                    <a:pt x="95834" y="2291321"/>
                  </a:lnTo>
                  <a:lnTo>
                    <a:pt x="127977" y="2323693"/>
                  </a:lnTo>
                  <a:lnTo>
                    <a:pt x="163918" y="2353195"/>
                  </a:lnTo>
                  <a:lnTo>
                    <a:pt x="203377" y="2379573"/>
                  </a:lnTo>
                  <a:lnTo>
                    <a:pt x="246037" y="2402560"/>
                  </a:lnTo>
                  <a:lnTo>
                    <a:pt x="291592" y="2421940"/>
                  </a:lnTo>
                  <a:lnTo>
                    <a:pt x="339763" y="2437434"/>
                  </a:lnTo>
                  <a:lnTo>
                    <a:pt x="390220" y="2448814"/>
                  </a:lnTo>
                  <a:lnTo>
                    <a:pt x="442671" y="2455824"/>
                  </a:lnTo>
                  <a:lnTo>
                    <a:pt x="496824" y="2458212"/>
                  </a:lnTo>
                  <a:lnTo>
                    <a:pt x="550964" y="2455824"/>
                  </a:lnTo>
                  <a:lnTo>
                    <a:pt x="603415" y="2448814"/>
                  </a:lnTo>
                  <a:lnTo>
                    <a:pt x="653872" y="2437434"/>
                  </a:lnTo>
                  <a:lnTo>
                    <a:pt x="702043" y="2421940"/>
                  </a:lnTo>
                  <a:lnTo>
                    <a:pt x="747598" y="2402560"/>
                  </a:lnTo>
                  <a:lnTo>
                    <a:pt x="790257" y="2379573"/>
                  </a:lnTo>
                  <a:lnTo>
                    <a:pt x="829716" y="2353195"/>
                  </a:lnTo>
                  <a:lnTo>
                    <a:pt x="865657" y="2323693"/>
                  </a:lnTo>
                  <a:lnTo>
                    <a:pt x="897801" y="2291321"/>
                  </a:lnTo>
                  <a:lnTo>
                    <a:pt x="925817" y="2256320"/>
                  </a:lnTo>
                  <a:lnTo>
                    <a:pt x="949426" y="2218931"/>
                  </a:lnTo>
                  <a:lnTo>
                    <a:pt x="968324" y="2179409"/>
                  </a:lnTo>
                  <a:lnTo>
                    <a:pt x="982179" y="2138007"/>
                  </a:lnTo>
                  <a:lnTo>
                    <a:pt x="990727" y="2094966"/>
                  </a:lnTo>
                  <a:lnTo>
                    <a:pt x="993648" y="2050542"/>
                  </a:lnTo>
                  <a:close/>
                </a:path>
                <a:path w="1696720" h="2458720">
                  <a:moveTo>
                    <a:pt x="1002792" y="408432"/>
                  </a:moveTo>
                  <a:lnTo>
                    <a:pt x="999871" y="363943"/>
                  </a:lnTo>
                  <a:lnTo>
                    <a:pt x="991336" y="320827"/>
                  </a:lnTo>
                  <a:lnTo>
                    <a:pt x="977493" y="279349"/>
                  </a:lnTo>
                  <a:lnTo>
                    <a:pt x="958634" y="239763"/>
                  </a:lnTo>
                  <a:lnTo>
                    <a:pt x="935050" y="202298"/>
                  </a:lnTo>
                  <a:lnTo>
                    <a:pt x="907072" y="167233"/>
                  </a:lnTo>
                  <a:lnTo>
                    <a:pt x="874979" y="134797"/>
                  </a:lnTo>
                  <a:lnTo>
                    <a:pt x="839076" y="105244"/>
                  </a:lnTo>
                  <a:lnTo>
                    <a:pt x="799680" y="78816"/>
                  </a:lnTo>
                  <a:lnTo>
                    <a:pt x="757085" y="55778"/>
                  </a:lnTo>
                  <a:lnTo>
                    <a:pt x="711593" y="36360"/>
                  </a:lnTo>
                  <a:lnTo>
                    <a:pt x="663511" y="20828"/>
                  </a:lnTo>
                  <a:lnTo>
                    <a:pt x="613130" y="9423"/>
                  </a:lnTo>
                  <a:lnTo>
                    <a:pt x="560768" y="2400"/>
                  </a:lnTo>
                  <a:lnTo>
                    <a:pt x="506730" y="0"/>
                  </a:lnTo>
                  <a:lnTo>
                    <a:pt x="452678" y="2400"/>
                  </a:lnTo>
                  <a:lnTo>
                    <a:pt x="400316" y="9423"/>
                  </a:lnTo>
                  <a:lnTo>
                    <a:pt x="349935" y="20828"/>
                  </a:lnTo>
                  <a:lnTo>
                    <a:pt x="301853" y="36360"/>
                  </a:lnTo>
                  <a:lnTo>
                    <a:pt x="256362" y="55778"/>
                  </a:lnTo>
                  <a:lnTo>
                    <a:pt x="213766" y="78816"/>
                  </a:lnTo>
                  <a:lnTo>
                    <a:pt x="174371" y="105244"/>
                  </a:lnTo>
                  <a:lnTo>
                    <a:pt x="138468" y="134797"/>
                  </a:lnTo>
                  <a:lnTo>
                    <a:pt x="106375" y="167233"/>
                  </a:lnTo>
                  <a:lnTo>
                    <a:pt x="78397" y="202298"/>
                  </a:lnTo>
                  <a:lnTo>
                    <a:pt x="54813" y="239763"/>
                  </a:lnTo>
                  <a:lnTo>
                    <a:pt x="35953" y="279349"/>
                  </a:lnTo>
                  <a:lnTo>
                    <a:pt x="22110" y="320827"/>
                  </a:lnTo>
                  <a:lnTo>
                    <a:pt x="13576" y="363943"/>
                  </a:lnTo>
                  <a:lnTo>
                    <a:pt x="10668" y="408432"/>
                  </a:lnTo>
                  <a:lnTo>
                    <a:pt x="13576" y="452932"/>
                  </a:lnTo>
                  <a:lnTo>
                    <a:pt x="22110" y="496049"/>
                  </a:lnTo>
                  <a:lnTo>
                    <a:pt x="35953" y="537527"/>
                  </a:lnTo>
                  <a:lnTo>
                    <a:pt x="54813" y="577113"/>
                  </a:lnTo>
                  <a:lnTo>
                    <a:pt x="78397" y="614578"/>
                  </a:lnTo>
                  <a:lnTo>
                    <a:pt x="106375" y="649643"/>
                  </a:lnTo>
                  <a:lnTo>
                    <a:pt x="138468" y="682078"/>
                  </a:lnTo>
                  <a:lnTo>
                    <a:pt x="174371" y="711631"/>
                  </a:lnTo>
                  <a:lnTo>
                    <a:pt x="213766" y="738060"/>
                  </a:lnTo>
                  <a:lnTo>
                    <a:pt x="256362" y="761098"/>
                  </a:lnTo>
                  <a:lnTo>
                    <a:pt x="301853" y="780516"/>
                  </a:lnTo>
                  <a:lnTo>
                    <a:pt x="349935" y="796048"/>
                  </a:lnTo>
                  <a:lnTo>
                    <a:pt x="400316" y="807453"/>
                  </a:lnTo>
                  <a:lnTo>
                    <a:pt x="452678" y="814476"/>
                  </a:lnTo>
                  <a:lnTo>
                    <a:pt x="506730" y="816864"/>
                  </a:lnTo>
                  <a:lnTo>
                    <a:pt x="560768" y="814476"/>
                  </a:lnTo>
                  <a:lnTo>
                    <a:pt x="613130" y="807453"/>
                  </a:lnTo>
                  <a:lnTo>
                    <a:pt x="663511" y="796048"/>
                  </a:lnTo>
                  <a:lnTo>
                    <a:pt x="711593" y="780516"/>
                  </a:lnTo>
                  <a:lnTo>
                    <a:pt x="757085" y="761098"/>
                  </a:lnTo>
                  <a:lnTo>
                    <a:pt x="799680" y="738060"/>
                  </a:lnTo>
                  <a:lnTo>
                    <a:pt x="839076" y="711631"/>
                  </a:lnTo>
                  <a:lnTo>
                    <a:pt x="874979" y="682078"/>
                  </a:lnTo>
                  <a:lnTo>
                    <a:pt x="907072" y="649643"/>
                  </a:lnTo>
                  <a:lnTo>
                    <a:pt x="935050" y="614578"/>
                  </a:lnTo>
                  <a:lnTo>
                    <a:pt x="958634" y="577113"/>
                  </a:lnTo>
                  <a:lnTo>
                    <a:pt x="977493" y="537527"/>
                  </a:lnTo>
                  <a:lnTo>
                    <a:pt x="991336" y="496049"/>
                  </a:lnTo>
                  <a:lnTo>
                    <a:pt x="999871" y="452932"/>
                  </a:lnTo>
                  <a:lnTo>
                    <a:pt x="1002792" y="408432"/>
                  </a:lnTo>
                  <a:close/>
                </a:path>
                <a:path w="1696720" h="2458720">
                  <a:moveTo>
                    <a:pt x="1696212" y="1248918"/>
                  </a:moveTo>
                  <a:lnTo>
                    <a:pt x="1693291" y="1204506"/>
                  </a:lnTo>
                  <a:lnTo>
                    <a:pt x="1684756" y="1161465"/>
                  </a:lnTo>
                  <a:lnTo>
                    <a:pt x="1670913" y="1120063"/>
                  </a:lnTo>
                  <a:lnTo>
                    <a:pt x="1652054" y="1080541"/>
                  </a:lnTo>
                  <a:lnTo>
                    <a:pt x="1628470" y="1043152"/>
                  </a:lnTo>
                  <a:lnTo>
                    <a:pt x="1600492" y="1008151"/>
                  </a:lnTo>
                  <a:lnTo>
                    <a:pt x="1568399" y="975779"/>
                  </a:lnTo>
                  <a:lnTo>
                    <a:pt x="1532496" y="946277"/>
                  </a:lnTo>
                  <a:lnTo>
                    <a:pt x="1493100" y="919899"/>
                  </a:lnTo>
                  <a:lnTo>
                    <a:pt x="1450505" y="896912"/>
                  </a:lnTo>
                  <a:lnTo>
                    <a:pt x="1405013" y="877531"/>
                  </a:lnTo>
                  <a:lnTo>
                    <a:pt x="1356931" y="862037"/>
                  </a:lnTo>
                  <a:lnTo>
                    <a:pt x="1306550" y="850658"/>
                  </a:lnTo>
                  <a:lnTo>
                    <a:pt x="1254188" y="843648"/>
                  </a:lnTo>
                  <a:lnTo>
                    <a:pt x="1200150" y="841248"/>
                  </a:lnTo>
                  <a:lnTo>
                    <a:pt x="1146098" y="843648"/>
                  </a:lnTo>
                  <a:lnTo>
                    <a:pt x="1093736" y="850658"/>
                  </a:lnTo>
                  <a:lnTo>
                    <a:pt x="1043355" y="862037"/>
                  </a:lnTo>
                  <a:lnTo>
                    <a:pt x="995273" y="877531"/>
                  </a:lnTo>
                  <a:lnTo>
                    <a:pt x="949782" y="896912"/>
                  </a:lnTo>
                  <a:lnTo>
                    <a:pt x="907186" y="919899"/>
                  </a:lnTo>
                  <a:lnTo>
                    <a:pt x="867791" y="946277"/>
                  </a:lnTo>
                  <a:lnTo>
                    <a:pt x="831888" y="975779"/>
                  </a:lnTo>
                  <a:lnTo>
                    <a:pt x="799795" y="1008151"/>
                  </a:lnTo>
                  <a:lnTo>
                    <a:pt x="771817" y="1043152"/>
                  </a:lnTo>
                  <a:lnTo>
                    <a:pt x="748233" y="1080541"/>
                  </a:lnTo>
                  <a:lnTo>
                    <a:pt x="729373" y="1120063"/>
                  </a:lnTo>
                  <a:lnTo>
                    <a:pt x="715530" y="1161465"/>
                  </a:lnTo>
                  <a:lnTo>
                    <a:pt x="706996" y="1204506"/>
                  </a:lnTo>
                  <a:lnTo>
                    <a:pt x="704088" y="1248918"/>
                  </a:lnTo>
                  <a:lnTo>
                    <a:pt x="706996" y="1293342"/>
                  </a:lnTo>
                  <a:lnTo>
                    <a:pt x="715530" y="1336382"/>
                  </a:lnTo>
                  <a:lnTo>
                    <a:pt x="729373" y="1377784"/>
                  </a:lnTo>
                  <a:lnTo>
                    <a:pt x="748233" y="1417307"/>
                  </a:lnTo>
                  <a:lnTo>
                    <a:pt x="771817" y="1454696"/>
                  </a:lnTo>
                  <a:lnTo>
                    <a:pt x="799795" y="1489697"/>
                  </a:lnTo>
                  <a:lnTo>
                    <a:pt x="831888" y="1522069"/>
                  </a:lnTo>
                  <a:lnTo>
                    <a:pt x="867791" y="1551571"/>
                  </a:lnTo>
                  <a:lnTo>
                    <a:pt x="907186" y="1577949"/>
                  </a:lnTo>
                  <a:lnTo>
                    <a:pt x="949782" y="1600936"/>
                  </a:lnTo>
                  <a:lnTo>
                    <a:pt x="995273" y="1620316"/>
                  </a:lnTo>
                  <a:lnTo>
                    <a:pt x="1043355" y="1635810"/>
                  </a:lnTo>
                  <a:lnTo>
                    <a:pt x="1093736" y="1647190"/>
                  </a:lnTo>
                  <a:lnTo>
                    <a:pt x="1146098" y="1654200"/>
                  </a:lnTo>
                  <a:lnTo>
                    <a:pt x="1200150" y="1656588"/>
                  </a:lnTo>
                  <a:lnTo>
                    <a:pt x="1254188" y="1654200"/>
                  </a:lnTo>
                  <a:lnTo>
                    <a:pt x="1306550" y="1647190"/>
                  </a:lnTo>
                  <a:lnTo>
                    <a:pt x="1356931" y="1635810"/>
                  </a:lnTo>
                  <a:lnTo>
                    <a:pt x="1405013" y="1620316"/>
                  </a:lnTo>
                  <a:lnTo>
                    <a:pt x="1450505" y="1600936"/>
                  </a:lnTo>
                  <a:lnTo>
                    <a:pt x="1493100" y="1577949"/>
                  </a:lnTo>
                  <a:lnTo>
                    <a:pt x="1532496" y="1551571"/>
                  </a:lnTo>
                  <a:lnTo>
                    <a:pt x="1568399" y="1522069"/>
                  </a:lnTo>
                  <a:lnTo>
                    <a:pt x="1600492" y="1489697"/>
                  </a:lnTo>
                  <a:lnTo>
                    <a:pt x="1628470" y="1454696"/>
                  </a:lnTo>
                  <a:lnTo>
                    <a:pt x="1652054" y="1417307"/>
                  </a:lnTo>
                  <a:lnTo>
                    <a:pt x="1670913" y="1377784"/>
                  </a:lnTo>
                  <a:lnTo>
                    <a:pt x="1684756" y="1336382"/>
                  </a:lnTo>
                  <a:lnTo>
                    <a:pt x="1693291" y="1293342"/>
                  </a:lnTo>
                  <a:lnTo>
                    <a:pt x="1696212" y="1248918"/>
                  </a:lnTo>
                  <a:close/>
                </a:path>
              </a:pathLst>
            </a:custGeom>
            <a:solidFill>
              <a:srgbClr val="FFC000"/>
            </a:solidFill>
          </p:spPr>
          <p:txBody>
            <a:bodyPr wrap="square" lIns="0" tIns="0" rIns="0" bIns="0" rtlCol="0"/>
            <a:lstStyle/>
            <a:p>
              <a:endParaRPr/>
            </a:p>
          </p:txBody>
        </p:sp>
        <p:sp>
          <p:nvSpPr>
            <p:cNvPr id="9" name="object 9"/>
            <p:cNvSpPr/>
            <p:nvPr/>
          </p:nvSpPr>
          <p:spPr>
            <a:xfrm>
              <a:off x="8508491" y="832104"/>
              <a:ext cx="656844" cy="3596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105900" y="1524000"/>
              <a:ext cx="792479" cy="7040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465819" y="2464308"/>
              <a:ext cx="640079" cy="4358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252209" y="3755897"/>
              <a:ext cx="3580129" cy="1791970"/>
            </a:xfrm>
            <a:custGeom>
              <a:avLst/>
              <a:gdLst/>
              <a:ahLst/>
              <a:cxnLst/>
              <a:rect l="l" t="t" r="r" b="b"/>
              <a:pathLst>
                <a:path w="3580129" h="1791970">
                  <a:moveTo>
                    <a:pt x="3579621" y="971295"/>
                  </a:moveTo>
                  <a:lnTo>
                    <a:pt x="0" y="958595"/>
                  </a:lnTo>
                </a:path>
                <a:path w="3580129" h="1791970">
                  <a:moveTo>
                    <a:pt x="2494025" y="0"/>
                  </a:moveTo>
                  <a:lnTo>
                    <a:pt x="1458467" y="805941"/>
                  </a:lnTo>
                </a:path>
                <a:path w="3580129" h="1791970">
                  <a:moveTo>
                    <a:pt x="2513965" y="1791589"/>
                  </a:moveTo>
                  <a:lnTo>
                    <a:pt x="1409699" y="915924"/>
                  </a:lnTo>
                </a:path>
              </a:pathLst>
            </a:custGeom>
            <a:ln w="28956">
              <a:solidFill>
                <a:srgbClr val="93B6D2"/>
              </a:solidFill>
              <a:prstDash val="lgDash"/>
            </a:ln>
          </p:spPr>
          <p:txBody>
            <a:bodyPr wrap="square" lIns="0" tIns="0" rIns="0" bIns="0" rtlCol="0"/>
            <a:lstStyle/>
            <a:p>
              <a:endParaRPr/>
            </a:p>
          </p:txBody>
        </p:sp>
        <p:sp>
          <p:nvSpPr>
            <p:cNvPr id="13" name="object 13"/>
            <p:cNvSpPr/>
            <p:nvPr/>
          </p:nvSpPr>
          <p:spPr>
            <a:xfrm>
              <a:off x="6976871" y="4062984"/>
              <a:ext cx="1411605" cy="1207135"/>
            </a:xfrm>
            <a:custGeom>
              <a:avLst/>
              <a:gdLst/>
              <a:ahLst/>
              <a:cxnLst/>
              <a:rect l="l" t="t" r="r" b="b"/>
              <a:pathLst>
                <a:path w="1411604" h="1207135">
                  <a:moveTo>
                    <a:pt x="705611" y="0"/>
                  </a:moveTo>
                  <a:lnTo>
                    <a:pt x="652959" y="1655"/>
                  </a:lnTo>
                  <a:lnTo>
                    <a:pt x="601355" y="6544"/>
                  </a:lnTo>
                  <a:lnTo>
                    <a:pt x="550939" y="14550"/>
                  </a:lnTo>
                  <a:lnTo>
                    <a:pt x="501844" y="25556"/>
                  </a:lnTo>
                  <a:lnTo>
                    <a:pt x="454209" y="39445"/>
                  </a:lnTo>
                  <a:lnTo>
                    <a:pt x="408170" y="56100"/>
                  </a:lnTo>
                  <a:lnTo>
                    <a:pt x="363864" y="75405"/>
                  </a:lnTo>
                  <a:lnTo>
                    <a:pt x="321426" y="97242"/>
                  </a:lnTo>
                  <a:lnTo>
                    <a:pt x="280994" y="121496"/>
                  </a:lnTo>
                  <a:lnTo>
                    <a:pt x="242704" y="148048"/>
                  </a:lnTo>
                  <a:lnTo>
                    <a:pt x="206692" y="176784"/>
                  </a:lnTo>
                  <a:lnTo>
                    <a:pt x="173095" y="207584"/>
                  </a:lnTo>
                  <a:lnTo>
                    <a:pt x="142051" y="240333"/>
                  </a:lnTo>
                  <a:lnTo>
                    <a:pt x="113694" y="274915"/>
                  </a:lnTo>
                  <a:lnTo>
                    <a:pt x="88162" y="311212"/>
                  </a:lnTo>
                  <a:lnTo>
                    <a:pt x="65591" y="349107"/>
                  </a:lnTo>
                  <a:lnTo>
                    <a:pt x="46118" y="388483"/>
                  </a:lnTo>
                  <a:lnTo>
                    <a:pt x="29880" y="429225"/>
                  </a:lnTo>
                  <a:lnTo>
                    <a:pt x="17012" y="471214"/>
                  </a:lnTo>
                  <a:lnTo>
                    <a:pt x="7652" y="514335"/>
                  </a:lnTo>
                  <a:lnTo>
                    <a:pt x="1935" y="558471"/>
                  </a:lnTo>
                  <a:lnTo>
                    <a:pt x="0" y="603504"/>
                  </a:lnTo>
                  <a:lnTo>
                    <a:pt x="1935" y="648536"/>
                  </a:lnTo>
                  <a:lnTo>
                    <a:pt x="7652" y="692672"/>
                  </a:lnTo>
                  <a:lnTo>
                    <a:pt x="17012" y="735793"/>
                  </a:lnTo>
                  <a:lnTo>
                    <a:pt x="29880" y="777782"/>
                  </a:lnTo>
                  <a:lnTo>
                    <a:pt x="46118" y="818524"/>
                  </a:lnTo>
                  <a:lnTo>
                    <a:pt x="65591" y="857900"/>
                  </a:lnTo>
                  <a:lnTo>
                    <a:pt x="88162" y="895795"/>
                  </a:lnTo>
                  <a:lnTo>
                    <a:pt x="113694" y="932092"/>
                  </a:lnTo>
                  <a:lnTo>
                    <a:pt x="142051" y="966674"/>
                  </a:lnTo>
                  <a:lnTo>
                    <a:pt x="173095" y="999423"/>
                  </a:lnTo>
                  <a:lnTo>
                    <a:pt x="206692" y="1030224"/>
                  </a:lnTo>
                  <a:lnTo>
                    <a:pt x="242704" y="1058959"/>
                  </a:lnTo>
                  <a:lnTo>
                    <a:pt x="280994" y="1085511"/>
                  </a:lnTo>
                  <a:lnTo>
                    <a:pt x="321426" y="1109765"/>
                  </a:lnTo>
                  <a:lnTo>
                    <a:pt x="363864" y="1131602"/>
                  </a:lnTo>
                  <a:lnTo>
                    <a:pt x="408170" y="1150907"/>
                  </a:lnTo>
                  <a:lnTo>
                    <a:pt x="454209" y="1167562"/>
                  </a:lnTo>
                  <a:lnTo>
                    <a:pt x="501844" y="1181451"/>
                  </a:lnTo>
                  <a:lnTo>
                    <a:pt x="550939" y="1192457"/>
                  </a:lnTo>
                  <a:lnTo>
                    <a:pt x="601355" y="1200463"/>
                  </a:lnTo>
                  <a:lnTo>
                    <a:pt x="652959" y="1205352"/>
                  </a:lnTo>
                  <a:lnTo>
                    <a:pt x="705611" y="1207008"/>
                  </a:lnTo>
                  <a:lnTo>
                    <a:pt x="758264" y="1205352"/>
                  </a:lnTo>
                  <a:lnTo>
                    <a:pt x="809868" y="1200463"/>
                  </a:lnTo>
                  <a:lnTo>
                    <a:pt x="860284" y="1192457"/>
                  </a:lnTo>
                  <a:lnTo>
                    <a:pt x="909379" y="1181451"/>
                  </a:lnTo>
                  <a:lnTo>
                    <a:pt x="957014" y="1167562"/>
                  </a:lnTo>
                  <a:lnTo>
                    <a:pt x="1003053" y="1150907"/>
                  </a:lnTo>
                  <a:lnTo>
                    <a:pt x="1047359" y="1131602"/>
                  </a:lnTo>
                  <a:lnTo>
                    <a:pt x="1089797" y="1109765"/>
                  </a:lnTo>
                  <a:lnTo>
                    <a:pt x="1130229" y="1085511"/>
                  </a:lnTo>
                  <a:lnTo>
                    <a:pt x="1168519" y="1058959"/>
                  </a:lnTo>
                  <a:lnTo>
                    <a:pt x="1204531" y="1030224"/>
                  </a:lnTo>
                  <a:lnTo>
                    <a:pt x="1238128" y="999423"/>
                  </a:lnTo>
                  <a:lnTo>
                    <a:pt x="1269172" y="966674"/>
                  </a:lnTo>
                  <a:lnTo>
                    <a:pt x="1297529" y="932092"/>
                  </a:lnTo>
                  <a:lnTo>
                    <a:pt x="1323061" y="895795"/>
                  </a:lnTo>
                  <a:lnTo>
                    <a:pt x="1345632" y="857900"/>
                  </a:lnTo>
                  <a:lnTo>
                    <a:pt x="1365105" y="818524"/>
                  </a:lnTo>
                  <a:lnTo>
                    <a:pt x="1381343" y="777782"/>
                  </a:lnTo>
                  <a:lnTo>
                    <a:pt x="1394211" y="735793"/>
                  </a:lnTo>
                  <a:lnTo>
                    <a:pt x="1403571" y="692672"/>
                  </a:lnTo>
                  <a:lnTo>
                    <a:pt x="1409288" y="648536"/>
                  </a:lnTo>
                  <a:lnTo>
                    <a:pt x="1411224" y="603504"/>
                  </a:lnTo>
                  <a:lnTo>
                    <a:pt x="1409288" y="558471"/>
                  </a:lnTo>
                  <a:lnTo>
                    <a:pt x="1403571" y="514335"/>
                  </a:lnTo>
                  <a:lnTo>
                    <a:pt x="1394211" y="471214"/>
                  </a:lnTo>
                  <a:lnTo>
                    <a:pt x="1381343" y="429225"/>
                  </a:lnTo>
                  <a:lnTo>
                    <a:pt x="1365105" y="388483"/>
                  </a:lnTo>
                  <a:lnTo>
                    <a:pt x="1345632" y="349107"/>
                  </a:lnTo>
                  <a:lnTo>
                    <a:pt x="1323061" y="311212"/>
                  </a:lnTo>
                  <a:lnTo>
                    <a:pt x="1297529" y="274915"/>
                  </a:lnTo>
                  <a:lnTo>
                    <a:pt x="1269172" y="240333"/>
                  </a:lnTo>
                  <a:lnTo>
                    <a:pt x="1238128" y="207584"/>
                  </a:lnTo>
                  <a:lnTo>
                    <a:pt x="1204531" y="176784"/>
                  </a:lnTo>
                  <a:lnTo>
                    <a:pt x="1168519" y="148048"/>
                  </a:lnTo>
                  <a:lnTo>
                    <a:pt x="1130229" y="121496"/>
                  </a:lnTo>
                  <a:lnTo>
                    <a:pt x="1089797" y="97242"/>
                  </a:lnTo>
                  <a:lnTo>
                    <a:pt x="1047359" y="75405"/>
                  </a:lnTo>
                  <a:lnTo>
                    <a:pt x="1003053" y="56100"/>
                  </a:lnTo>
                  <a:lnTo>
                    <a:pt x="957014" y="39445"/>
                  </a:lnTo>
                  <a:lnTo>
                    <a:pt x="909379" y="25556"/>
                  </a:lnTo>
                  <a:lnTo>
                    <a:pt x="860284" y="14550"/>
                  </a:lnTo>
                  <a:lnTo>
                    <a:pt x="809868" y="6544"/>
                  </a:lnTo>
                  <a:lnTo>
                    <a:pt x="758264" y="1655"/>
                  </a:lnTo>
                  <a:lnTo>
                    <a:pt x="705611" y="0"/>
                  </a:lnTo>
                  <a:close/>
                </a:path>
              </a:pathLst>
            </a:custGeom>
            <a:solidFill>
              <a:srgbClr val="DD8046"/>
            </a:solidFill>
          </p:spPr>
          <p:txBody>
            <a:bodyPr wrap="square" lIns="0" tIns="0" rIns="0" bIns="0" rtlCol="0"/>
            <a:lstStyle/>
            <a:p>
              <a:endParaRPr/>
            </a:p>
          </p:txBody>
        </p:sp>
        <p:sp>
          <p:nvSpPr>
            <p:cNvPr id="14" name="object 14"/>
            <p:cNvSpPr/>
            <p:nvPr/>
          </p:nvSpPr>
          <p:spPr>
            <a:xfrm>
              <a:off x="8366760" y="3310127"/>
              <a:ext cx="1784985" cy="2682240"/>
            </a:xfrm>
            <a:custGeom>
              <a:avLst/>
              <a:gdLst/>
              <a:ahLst/>
              <a:cxnLst/>
              <a:rect l="l" t="t" r="r" b="b"/>
              <a:pathLst>
                <a:path w="1784984" h="2682240">
                  <a:moveTo>
                    <a:pt x="1043940" y="2237232"/>
                  </a:moveTo>
                  <a:lnTo>
                    <a:pt x="1041539" y="2194382"/>
                  </a:lnTo>
                  <a:lnTo>
                    <a:pt x="1034516" y="2152688"/>
                  </a:lnTo>
                  <a:lnTo>
                    <a:pt x="1023086" y="2112314"/>
                  </a:lnTo>
                  <a:lnTo>
                    <a:pt x="1007452" y="2073478"/>
                  </a:lnTo>
                  <a:lnTo>
                    <a:pt x="987844" y="2036356"/>
                  </a:lnTo>
                  <a:lnTo>
                    <a:pt x="964476" y="2001126"/>
                  </a:lnTo>
                  <a:lnTo>
                    <a:pt x="937577" y="1967979"/>
                  </a:lnTo>
                  <a:lnTo>
                    <a:pt x="907351" y="1937105"/>
                  </a:lnTo>
                  <a:lnTo>
                    <a:pt x="874014" y="1908695"/>
                  </a:lnTo>
                  <a:lnTo>
                    <a:pt x="837806" y="1882914"/>
                  </a:lnTo>
                  <a:lnTo>
                    <a:pt x="798931" y="1859978"/>
                  </a:lnTo>
                  <a:lnTo>
                    <a:pt x="757605" y="1840052"/>
                  </a:lnTo>
                  <a:lnTo>
                    <a:pt x="714057" y="1823339"/>
                  </a:lnTo>
                  <a:lnTo>
                    <a:pt x="668502" y="1810004"/>
                  </a:lnTo>
                  <a:lnTo>
                    <a:pt x="621157" y="1800250"/>
                  </a:lnTo>
                  <a:lnTo>
                    <a:pt x="572236" y="1794268"/>
                  </a:lnTo>
                  <a:lnTo>
                    <a:pt x="521970" y="1792224"/>
                  </a:lnTo>
                  <a:lnTo>
                    <a:pt x="471690" y="1794268"/>
                  </a:lnTo>
                  <a:lnTo>
                    <a:pt x="422770" y="1800250"/>
                  </a:lnTo>
                  <a:lnTo>
                    <a:pt x="375424" y="1810004"/>
                  </a:lnTo>
                  <a:lnTo>
                    <a:pt x="329869" y="1823339"/>
                  </a:lnTo>
                  <a:lnTo>
                    <a:pt x="286321" y="1840052"/>
                  </a:lnTo>
                  <a:lnTo>
                    <a:pt x="244995" y="1859978"/>
                  </a:lnTo>
                  <a:lnTo>
                    <a:pt x="206121" y="1882914"/>
                  </a:lnTo>
                  <a:lnTo>
                    <a:pt x="169913" y="1908695"/>
                  </a:lnTo>
                  <a:lnTo>
                    <a:pt x="136575" y="1937105"/>
                  </a:lnTo>
                  <a:lnTo>
                    <a:pt x="106349" y="1967979"/>
                  </a:lnTo>
                  <a:lnTo>
                    <a:pt x="79451" y="2001126"/>
                  </a:lnTo>
                  <a:lnTo>
                    <a:pt x="56083" y="2036356"/>
                  </a:lnTo>
                  <a:lnTo>
                    <a:pt x="36474" y="2073478"/>
                  </a:lnTo>
                  <a:lnTo>
                    <a:pt x="20840" y="2112314"/>
                  </a:lnTo>
                  <a:lnTo>
                    <a:pt x="9410" y="2152688"/>
                  </a:lnTo>
                  <a:lnTo>
                    <a:pt x="2387" y="2194382"/>
                  </a:lnTo>
                  <a:lnTo>
                    <a:pt x="0" y="2237232"/>
                  </a:lnTo>
                  <a:lnTo>
                    <a:pt x="2387" y="2280094"/>
                  </a:lnTo>
                  <a:lnTo>
                    <a:pt x="9410" y="2321801"/>
                  </a:lnTo>
                  <a:lnTo>
                    <a:pt x="20840" y="2362162"/>
                  </a:lnTo>
                  <a:lnTo>
                    <a:pt x="36474" y="2401011"/>
                  </a:lnTo>
                  <a:lnTo>
                    <a:pt x="56083" y="2438133"/>
                  </a:lnTo>
                  <a:lnTo>
                    <a:pt x="79451" y="2473363"/>
                  </a:lnTo>
                  <a:lnTo>
                    <a:pt x="106349" y="2506510"/>
                  </a:lnTo>
                  <a:lnTo>
                    <a:pt x="136575" y="2537383"/>
                  </a:lnTo>
                  <a:lnTo>
                    <a:pt x="169913" y="2565793"/>
                  </a:lnTo>
                  <a:lnTo>
                    <a:pt x="206121" y="2591562"/>
                  </a:lnTo>
                  <a:lnTo>
                    <a:pt x="244995" y="2614498"/>
                  </a:lnTo>
                  <a:lnTo>
                    <a:pt x="286321" y="2634424"/>
                  </a:lnTo>
                  <a:lnTo>
                    <a:pt x="329869" y="2651150"/>
                  </a:lnTo>
                  <a:lnTo>
                    <a:pt x="375424" y="2664472"/>
                  </a:lnTo>
                  <a:lnTo>
                    <a:pt x="422770" y="2674226"/>
                  </a:lnTo>
                  <a:lnTo>
                    <a:pt x="471690" y="2680208"/>
                  </a:lnTo>
                  <a:lnTo>
                    <a:pt x="521970" y="2682240"/>
                  </a:lnTo>
                  <a:lnTo>
                    <a:pt x="572236" y="2680208"/>
                  </a:lnTo>
                  <a:lnTo>
                    <a:pt x="621157" y="2674226"/>
                  </a:lnTo>
                  <a:lnTo>
                    <a:pt x="668502" y="2664472"/>
                  </a:lnTo>
                  <a:lnTo>
                    <a:pt x="714057" y="2651150"/>
                  </a:lnTo>
                  <a:lnTo>
                    <a:pt x="757605" y="2634424"/>
                  </a:lnTo>
                  <a:lnTo>
                    <a:pt x="798931" y="2614498"/>
                  </a:lnTo>
                  <a:lnTo>
                    <a:pt x="837806" y="2591562"/>
                  </a:lnTo>
                  <a:lnTo>
                    <a:pt x="874014" y="2565793"/>
                  </a:lnTo>
                  <a:lnTo>
                    <a:pt x="907351" y="2537383"/>
                  </a:lnTo>
                  <a:lnTo>
                    <a:pt x="937577" y="2506510"/>
                  </a:lnTo>
                  <a:lnTo>
                    <a:pt x="964476" y="2473363"/>
                  </a:lnTo>
                  <a:lnTo>
                    <a:pt x="987844" y="2438133"/>
                  </a:lnTo>
                  <a:lnTo>
                    <a:pt x="1007452" y="2401011"/>
                  </a:lnTo>
                  <a:lnTo>
                    <a:pt x="1023086" y="2362162"/>
                  </a:lnTo>
                  <a:lnTo>
                    <a:pt x="1034516" y="2321801"/>
                  </a:lnTo>
                  <a:lnTo>
                    <a:pt x="1041539" y="2280094"/>
                  </a:lnTo>
                  <a:lnTo>
                    <a:pt x="1043940" y="2237232"/>
                  </a:lnTo>
                  <a:close/>
                </a:path>
                <a:path w="1784984" h="2682240">
                  <a:moveTo>
                    <a:pt x="1056132" y="445008"/>
                  </a:moveTo>
                  <a:lnTo>
                    <a:pt x="1053731" y="402158"/>
                  </a:lnTo>
                  <a:lnTo>
                    <a:pt x="1046695" y="360464"/>
                  </a:lnTo>
                  <a:lnTo>
                    <a:pt x="1035240" y="320090"/>
                  </a:lnTo>
                  <a:lnTo>
                    <a:pt x="1019594" y="281254"/>
                  </a:lnTo>
                  <a:lnTo>
                    <a:pt x="999947" y="244132"/>
                  </a:lnTo>
                  <a:lnTo>
                    <a:pt x="976541" y="208902"/>
                  </a:lnTo>
                  <a:lnTo>
                    <a:pt x="949604" y="175755"/>
                  </a:lnTo>
                  <a:lnTo>
                    <a:pt x="919327" y="144881"/>
                  </a:lnTo>
                  <a:lnTo>
                    <a:pt x="885952" y="116471"/>
                  </a:lnTo>
                  <a:lnTo>
                    <a:pt x="849680" y="90690"/>
                  </a:lnTo>
                  <a:lnTo>
                    <a:pt x="810742" y="67754"/>
                  </a:lnTo>
                  <a:lnTo>
                    <a:pt x="769366" y="47828"/>
                  </a:lnTo>
                  <a:lnTo>
                    <a:pt x="725754" y="31115"/>
                  </a:lnTo>
                  <a:lnTo>
                    <a:pt x="680135" y="17780"/>
                  </a:lnTo>
                  <a:lnTo>
                    <a:pt x="632714" y="8026"/>
                  </a:lnTo>
                  <a:lnTo>
                    <a:pt x="583730" y="2044"/>
                  </a:lnTo>
                  <a:lnTo>
                    <a:pt x="533400" y="0"/>
                  </a:lnTo>
                  <a:lnTo>
                    <a:pt x="483057" y="2044"/>
                  </a:lnTo>
                  <a:lnTo>
                    <a:pt x="434073" y="8026"/>
                  </a:lnTo>
                  <a:lnTo>
                    <a:pt x="386651" y="17780"/>
                  </a:lnTo>
                  <a:lnTo>
                    <a:pt x="341033" y="31115"/>
                  </a:lnTo>
                  <a:lnTo>
                    <a:pt x="297421" y="47828"/>
                  </a:lnTo>
                  <a:lnTo>
                    <a:pt x="256044" y="67754"/>
                  </a:lnTo>
                  <a:lnTo>
                    <a:pt x="217106" y="90690"/>
                  </a:lnTo>
                  <a:lnTo>
                    <a:pt x="180835" y="116471"/>
                  </a:lnTo>
                  <a:lnTo>
                    <a:pt x="147459" y="144881"/>
                  </a:lnTo>
                  <a:lnTo>
                    <a:pt x="117182" y="175755"/>
                  </a:lnTo>
                  <a:lnTo>
                    <a:pt x="90246" y="208902"/>
                  </a:lnTo>
                  <a:lnTo>
                    <a:pt x="66840" y="244132"/>
                  </a:lnTo>
                  <a:lnTo>
                    <a:pt x="47193" y="281254"/>
                  </a:lnTo>
                  <a:lnTo>
                    <a:pt x="31546" y="320090"/>
                  </a:lnTo>
                  <a:lnTo>
                    <a:pt x="20091" y="360464"/>
                  </a:lnTo>
                  <a:lnTo>
                    <a:pt x="13055" y="402158"/>
                  </a:lnTo>
                  <a:lnTo>
                    <a:pt x="10668" y="445008"/>
                  </a:lnTo>
                  <a:lnTo>
                    <a:pt x="13055" y="487870"/>
                  </a:lnTo>
                  <a:lnTo>
                    <a:pt x="20091" y="529564"/>
                  </a:lnTo>
                  <a:lnTo>
                    <a:pt x="31546" y="569937"/>
                  </a:lnTo>
                  <a:lnTo>
                    <a:pt x="47193" y="608774"/>
                  </a:lnTo>
                  <a:lnTo>
                    <a:pt x="66840" y="645896"/>
                  </a:lnTo>
                  <a:lnTo>
                    <a:pt x="90246" y="681126"/>
                  </a:lnTo>
                  <a:lnTo>
                    <a:pt x="117182" y="714273"/>
                  </a:lnTo>
                  <a:lnTo>
                    <a:pt x="147459" y="745147"/>
                  </a:lnTo>
                  <a:lnTo>
                    <a:pt x="180835" y="773557"/>
                  </a:lnTo>
                  <a:lnTo>
                    <a:pt x="217106" y="799338"/>
                  </a:lnTo>
                  <a:lnTo>
                    <a:pt x="256044" y="822274"/>
                  </a:lnTo>
                  <a:lnTo>
                    <a:pt x="297421" y="842200"/>
                  </a:lnTo>
                  <a:lnTo>
                    <a:pt x="341033" y="858913"/>
                  </a:lnTo>
                  <a:lnTo>
                    <a:pt x="386651" y="872248"/>
                  </a:lnTo>
                  <a:lnTo>
                    <a:pt x="434073" y="882002"/>
                  </a:lnTo>
                  <a:lnTo>
                    <a:pt x="483057" y="887984"/>
                  </a:lnTo>
                  <a:lnTo>
                    <a:pt x="533400" y="890016"/>
                  </a:lnTo>
                  <a:lnTo>
                    <a:pt x="583730" y="887984"/>
                  </a:lnTo>
                  <a:lnTo>
                    <a:pt x="632714" y="882002"/>
                  </a:lnTo>
                  <a:lnTo>
                    <a:pt x="680135" y="872248"/>
                  </a:lnTo>
                  <a:lnTo>
                    <a:pt x="725754" y="858913"/>
                  </a:lnTo>
                  <a:lnTo>
                    <a:pt x="769366" y="842200"/>
                  </a:lnTo>
                  <a:lnTo>
                    <a:pt x="810742" y="822274"/>
                  </a:lnTo>
                  <a:lnTo>
                    <a:pt x="849680" y="799338"/>
                  </a:lnTo>
                  <a:lnTo>
                    <a:pt x="885952" y="773557"/>
                  </a:lnTo>
                  <a:lnTo>
                    <a:pt x="919327" y="745147"/>
                  </a:lnTo>
                  <a:lnTo>
                    <a:pt x="949604" y="714273"/>
                  </a:lnTo>
                  <a:lnTo>
                    <a:pt x="976541" y="681126"/>
                  </a:lnTo>
                  <a:lnTo>
                    <a:pt x="999947" y="645896"/>
                  </a:lnTo>
                  <a:lnTo>
                    <a:pt x="1019594" y="608774"/>
                  </a:lnTo>
                  <a:lnTo>
                    <a:pt x="1035240" y="569937"/>
                  </a:lnTo>
                  <a:lnTo>
                    <a:pt x="1046695" y="529564"/>
                  </a:lnTo>
                  <a:lnTo>
                    <a:pt x="1053731" y="487870"/>
                  </a:lnTo>
                  <a:lnTo>
                    <a:pt x="1056132" y="445008"/>
                  </a:lnTo>
                  <a:close/>
                </a:path>
                <a:path w="1784984" h="2682240">
                  <a:moveTo>
                    <a:pt x="1784604" y="1360932"/>
                  </a:moveTo>
                  <a:lnTo>
                    <a:pt x="1782203" y="1318082"/>
                  </a:lnTo>
                  <a:lnTo>
                    <a:pt x="1775180" y="1276388"/>
                  </a:lnTo>
                  <a:lnTo>
                    <a:pt x="1763750" y="1236014"/>
                  </a:lnTo>
                  <a:lnTo>
                    <a:pt x="1748116" y="1197178"/>
                  </a:lnTo>
                  <a:lnTo>
                    <a:pt x="1728508" y="1160056"/>
                  </a:lnTo>
                  <a:lnTo>
                    <a:pt x="1705140" y="1124826"/>
                  </a:lnTo>
                  <a:lnTo>
                    <a:pt x="1678241" y="1091679"/>
                  </a:lnTo>
                  <a:lnTo>
                    <a:pt x="1648015" y="1060805"/>
                  </a:lnTo>
                  <a:lnTo>
                    <a:pt x="1614678" y="1032395"/>
                  </a:lnTo>
                  <a:lnTo>
                    <a:pt x="1578470" y="1006614"/>
                  </a:lnTo>
                  <a:lnTo>
                    <a:pt x="1539595" y="983678"/>
                  </a:lnTo>
                  <a:lnTo>
                    <a:pt x="1498269" y="963752"/>
                  </a:lnTo>
                  <a:lnTo>
                    <a:pt x="1454721" y="947039"/>
                  </a:lnTo>
                  <a:lnTo>
                    <a:pt x="1409166" y="933704"/>
                  </a:lnTo>
                  <a:lnTo>
                    <a:pt x="1361821" y="923950"/>
                  </a:lnTo>
                  <a:lnTo>
                    <a:pt x="1312900" y="917968"/>
                  </a:lnTo>
                  <a:lnTo>
                    <a:pt x="1262634" y="915924"/>
                  </a:lnTo>
                  <a:lnTo>
                    <a:pt x="1212354" y="917968"/>
                  </a:lnTo>
                  <a:lnTo>
                    <a:pt x="1163434" y="923950"/>
                  </a:lnTo>
                  <a:lnTo>
                    <a:pt x="1116088" y="933704"/>
                  </a:lnTo>
                  <a:lnTo>
                    <a:pt x="1070533" y="947039"/>
                  </a:lnTo>
                  <a:lnTo>
                    <a:pt x="1026985" y="963752"/>
                  </a:lnTo>
                  <a:lnTo>
                    <a:pt x="985659" y="983678"/>
                  </a:lnTo>
                  <a:lnTo>
                    <a:pt x="946785" y="1006614"/>
                  </a:lnTo>
                  <a:lnTo>
                    <a:pt x="910577" y="1032395"/>
                  </a:lnTo>
                  <a:lnTo>
                    <a:pt x="877239" y="1060805"/>
                  </a:lnTo>
                  <a:lnTo>
                    <a:pt x="847013" y="1091679"/>
                  </a:lnTo>
                  <a:lnTo>
                    <a:pt x="820115" y="1124826"/>
                  </a:lnTo>
                  <a:lnTo>
                    <a:pt x="796747" y="1160056"/>
                  </a:lnTo>
                  <a:lnTo>
                    <a:pt x="777138" y="1197178"/>
                  </a:lnTo>
                  <a:lnTo>
                    <a:pt x="761504" y="1236014"/>
                  </a:lnTo>
                  <a:lnTo>
                    <a:pt x="750074" y="1276388"/>
                  </a:lnTo>
                  <a:lnTo>
                    <a:pt x="743051" y="1318082"/>
                  </a:lnTo>
                  <a:lnTo>
                    <a:pt x="740664" y="1360932"/>
                  </a:lnTo>
                  <a:lnTo>
                    <a:pt x="743051" y="1403794"/>
                  </a:lnTo>
                  <a:lnTo>
                    <a:pt x="750074" y="1445488"/>
                  </a:lnTo>
                  <a:lnTo>
                    <a:pt x="761504" y="1485861"/>
                  </a:lnTo>
                  <a:lnTo>
                    <a:pt x="777138" y="1524698"/>
                  </a:lnTo>
                  <a:lnTo>
                    <a:pt x="796747" y="1561820"/>
                  </a:lnTo>
                  <a:lnTo>
                    <a:pt x="820115" y="1597050"/>
                  </a:lnTo>
                  <a:lnTo>
                    <a:pt x="847013" y="1630197"/>
                  </a:lnTo>
                  <a:lnTo>
                    <a:pt x="877239" y="1661071"/>
                  </a:lnTo>
                  <a:lnTo>
                    <a:pt x="910577" y="1689481"/>
                  </a:lnTo>
                  <a:lnTo>
                    <a:pt x="946785" y="1715262"/>
                  </a:lnTo>
                  <a:lnTo>
                    <a:pt x="985659" y="1738198"/>
                  </a:lnTo>
                  <a:lnTo>
                    <a:pt x="1026985" y="1758124"/>
                  </a:lnTo>
                  <a:lnTo>
                    <a:pt x="1070533" y="1774837"/>
                  </a:lnTo>
                  <a:lnTo>
                    <a:pt x="1116088" y="1788172"/>
                  </a:lnTo>
                  <a:lnTo>
                    <a:pt x="1163434" y="1797926"/>
                  </a:lnTo>
                  <a:lnTo>
                    <a:pt x="1212354" y="1803908"/>
                  </a:lnTo>
                  <a:lnTo>
                    <a:pt x="1262634" y="1805940"/>
                  </a:lnTo>
                  <a:lnTo>
                    <a:pt x="1312900" y="1803908"/>
                  </a:lnTo>
                  <a:lnTo>
                    <a:pt x="1361821" y="1797926"/>
                  </a:lnTo>
                  <a:lnTo>
                    <a:pt x="1409166" y="1788172"/>
                  </a:lnTo>
                  <a:lnTo>
                    <a:pt x="1454721" y="1774837"/>
                  </a:lnTo>
                  <a:lnTo>
                    <a:pt x="1498269" y="1758124"/>
                  </a:lnTo>
                  <a:lnTo>
                    <a:pt x="1539595" y="1738198"/>
                  </a:lnTo>
                  <a:lnTo>
                    <a:pt x="1578470" y="1715262"/>
                  </a:lnTo>
                  <a:lnTo>
                    <a:pt x="1614678" y="1689481"/>
                  </a:lnTo>
                  <a:lnTo>
                    <a:pt x="1648015" y="1661071"/>
                  </a:lnTo>
                  <a:lnTo>
                    <a:pt x="1678241" y="1630197"/>
                  </a:lnTo>
                  <a:lnTo>
                    <a:pt x="1705140" y="1597050"/>
                  </a:lnTo>
                  <a:lnTo>
                    <a:pt x="1728508" y="1561820"/>
                  </a:lnTo>
                  <a:lnTo>
                    <a:pt x="1748116" y="1524698"/>
                  </a:lnTo>
                  <a:lnTo>
                    <a:pt x="1763750" y="1485861"/>
                  </a:lnTo>
                  <a:lnTo>
                    <a:pt x="1775180" y="1445488"/>
                  </a:lnTo>
                  <a:lnTo>
                    <a:pt x="1782203" y="1403794"/>
                  </a:lnTo>
                  <a:lnTo>
                    <a:pt x="1784604" y="1360932"/>
                  </a:lnTo>
                  <a:close/>
                </a:path>
              </a:pathLst>
            </a:custGeom>
            <a:solidFill>
              <a:srgbClr val="FFC000"/>
            </a:solidFill>
          </p:spPr>
          <p:txBody>
            <a:bodyPr wrap="square" lIns="0" tIns="0" rIns="0" bIns="0" rtlCol="0"/>
            <a:lstStyle/>
            <a:p>
              <a:endParaRPr/>
            </a:p>
          </p:txBody>
        </p:sp>
        <p:sp>
          <p:nvSpPr>
            <p:cNvPr id="15" name="object 15"/>
            <p:cNvSpPr/>
            <p:nvPr/>
          </p:nvSpPr>
          <p:spPr>
            <a:xfrm>
              <a:off x="8531351" y="5269992"/>
              <a:ext cx="685800" cy="547116"/>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9275063" y="4367784"/>
              <a:ext cx="719327" cy="57302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7292339" y="4294631"/>
              <a:ext cx="775716" cy="643127"/>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8510015" y="3392424"/>
              <a:ext cx="795527" cy="72694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032753" y="1966722"/>
              <a:ext cx="0" cy="2774950"/>
            </a:xfrm>
            <a:custGeom>
              <a:avLst/>
              <a:gdLst/>
              <a:ahLst/>
              <a:cxnLst/>
              <a:rect l="l" t="t" r="r" b="b"/>
              <a:pathLst>
                <a:path h="2774950">
                  <a:moveTo>
                    <a:pt x="0" y="2774441"/>
                  </a:moveTo>
                  <a:lnTo>
                    <a:pt x="0" y="0"/>
                  </a:lnTo>
                </a:path>
              </a:pathLst>
            </a:custGeom>
            <a:ln w="28956">
              <a:solidFill>
                <a:srgbClr val="93B6D2"/>
              </a:solidFill>
              <a:prstDash val="lgDash"/>
            </a:ln>
          </p:spPr>
          <p:txBody>
            <a:bodyPr wrap="square" lIns="0" tIns="0" rIns="0" bIns="0" rtlCol="0"/>
            <a:lstStyle/>
            <a:p>
              <a:endParaRPr/>
            </a:p>
          </p:txBody>
        </p:sp>
        <p:sp>
          <p:nvSpPr>
            <p:cNvPr id="20" name="object 20"/>
            <p:cNvSpPr/>
            <p:nvPr/>
          </p:nvSpPr>
          <p:spPr>
            <a:xfrm>
              <a:off x="5114379" y="2810891"/>
              <a:ext cx="2031364" cy="1050290"/>
            </a:xfrm>
            <a:custGeom>
              <a:avLst/>
              <a:gdLst/>
              <a:ahLst/>
              <a:cxnLst/>
              <a:rect l="l" t="t" r="r" b="b"/>
              <a:pathLst>
                <a:path w="2031365" h="1050289">
                  <a:moveTo>
                    <a:pt x="1582693" y="0"/>
                  </a:moveTo>
                  <a:lnTo>
                    <a:pt x="1532917" y="2893"/>
                  </a:lnTo>
                  <a:lnTo>
                    <a:pt x="1485007" y="13373"/>
                  </a:lnTo>
                  <a:lnTo>
                    <a:pt x="1440891" y="31327"/>
                  </a:lnTo>
                  <a:lnTo>
                    <a:pt x="1402498" y="56641"/>
                  </a:lnTo>
                  <a:lnTo>
                    <a:pt x="1387236" y="44113"/>
                  </a:lnTo>
                  <a:lnTo>
                    <a:pt x="1351331" y="23154"/>
                  </a:lnTo>
                  <a:lnTo>
                    <a:pt x="1278951" y="2435"/>
                  </a:lnTo>
                  <a:lnTo>
                    <a:pt x="1225902" y="55"/>
                  </a:lnTo>
                  <a:lnTo>
                    <a:pt x="1174470" y="7222"/>
                  </a:lnTo>
                  <a:lnTo>
                    <a:pt x="1127270" y="23310"/>
                  </a:lnTo>
                  <a:lnTo>
                    <a:pt x="1086922" y="47696"/>
                  </a:lnTo>
                  <a:lnTo>
                    <a:pt x="1056042" y="79755"/>
                  </a:lnTo>
                  <a:lnTo>
                    <a:pt x="1042721" y="71141"/>
                  </a:lnTo>
                  <a:lnTo>
                    <a:pt x="997876" y="49656"/>
                  </a:lnTo>
                  <a:lnTo>
                    <a:pt x="950949" y="36099"/>
                  </a:lnTo>
                  <a:lnTo>
                    <a:pt x="902610" y="29618"/>
                  </a:lnTo>
                  <a:lnTo>
                    <a:pt x="854224" y="29917"/>
                  </a:lnTo>
                  <a:lnTo>
                    <a:pt x="807154" y="36702"/>
                  </a:lnTo>
                  <a:lnTo>
                    <a:pt x="762762" y="49678"/>
                  </a:lnTo>
                  <a:lnTo>
                    <a:pt x="722413" y="68551"/>
                  </a:lnTo>
                  <a:lnTo>
                    <a:pt x="687469" y="93026"/>
                  </a:lnTo>
                  <a:lnTo>
                    <a:pt x="659294" y="122808"/>
                  </a:lnTo>
                  <a:lnTo>
                    <a:pt x="611633" y="106714"/>
                  </a:lnTo>
                  <a:lnTo>
                    <a:pt x="561187" y="96455"/>
                  </a:lnTo>
                  <a:lnTo>
                    <a:pt x="509025" y="92197"/>
                  </a:lnTo>
                  <a:lnTo>
                    <a:pt x="456221" y="94106"/>
                  </a:lnTo>
                  <a:lnTo>
                    <a:pt x="400445" y="103089"/>
                  </a:lnTo>
                  <a:lnTo>
                    <a:pt x="349285" y="118472"/>
                  </a:lnTo>
                  <a:lnTo>
                    <a:pt x="303506" y="139544"/>
                  </a:lnTo>
                  <a:lnTo>
                    <a:pt x="263877" y="165592"/>
                  </a:lnTo>
                  <a:lnTo>
                    <a:pt x="231164" y="195904"/>
                  </a:lnTo>
                  <a:lnTo>
                    <a:pt x="206135" y="229770"/>
                  </a:lnTo>
                  <a:lnTo>
                    <a:pt x="189556" y="266477"/>
                  </a:lnTo>
                  <a:lnTo>
                    <a:pt x="182197" y="305313"/>
                  </a:lnTo>
                  <a:lnTo>
                    <a:pt x="184822" y="345566"/>
                  </a:lnTo>
                  <a:lnTo>
                    <a:pt x="183044" y="348868"/>
                  </a:lnTo>
                  <a:lnTo>
                    <a:pt x="136169" y="356313"/>
                  </a:lnTo>
                  <a:lnTo>
                    <a:pt x="93604" y="371093"/>
                  </a:lnTo>
                  <a:lnTo>
                    <a:pt x="56993" y="392445"/>
                  </a:lnTo>
                  <a:lnTo>
                    <a:pt x="27977" y="419607"/>
                  </a:lnTo>
                  <a:lnTo>
                    <a:pt x="6875" y="455350"/>
                  </a:lnTo>
                  <a:lnTo>
                    <a:pt x="0" y="492491"/>
                  </a:lnTo>
                  <a:lnTo>
                    <a:pt x="6657" y="529144"/>
                  </a:lnTo>
                  <a:lnTo>
                    <a:pt x="26152" y="563427"/>
                  </a:lnTo>
                  <a:lnTo>
                    <a:pt x="57790" y="593456"/>
                  </a:lnTo>
                  <a:lnTo>
                    <a:pt x="100875" y="617346"/>
                  </a:lnTo>
                  <a:lnTo>
                    <a:pt x="74120" y="642432"/>
                  </a:lnTo>
                  <a:lnTo>
                    <a:pt x="55901" y="670686"/>
                  </a:lnTo>
                  <a:lnTo>
                    <a:pt x="46708" y="701035"/>
                  </a:lnTo>
                  <a:lnTo>
                    <a:pt x="47027" y="732408"/>
                  </a:lnTo>
                  <a:lnTo>
                    <a:pt x="60647" y="769769"/>
                  </a:lnTo>
                  <a:lnTo>
                    <a:pt x="86853" y="802187"/>
                  </a:lnTo>
                  <a:lnTo>
                    <a:pt x="123481" y="828467"/>
                  </a:lnTo>
                  <a:lnTo>
                    <a:pt x="168364" y="847413"/>
                  </a:lnTo>
                  <a:lnTo>
                    <a:pt x="219336" y="857829"/>
                  </a:lnTo>
                  <a:lnTo>
                    <a:pt x="274230" y="858519"/>
                  </a:lnTo>
                  <a:lnTo>
                    <a:pt x="278040" y="863091"/>
                  </a:lnTo>
                  <a:lnTo>
                    <a:pt x="309031" y="894112"/>
                  </a:lnTo>
                  <a:lnTo>
                    <a:pt x="345174" y="920929"/>
                  </a:lnTo>
                  <a:lnTo>
                    <a:pt x="385699" y="943406"/>
                  </a:lnTo>
                  <a:lnTo>
                    <a:pt x="429840" y="961409"/>
                  </a:lnTo>
                  <a:lnTo>
                    <a:pt x="476827" y="974800"/>
                  </a:lnTo>
                  <a:lnTo>
                    <a:pt x="525892" y="983445"/>
                  </a:lnTo>
                  <a:lnTo>
                    <a:pt x="576267" y="987207"/>
                  </a:lnTo>
                  <a:lnTo>
                    <a:pt x="627183" y="985952"/>
                  </a:lnTo>
                  <a:lnTo>
                    <a:pt x="677873" y="979543"/>
                  </a:lnTo>
                  <a:lnTo>
                    <a:pt x="727568" y="967844"/>
                  </a:lnTo>
                  <a:lnTo>
                    <a:pt x="775499" y="950721"/>
                  </a:lnTo>
                  <a:lnTo>
                    <a:pt x="809650" y="980808"/>
                  </a:lnTo>
                  <a:lnTo>
                    <a:pt x="850302" y="1006156"/>
                  </a:lnTo>
                  <a:lnTo>
                    <a:pt x="896479" y="1026266"/>
                  </a:lnTo>
                  <a:lnTo>
                    <a:pt x="947203" y="1040637"/>
                  </a:lnTo>
                  <a:lnTo>
                    <a:pt x="997638" y="1048350"/>
                  </a:lnTo>
                  <a:lnTo>
                    <a:pt x="1047817" y="1050206"/>
                  </a:lnTo>
                  <a:lnTo>
                    <a:pt x="1096927" y="1046514"/>
                  </a:lnTo>
                  <a:lnTo>
                    <a:pt x="1144157" y="1037581"/>
                  </a:lnTo>
                  <a:lnTo>
                    <a:pt x="1188694" y="1023714"/>
                  </a:lnTo>
                  <a:lnTo>
                    <a:pt x="1229725" y="1005222"/>
                  </a:lnTo>
                  <a:lnTo>
                    <a:pt x="1266439" y="982413"/>
                  </a:lnTo>
                  <a:lnTo>
                    <a:pt x="1298024" y="955593"/>
                  </a:lnTo>
                  <a:lnTo>
                    <a:pt x="1323666" y="925073"/>
                  </a:lnTo>
                  <a:lnTo>
                    <a:pt x="1342554" y="891158"/>
                  </a:lnTo>
                  <a:lnTo>
                    <a:pt x="1375592" y="903522"/>
                  </a:lnTo>
                  <a:lnTo>
                    <a:pt x="1410547" y="912541"/>
                  </a:lnTo>
                  <a:lnTo>
                    <a:pt x="1446906" y="918108"/>
                  </a:lnTo>
                  <a:lnTo>
                    <a:pt x="1484159" y="920114"/>
                  </a:lnTo>
                  <a:lnTo>
                    <a:pt x="1538940" y="916550"/>
                  </a:lnTo>
                  <a:lnTo>
                    <a:pt x="1590057" y="905703"/>
                  </a:lnTo>
                  <a:lnTo>
                    <a:pt x="1636406" y="888337"/>
                  </a:lnTo>
                  <a:lnTo>
                    <a:pt x="1676882" y="865218"/>
                  </a:lnTo>
                  <a:lnTo>
                    <a:pt x="1710380" y="837110"/>
                  </a:lnTo>
                  <a:lnTo>
                    <a:pt x="1735798" y="804778"/>
                  </a:lnTo>
                  <a:lnTo>
                    <a:pt x="1752029" y="768987"/>
                  </a:lnTo>
                  <a:lnTo>
                    <a:pt x="1757971" y="730503"/>
                  </a:lnTo>
                  <a:lnTo>
                    <a:pt x="1797996" y="724597"/>
                  </a:lnTo>
                  <a:lnTo>
                    <a:pt x="1836425" y="715168"/>
                  </a:lnTo>
                  <a:lnTo>
                    <a:pt x="1872807" y="702356"/>
                  </a:lnTo>
                  <a:lnTo>
                    <a:pt x="1948947" y="658929"/>
                  </a:lnTo>
                  <a:lnTo>
                    <a:pt x="1982651" y="627594"/>
                  </a:lnTo>
                  <a:lnTo>
                    <a:pt x="2007634" y="593192"/>
                  </a:lnTo>
                  <a:lnTo>
                    <a:pt x="2023734" y="556611"/>
                  </a:lnTo>
                  <a:lnTo>
                    <a:pt x="2030787" y="518738"/>
                  </a:lnTo>
                  <a:lnTo>
                    <a:pt x="2028627" y="480463"/>
                  </a:lnTo>
                  <a:lnTo>
                    <a:pt x="2017091" y="442674"/>
                  </a:lnTo>
                  <a:lnTo>
                    <a:pt x="1996015" y="406260"/>
                  </a:lnTo>
                  <a:lnTo>
                    <a:pt x="1965235" y="372109"/>
                  </a:lnTo>
                  <a:lnTo>
                    <a:pt x="1968521" y="366370"/>
                  </a:lnTo>
                  <a:lnTo>
                    <a:pt x="1971522" y="360584"/>
                  </a:lnTo>
                  <a:lnTo>
                    <a:pt x="1974236" y="354749"/>
                  </a:lnTo>
                  <a:lnTo>
                    <a:pt x="1976665" y="348868"/>
                  </a:lnTo>
                  <a:lnTo>
                    <a:pt x="1985410" y="308520"/>
                  </a:lnTo>
                  <a:lnTo>
                    <a:pt x="1981108" y="269116"/>
                  </a:lnTo>
                  <a:lnTo>
                    <a:pt x="1964815" y="231959"/>
                  </a:lnTo>
                  <a:lnTo>
                    <a:pt x="1937591" y="198349"/>
                  </a:lnTo>
                  <a:lnTo>
                    <a:pt x="1900491" y="169589"/>
                  </a:lnTo>
                  <a:lnTo>
                    <a:pt x="1854574" y="146980"/>
                  </a:lnTo>
                  <a:lnTo>
                    <a:pt x="1800897" y="131825"/>
                  </a:lnTo>
                  <a:lnTo>
                    <a:pt x="1790586" y="105123"/>
                  </a:lnTo>
                  <a:lnTo>
                    <a:pt x="1751677" y="57673"/>
                  </a:lnTo>
                  <a:lnTo>
                    <a:pt x="1680130" y="17426"/>
                  </a:lnTo>
                  <a:lnTo>
                    <a:pt x="1632407" y="4806"/>
                  </a:lnTo>
                  <a:lnTo>
                    <a:pt x="1582693" y="0"/>
                  </a:lnTo>
                  <a:close/>
                </a:path>
              </a:pathLst>
            </a:custGeom>
            <a:solidFill>
              <a:srgbClr val="D9D9D9"/>
            </a:solidFill>
          </p:spPr>
          <p:txBody>
            <a:bodyPr wrap="square" lIns="0" tIns="0" rIns="0" bIns="0" rtlCol="0"/>
            <a:lstStyle/>
            <a:p>
              <a:endParaRPr/>
            </a:p>
          </p:txBody>
        </p:sp>
        <p:sp>
          <p:nvSpPr>
            <p:cNvPr id="21" name="object 21"/>
            <p:cNvSpPr/>
            <p:nvPr/>
          </p:nvSpPr>
          <p:spPr>
            <a:xfrm>
              <a:off x="5114379" y="2810891"/>
              <a:ext cx="2031364" cy="1050290"/>
            </a:xfrm>
            <a:custGeom>
              <a:avLst/>
              <a:gdLst/>
              <a:ahLst/>
              <a:cxnLst/>
              <a:rect l="l" t="t" r="r" b="b"/>
              <a:pathLst>
                <a:path w="2031365" h="1050289">
                  <a:moveTo>
                    <a:pt x="184822" y="345566"/>
                  </a:moveTo>
                  <a:lnTo>
                    <a:pt x="182197" y="305313"/>
                  </a:lnTo>
                  <a:lnTo>
                    <a:pt x="189556" y="266477"/>
                  </a:lnTo>
                  <a:lnTo>
                    <a:pt x="206135" y="229770"/>
                  </a:lnTo>
                  <a:lnTo>
                    <a:pt x="231164" y="195904"/>
                  </a:lnTo>
                  <a:lnTo>
                    <a:pt x="263877" y="165592"/>
                  </a:lnTo>
                  <a:lnTo>
                    <a:pt x="303506" y="139544"/>
                  </a:lnTo>
                  <a:lnTo>
                    <a:pt x="349285" y="118472"/>
                  </a:lnTo>
                  <a:lnTo>
                    <a:pt x="400445" y="103089"/>
                  </a:lnTo>
                  <a:lnTo>
                    <a:pt x="456221" y="94106"/>
                  </a:lnTo>
                  <a:lnTo>
                    <a:pt x="509025" y="92197"/>
                  </a:lnTo>
                  <a:lnTo>
                    <a:pt x="561187" y="96455"/>
                  </a:lnTo>
                  <a:lnTo>
                    <a:pt x="611633" y="106714"/>
                  </a:lnTo>
                  <a:lnTo>
                    <a:pt x="659294" y="122808"/>
                  </a:lnTo>
                  <a:lnTo>
                    <a:pt x="687469" y="93026"/>
                  </a:lnTo>
                  <a:lnTo>
                    <a:pt x="722413" y="68551"/>
                  </a:lnTo>
                  <a:lnTo>
                    <a:pt x="762762" y="49678"/>
                  </a:lnTo>
                  <a:lnTo>
                    <a:pt x="807154" y="36702"/>
                  </a:lnTo>
                  <a:lnTo>
                    <a:pt x="854224" y="29917"/>
                  </a:lnTo>
                  <a:lnTo>
                    <a:pt x="902610" y="29618"/>
                  </a:lnTo>
                  <a:lnTo>
                    <a:pt x="950949" y="36099"/>
                  </a:lnTo>
                  <a:lnTo>
                    <a:pt x="997876" y="49656"/>
                  </a:lnTo>
                  <a:lnTo>
                    <a:pt x="1042721" y="71141"/>
                  </a:lnTo>
                  <a:lnTo>
                    <a:pt x="1056042" y="79755"/>
                  </a:lnTo>
                  <a:lnTo>
                    <a:pt x="1086922" y="47696"/>
                  </a:lnTo>
                  <a:lnTo>
                    <a:pt x="1127270" y="23310"/>
                  </a:lnTo>
                  <a:lnTo>
                    <a:pt x="1174470" y="7222"/>
                  </a:lnTo>
                  <a:lnTo>
                    <a:pt x="1225902" y="55"/>
                  </a:lnTo>
                  <a:lnTo>
                    <a:pt x="1278951" y="2435"/>
                  </a:lnTo>
                  <a:lnTo>
                    <a:pt x="1330997" y="14985"/>
                  </a:lnTo>
                  <a:lnTo>
                    <a:pt x="1370129" y="32908"/>
                  </a:lnTo>
                  <a:lnTo>
                    <a:pt x="1402498" y="56641"/>
                  </a:lnTo>
                  <a:lnTo>
                    <a:pt x="1440891" y="31327"/>
                  </a:lnTo>
                  <a:lnTo>
                    <a:pt x="1485007" y="13373"/>
                  </a:lnTo>
                  <a:lnTo>
                    <a:pt x="1532917" y="2893"/>
                  </a:lnTo>
                  <a:lnTo>
                    <a:pt x="1582693" y="0"/>
                  </a:lnTo>
                  <a:lnTo>
                    <a:pt x="1632407" y="4806"/>
                  </a:lnTo>
                  <a:lnTo>
                    <a:pt x="1680130" y="17426"/>
                  </a:lnTo>
                  <a:lnTo>
                    <a:pt x="1723935" y="37972"/>
                  </a:lnTo>
                  <a:lnTo>
                    <a:pt x="1774037" y="80231"/>
                  </a:lnTo>
                  <a:lnTo>
                    <a:pt x="1800897" y="131825"/>
                  </a:lnTo>
                  <a:lnTo>
                    <a:pt x="1854574" y="146980"/>
                  </a:lnTo>
                  <a:lnTo>
                    <a:pt x="1900491" y="169589"/>
                  </a:lnTo>
                  <a:lnTo>
                    <a:pt x="1937591" y="198349"/>
                  </a:lnTo>
                  <a:lnTo>
                    <a:pt x="1964815" y="231959"/>
                  </a:lnTo>
                  <a:lnTo>
                    <a:pt x="1981108" y="269116"/>
                  </a:lnTo>
                  <a:lnTo>
                    <a:pt x="1985410" y="308520"/>
                  </a:lnTo>
                  <a:lnTo>
                    <a:pt x="1976665" y="348868"/>
                  </a:lnTo>
                  <a:lnTo>
                    <a:pt x="1974236" y="354749"/>
                  </a:lnTo>
                  <a:lnTo>
                    <a:pt x="1971522" y="360584"/>
                  </a:lnTo>
                  <a:lnTo>
                    <a:pt x="1968521" y="366370"/>
                  </a:lnTo>
                  <a:lnTo>
                    <a:pt x="1965235" y="372109"/>
                  </a:lnTo>
                  <a:lnTo>
                    <a:pt x="1996015" y="406260"/>
                  </a:lnTo>
                  <a:lnTo>
                    <a:pt x="2017091" y="442674"/>
                  </a:lnTo>
                  <a:lnTo>
                    <a:pt x="2028627" y="480463"/>
                  </a:lnTo>
                  <a:lnTo>
                    <a:pt x="2030787" y="518738"/>
                  </a:lnTo>
                  <a:lnTo>
                    <a:pt x="2023734" y="556611"/>
                  </a:lnTo>
                  <a:lnTo>
                    <a:pt x="2007634" y="593192"/>
                  </a:lnTo>
                  <a:lnTo>
                    <a:pt x="1982651" y="627594"/>
                  </a:lnTo>
                  <a:lnTo>
                    <a:pt x="1948947" y="658929"/>
                  </a:lnTo>
                  <a:lnTo>
                    <a:pt x="1906688" y="686307"/>
                  </a:lnTo>
                  <a:lnTo>
                    <a:pt x="1836425" y="715168"/>
                  </a:lnTo>
                  <a:lnTo>
                    <a:pt x="1797996" y="724597"/>
                  </a:lnTo>
                  <a:lnTo>
                    <a:pt x="1757971" y="730503"/>
                  </a:lnTo>
                  <a:lnTo>
                    <a:pt x="1752029" y="768987"/>
                  </a:lnTo>
                  <a:lnTo>
                    <a:pt x="1735798" y="804778"/>
                  </a:lnTo>
                  <a:lnTo>
                    <a:pt x="1710380" y="837110"/>
                  </a:lnTo>
                  <a:lnTo>
                    <a:pt x="1676882" y="865218"/>
                  </a:lnTo>
                  <a:lnTo>
                    <a:pt x="1636406" y="888337"/>
                  </a:lnTo>
                  <a:lnTo>
                    <a:pt x="1590057" y="905703"/>
                  </a:lnTo>
                  <a:lnTo>
                    <a:pt x="1538940" y="916550"/>
                  </a:lnTo>
                  <a:lnTo>
                    <a:pt x="1484159" y="920114"/>
                  </a:lnTo>
                  <a:lnTo>
                    <a:pt x="1446906" y="918108"/>
                  </a:lnTo>
                  <a:lnTo>
                    <a:pt x="1410547" y="912541"/>
                  </a:lnTo>
                  <a:lnTo>
                    <a:pt x="1375592" y="903522"/>
                  </a:lnTo>
                  <a:lnTo>
                    <a:pt x="1342554" y="891158"/>
                  </a:lnTo>
                  <a:lnTo>
                    <a:pt x="1323666" y="925073"/>
                  </a:lnTo>
                  <a:lnTo>
                    <a:pt x="1298024" y="955593"/>
                  </a:lnTo>
                  <a:lnTo>
                    <a:pt x="1266439" y="982413"/>
                  </a:lnTo>
                  <a:lnTo>
                    <a:pt x="1229725" y="1005222"/>
                  </a:lnTo>
                  <a:lnTo>
                    <a:pt x="1188694" y="1023714"/>
                  </a:lnTo>
                  <a:lnTo>
                    <a:pt x="1144157" y="1037581"/>
                  </a:lnTo>
                  <a:lnTo>
                    <a:pt x="1096927" y="1046514"/>
                  </a:lnTo>
                  <a:lnTo>
                    <a:pt x="1047817" y="1050206"/>
                  </a:lnTo>
                  <a:lnTo>
                    <a:pt x="997638" y="1048350"/>
                  </a:lnTo>
                  <a:lnTo>
                    <a:pt x="947203" y="1040637"/>
                  </a:lnTo>
                  <a:lnTo>
                    <a:pt x="896479" y="1026266"/>
                  </a:lnTo>
                  <a:lnTo>
                    <a:pt x="850302" y="1006156"/>
                  </a:lnTo>
                  <a:lnTo>
                    <a:pt x="809650" y="980808"/>
                  </a:lnTo>
                  <a:lnTo>
                    <a:pt x="775499" y="950721"/>
                  </a:lnTo>
                  <a:lnTo>
                    <a:pt x="727568" y="967844"/>
                  </a:lnTo>
                  <a:lnTo>
                    <a:pt x="677873" y="979543"/>
                  </a:lnTo>
                  <a:lnTo>
                    <a:pt x="627183" y="985952"/>
                  </a:lnTo>
                  <a:lnTo>
                    <a:pt x="576267" y="987207"/>
                  </a:lnTo>
                  <a:lnTo>
                    <a:pt x="525892" y="983445"/>
                  </a:lnTo>
                  <a:lnTo>
                    <a:pt x="476827" y="974800"/>
                  </a:lnTo>
                  <a:lnTo>
                    <a:pt x="429840" y="961409"/>
                  </a:lnTo>
                  <a:lnTo>
                    <a:pt x="385699" y="943406"/>
                  </a:lnTo>
                  <a:lnTo>
                    <a:pt x="345174" y="920929"/>
                  </a:lnTo>
                  <a:lnTo>
                    <a:pt x="309031" y="894112"/>
                  </a:lnTo>
                  <a:lnTo>
                    <a:pt x="278040" y="863091"/>
                  </a:lnTo>
                  <a:lnTo>
                    <a:pt x="276770" y="861567"/>
                  </a:lnTo>
                  <a:lnTo>
                    <a:pt x="275500" y="860043"/>
                  </a:lnTo>
                  <a:lnTo>
                    <a:pt x="274230" y="858519"/>
                  </a:lnTo>
                  <a:lnTo>
                    <a:pt x="219336" y="857829"/>
                  </a:lnTo>
                  <a:lnTo>
                    <a:pt x="168364" y="847413"/>
                  </a:lnTo>
                  <a:lnTo>
                    <a:pt x="123481" y="828467"/>
                  </a:lnTo>
                  <a:lnTo>
                    <a:pt x="86853" y="802187"/>
                  </a:lnTo>
                  <a:lnTo>
                    <a:pt x="60647" y="769769"/>
                  </a:lnTo>
                  <a:lnTo>
                    <a:pt x="47027" y="732408"/>
                  </a:lnTo>
                  <a:lnTo>
                    <a:pt x="46708" y="701035"/>
                  </a:lnTo>
                  <a:lnTo>
                    <a:pt x="55901" y="670686"/>
                  </a:lnTo>
                  <a:lnTo>
                    <a:pt x="74120" y="642432"/>
                  </a:lnTo>
                  <a:lnTo>
                    <a:pt x="100875" y="617346"/>
                  </a:lnTo>
                  <a:lnTo>
                    <a:pt x="57790" y="593456"/>
                  </a:lnTo>
                  <a:lnTo>
                    <a:pt x="26152" y="563427"/>
                  </a:lnTo>
                  <a:lnTo>
                    <a:pt x="6657" y="529144"/>
                  </a:lnTo>
                  <a:lnTo>
                    <a:pt x="0" y="492491"/>
                  </a:lnTo>
                  <a:lnTo>
                    <a:pt x="6875" y="455350"/>
                  </a:lnTo>
                  <a:lnTo>
                    <a:pt x="27977" y="419607"/>
                  </a:lnTo>
                  <a:lnTo>
                    <a:pt x="56993" y="392445"/>
                  </a:lnTo>
                  <a:lnTo>
                    <a:pt x="93604" y="371093"/>
                  </a:lnTo>
                  <a:lnTo>
                    <a:pt x="136169" y="356313"/>
                  </a:lnTo>
                  <a:lnTo>
                    <a:pt x="183044" y="348868"/>
                  </a:lnTo>
                  <a:lnTo>
                    <a:pt x="184822" y="345566"/>
                  </a:lnTo>
                  <a:close/>
                </a:path>
                <a:path w="2031365" h="1050289">
                  <a:moveTo>
                    <a:pt x="222033" y="632586"/>
                  </a:moveTo>
                  <a:lnTo>
                    <a:pt x="190976" y="632621"/>
                  </a:lnTo>
                  <a:lnTo>
                    <a:pt x="160454" y="629347"/>
                  </a:lnTo>
                  <a:lnTo>
                    <a:pt x="131004" y="622835"/>
                  </a:lnTo>
                  <a:lnTo>
                    <a:pt x="103161" y="613155"/>
                  </a:lnTo>
                </a:path>
                <a:path w="2031365" h="1050289">
                  <a:moveTo>
                    <a:pt x="326935" y="844549"/>
                  </a:moveTo>
                  <a:lnTo>
                    <a:pt x="314301" y="847783"/>
                  </a:lnTo>
                  <a:lnTo>
                    <a:pt x="301392" y="850423"/>
                  </a:lnTo>
                  <a:lnTo>
                    <a:pt x="288270" y="852443"/>
                  </a:lnTo>
                  <a:lnTo>
                    <a:pt x="274992" y="853820"/>
                  </a:lnTo>
                </a:path>
                <a:path w="2031365" h="1050289">
                  <a:moveTo>
                    <a:pt x="775372" y="946403"/>
                  </a:moveTo>
                  <a:lnTo>
                    <a:pt x="766345" y="936312"/>
                  </a:lnTo>
                  <a:lnTo>
                    <a:pt x="758116" y="925876"/>
                  </a:lnTo>
                  <a:lnTo>
                    <a:pt x="750673" y="915131"/>
                  </a:lnTo>
                  <a:lnTo>
                    <a:pt x="744003" y="904112"/>
                  </a:lnTo>
                </a:path>
                <a:path w="2031365" h="1050289">
                  <a:moveTo>
                    <a:pt x="1355254" y="840993"/>
                  </a:moveTo>
                  <a:lnTo>
                    <a:pt x="1353397" y="852754"/>
                  </a:lnTo>
                  <a:lnTo>
                    <a:pt x="1350682" y="864408"/>
                  </a:lnTo>
                  <a:lnTo>
                    <a:pt x="1347110" y="875944"/>
                  </a:lnTo>
                  <a:lnTo>
                    <a:pt x="1342681" y="887348"/>
                  </a:lnTo>
                </a:path>
                <a:path w="2031365" h="1050289">
                  <a:moveTo>
                    <a:pt x="1604174" y="554227"/>
                  </a:moveTo>
                  <a:lnTo>
                    <a:pt x="1656273" y="577585"/>
                  </a:lnTo>
                  <a:lnTo>
                    <a:pt x="1698819" y="608014"/>
                  </a:lnTo>
                  <a:lnTo>
                    <a:pt x="1730581" y="644112"/>
                  </a:lnTo>
                  <a:lnTo>
                    <a:pt x="1750328" y="684478"/>
                  </a:lnTo>
                  <a:lnTo>
                    <a:pt x="1756828" y="727709"/>
                  </a:lnTo>
                </a:path>
                <a:path w="2031365" h="1050289">
                  <a:moveTo>
                    <a:pt x="1964346" y="369569"/>
                  </a:moveTo>
                  <a:lnTo>
                    <a:pt x="1951424" y="387783"/>
                  </a:lnTo>
                  <a:lnTo>
                    <a:pt x="1935644" y="404795"/>
                  </a:lnTo>
                  <a:lnTo>
                    <a:pt x="1917197" y="420450"/>
                  </a:lnTo>
                  <a:lnTo>
                    <a:pt x="1896274" y="434593"/>
                  </a:lnTo>
                </a:path>
                <a:path w="2031365" h="1050289">
                  <a:moveTo>
                    <a:pt x="1801151" y="128142"/>
                  </a:moveTo>
                  <a:lnTo>
                    <a:pt x="1802868" y="135784"/>
                  </a:lnTo>
                  <a:lnTo>
                    <a:pt x="1804025" y="143461"/>
                  </a:lnTo>
                  <a:lnTo>
                    <a:pt x="1804634" y="151162"/>
                  </a:lnTo>
                  <a:lnTo>
                    <a:pt x="1804707" y="158876"/>
                  </a:lnTo>
                </a:path>
                <a:path w="2031365" h="1050289">
                  <a:moveTo>
                    <a:pt x="1367065" y="92328"/>
                  </a:moveTo>
                  <a:lnTo>
                    <a:pt x="1374253" y="81930"/>
                  </a:lnTo>
                  <a:lnTo>
                    <a:pt x="1382464" y="71913"/>
                  </a:lnTo>
                  <a:lnTo>
                    <a:pt x="1391675" y="62324"/>
                  </a:lnTo>
                  <a:lnTo>
                    <a:pt x="1401863" y="53212"/>
                  </a:lnTo>
                </a:path>
                <a:path w="2031365" h="1050289">
                  <a:moveTo>
                    <a:pt x="1041310" y="110997"/>
                  </a:moveTo>
                  <a:lnTo>
                    <a:pt x="1044378" y="102307"/>
                  </a:lnTo>
                  <a:lnTo>
                    <a:pt x="1048232" y="93772"/>
                  </a:lnTo>
                  <a:lnTo>
                    <a:pt x="1052847" y="85404"/>
                  </a:lnTo>
                  <a:lnTo>
                    <a:pt x="1058201" y="77215"/>
                  </a:lnTo>
                </a:path>
                <a:path w="2031365" h="1050289">
                  <a:moveTo>
                    <a:pt x="659040" y="122554"/>
                  </a:moveTo>
                  <a:lnTo>
                    <a:pt x="675372" y="129745"/>
                  </a:lnTo>
                  <a:lnTo>
                    <a:pt x="691012" y="137603"/>
                  </a:lnTo>
                  <a:lnTo>
                    <a:pt x="705939" y="146128"/>
                  </a:lnTo>
                  <a:lnTo>
                    <a:pt x="720127" y="155320"/>
                  </a:lnTo>
                </a:path>
                <a:path w="2031365" h="1050289">
                  <a:moveTo>
                    <a:pt x="195490" y="380110"/>
                  </a:moveTo>
                  <a:lnTo>
                    <a:pt x="192109" y="371587"/>
                  </a:lnTo>
                  <a:lnTo>
                    <a:pt x="189204" y="362981"/>
                  </a:lnTo>
                  <a:lnTo>
                    <a:pt x="186775" y="354303"/>
                  </a:lnTo>
                  <a:lnTo>
                    <a:pt x="184822" y="345566"/>
                  </a:lnTo>
                </a:path>
              </a:pathLst>
            </a:custGeom>
            <a:ln w="15240">
              <a:solidFill>
                <a:srgbClr val="6B859A"/>
              </a:solidFill>
            </a:ln>
          </p:spPr>
          <p:txBody>
            <a:bodyPr wrap="square" lIns="0" tIns="0" rIns="0" bIns="0" rtlCol="0"/>
            <a:lstStyle/>
            <a:p>
              <a:endParaRPr/>
            </a:p>
          </p:txBody>
        </p:sp>
      </p:grpSp>
      <p:sp>
        <p:nvSpPr>
          <p:cNvPr id="22" name="object 22"/>
          <p:cNvSpPr txBox="1"/>
          <p:nvPr/>
        </p:nvSpPr>
        <p:spPr>
          <a:xfrm>
            <a:off x="4114800" y="3352800"/>
            <a:ext cx="1499235" cy="750847"/>
          </a:xfrm>
          <a:prstGeom prst="rect">
            <a:avLst/>
          </a:prstGeom>
        </p:spPr>
        <p:txBody>
          <a:bodyPr vert="horz" wrap="square" lIns="0" tIns="12065" rIns="0" bIns="0" rtlCol="0">
            <a:spAutoFit/>
          </a:bodyPr>
          <a:lstStyle/>
          <a:p>
            <a:pPr marL="12700" marR="5080" algn="ctr">
              <a:lnSpc>
                <a:spcPct val="100000"/>
              </a:lnSpc>
              <a:spcBef>
                <a:spcPts val="95"/>
              </a:spcBef>
            </a:pPr>
            <a:r>
              <a:rPr sz="1600" b="1" spc="-10" dirty="0">
                <a:latin typeface="Carlito"/>
                <a:cs typeface="Carlito"/>
              </a:rPr>
              <a:t>Con</a:t>
            </a:r>
            <a:r>
              <a:rPr sz="1600" b="1" spc="-15" dirty="0">
                <a:latin typeface="Carlito"/>
                <a:cs typeface="Carlito"/>
              </a:rPr>
              <a:t>n</a:t>
            </a:r>
            <a:r>
              <a:rPr sz="1600" b="1" spc="-10" dirty="0">
                <a:latin typeface="Carlito"/>
                <a:cs typeface="Carlito"/>
              </a:rPr>
              <a:t>e</a:t>
            </a:r>
            <a:r>
              <a:rPr sz="1600" b="1" spc="-5" dirty="0">
                <a:latin typeface="Carlito"/>
                <a:cs typeface="Carlito"/>
              </a:rPr>
              <a:t>ctiv</a:t>
            </a:r>
            <a:r>
              <a:rPr sz="1600" b="1" dirty="0">
                <a:latin typeface="Carlito"/>
                <a:cs typeface="Carlito"/>
              </a:rPr>
              <a:t>i</a:t>
            </a:r>
            <a:r>
              <a:rPr sz="1600" b="1" spc="-5" dirty="0">
                <a:latin typeface="Carlito"/>
                <a:cs typeface="Carlito"/>
              </a:rPr>
              <a:t>ty  </a:t>
            </a:r>
            <a:r>
              <a:rPr sz="1600" b="1" spc="-10" dirty="0">
                <a:latin typeface="Carlito"/>
                <a:cs typeface="Carlito"/>
              </a:rPr>
              <a:t>Data  </a:t>
            </a:r>
            <a:r>
              <a:rPr sz="1600" b="1" dirty="0">
                <a:latin typeface="Carlito"/>
                <a:cs typeface="Carlito"/>
              </a:rPr>
              <a:t>Analytics</a:t>
            </a:r>
            <a:endParaRPr sz="1600">
              <a:latin typeface="Carlito"/>
              <a:cs typeface="Carlito"/>
            </a:endParaRPr>
          </a:p>
        </p:txBody>
      </p:sp>
      <p:grpSp>
        <p:nvGrpSpPr>
          <p:cNvPr id="23" name="object 23"/>
          <p:cNvGrpSpPr/>
          <p:nvPr/>
        </p:nvGrpSpPr>
        <p:grpSpPr>
          <a:xfrm>
            <a:off x="1530476" y="1447800"/>
            <a:ext cx="3193924" cy="4598289"/>
            <a:chOff x="2040635" y="702563"/>
            <a:chExt cx="4006850" cy="5343525"/>
          </a:xfrm>
        </p:grpSpPr>
        <p:sp>
          <p:nvSpPr>
            <p:cNvPr id="24" name="object 24"/>
            <p:cNvSpPr/>
            <p:nvPr/>
          </p:nvSpPr>
          <p:spPr>
            <a:xfrm>
              <a:off x="3018281" y="3896106"/>
              <a:ext cx="3014345" cy="1760220"/>
            </a:xfrm>
            <a:custGeom>
              <a:avLst/>
              <a:gdLst/>
              <a:ahLst/>
              <a:cxnLst/>
              <a:rect l="l" t="t" r="r" b="b"/>
              <a:pathLst>
                <a:path w="3014345" h="1760220">
                  <a:moveTo>
                    <a:pt x="0" y="855345"/>
                  </a:moveTo>
                  <a:lnTo>
                    <a:pt x="3014345" y="830580"/>
                  </a:lnTo>
                </a:path>
                <a:path w="3014345" h="1760220">
                  <a:moveTo>
                    <a:pt x="382523" y="0"/>
                  </a:moveTo>
                  <a:lnTo>
                    <a:pt x="1316608" y="790956"/>
                  </a:lnTo>
                </a:path>
                <a:path w="3014345" h="1760220">
                  <a:moveTo>
                    <a:pt x="364235" y="1760042"/>
                  </a:moveTo>
                  <a:lnTo>
                    <a:pt x="1360296" y="900684"/>
                  </a:lnTo>
                </a:path>
              </a:pathLst>
            </a:custGeom>
            <a:ln w="28956">
              <a:solidFill>
                <a:srgbClr val="93B6D2"/>
              </a:solidFill>
              <a:prstDash val="lgDash"/>
            </a:ln>
          </p:spPr>
          <p:txBody>
            <a:bodyPr wrap="square" lIns="0" tIns="0" rIns="0" bIns="0" rtlCol="0"/>
            <a:lstStyle/>
            <a:p>
              <a:endParaRPr/>
            </a:p>
          </p:txBody>
        </p:sp>
        <p:sp>
          <p:nvSpPr>
            <p:cNvPr id="25" name="object 25"/>
            <p:cNvSpPr/>
            <p:nvPr/>
          </p:nvSpPr>
          <p:spPr>
            <a:xfrm>
              <a:off x="3721607" y="4198619"/>
              <a:ext cx="1272540" cy="1186180"/>
            </a:xfrm>
            <a:custGeom>
              <a:avLst/>
              <a:gdLst/>
              <a:ahLst/>
              <a:cxnLst/>
              <a:rect l="l" t="t" r="r" b="b"/>
              <a:pathLst>
                <a:path w="1272539" h="1186179">
                  <a:moveTo>
                    <a:pt x="636269" y="0"/>
                  </a:moveTo>
                  <a:lnTo>
                    <a:pt x="586544" y="1783"/>
                  </a:lnTo>
                  <a:lnTo>
                    <a:pt x="537866" y="7046"/>
                  </a:lnTo>
                  <a:lnTo>
                    <a:pt x="490376" y="15657"/>
                  </a:lnTo>
                  <a:lnTo>
                    <a:pt x="444216" y="27484"/>
                  </a:lnTo>
                  <a:lnTo>
                    <a:pt x="399527" y="42395"/>
                  </a:lnTo>
                  <a:lnTo>
                    <a:pt x="356451" y="60257"/>
                  </a:lnTo>
                  <a:lnTo>
                    <a:pt x="315129" y="80941"/>
                  </a:lnTo>
                  <a:lnTo>
                    <a:pt x="275702" y="104313"/>
                  </a:lnTo>
                  <a:lnTo>
                    <a:pt x="238312" y="130242"/>
                  </a:lnTo>
                  <a:lnTo>
                    <a:pt x="203101" y="158595"/>
                  </a:lnTo>
                  <a:lnTo>
                    <a:pt x="170209" y="189242"/>
                  </a:lnTo>
                  <a:lnTo>
                    <a:pt x="139779" y="222050"/>
                  </a:lnTo>
                  <a:lnTo>
                    <a:pt x="111951" y="256888"/>
                  </a:lnTo>
                  <a:lnTo>
                    <a:pt x="86868" y="293623"/>
                  </a:lnTo>
                  <a:lnTo>
                    <a:pt x="64670" y="332125"/>
                  </a:lnTo>
                  <a:lnTo>
                    <a:pt x="45499" y="372260"/>
                  </a:lnTo>
                  <a:lnTo>
                    <a:pt x="29496" y="413898"/>
                  </a:lnTo>
                  <a:lnTo>
                    <a:pt x="16803" y="456906"/>
                  </a:lnTo>
                  <a:lnTo>
                    <a:pt x="7562" y="501153"/>
                  </a:lnTo>
                  <a:lnTo>
                    <a:pt x="1914" y="546507"/>
                  </a:lnTo>
                  <a:lnTo>
                    <a:pt x="0" y="592835"/>
                  </a:lnTo>
                  <a:lnTo>
                    <a:pt x="1914" y="639164"/>
                  </a:lnTo>
                  <a:lnTo>
                    <a:pt x="7562" y="684518"/>
                  </a:lnTo>
                  <a:lnTo>
                    <a:pt x="16803" y="728765"/>
                  </a:lnTo>
                  <a:lnTo>
                    <a:pt x="29496" y="771773"/>
                  </a:lnTo>
                  <a:lnTo>
                    <a:pt x="45499" y="813411"/>
                  </a:lnTo>
                  <a:lnTo>
                    <a:pt x="64670" y="853546"/>
                  </a:lnTo>
                  <a:lnTo>
                    <a:pt x="86868" y="892047"/>
                  </a:lnTo>
                  <a:lnTo>
                    <a:pt x="111951" y="928783"/>
                  </a:lnTo>
                  <a:lnTo>
                    <a:pt x="139779" y="963621"/>
                  </a:lnTo>
                  <a:lnTo>
                    <a:pt x="170209" y="996429"/>
                  </a:lnTo>
                  <a:lnTo>
                    <a:pt x="203101" y="1027076"/>
                  </a:lnTo>
                  <a:lnTo>
                    <a:pt x="238312" y="1055429"/>
                  </a:lnTo>
                  <a:lnTo>
                    <a:pt x="275702" y="1081358"/>
                  </a:lnTo>
                  <a:lnTo>
                    <a:pt x="315129" y="1104730"/>
                  </a:lnTo>
                  <a:lnTo>
                    <a:pt x="356451" y="1125414"/>
                  </a:lnTo>
                  <a:lnTo>
                    <a:pt x="399527" y="1143276"/>
                  </a:lnTo>
                  <a:lnTo>
                    <a:pt x="444216" y="1158187"/>
                  </a:lnTo>
                  <a:lnTo>
                    <a:pt x="490376" y="1170014"/>
                  </a:lnTo>
                  <a:lnTo>
                    <a:pt x="537866" y="1178625"/>
                  </a:lnTo>
                  <a:lnTo>
                    <a:pt x="586544" y="1183888"/>
                  </a:lnTo>
                  <a:lnTo>
                    <a:pt x="636269" y="1185671"/>
                  </a:lnTo>
                  <a:lnTo>
                    <a:pt x="685995" y="1183888"/>
                  </a:lnTo>
                  <a:lnTo>
                    <a:pt x="734673" y="1178625"/>
                  </a:lnTo>
                  <a:lnTo>
                    <a:pt x="782163" y="1170014"/>
                  </a:lnTo>
                  <a:lnTo>
                    <a:pt x="828323" y="1158187"/>
                  </a:lnTo>
                  <a:lnTo>
                    <a:pt x="873012" y="1143276"/>
                  </a:lnTo>
                  <a:lnTo>
                    <a:pt x="916088" y="1125414"/>
                  </a:lnTo>
                  <a:lnTo>
                    <a:pt x="957410" y="1104730"/>
                  </a:lnTo>
                  <a:lnTo>
                    <a:pt x="996837" y="1081358"/>
                  </a:lnTo>
                  <a:lnTo>
                    <a:pt x="1034227" y="1055429"/>
                  </a:lnTo>
                  <a:lnTo>
                    <a:pt x="1069438" y="1027076"/>
                  </a:lnTo>
                  <a:lnTo>
                    <a:pt x="1102330" y="996429"/>
                  </a:lnTo>
                  <a:lnTo>
                    <a:pt x="1132760" y="963621"/>
                  </a:lnTo>
                  <a:lnTo>
                    <a:pt x="1160588" y="928783"/>
                  </a:lnTo>
                  <a:lnTo>
                    <a:pt x="1185672" y="892047"/>
                  </a:lnTo>
                  <a:lnTo>
                    <a:pt x="1207869" y="853546"/>
                  </a:lnTo>
                  <a:lnTo>
                    <a:pt x="1227040" y="813411"/>
                  </a:lnTo>
                  <a:lnTo>
                    <a:pt x="1243043" y="771773"/>
                  </a:lnTo>
                  <a:lnTo>
                    <a:pt x="1255736" y="728765"/>
                  </a:lnTo>
                  <a:lnTo>
                    <a:pt x="1264977" y="684518"/>
                  </a:lnTo>
                  <a:lnTo>
                    <a:pt x="1270625" y="639164"/>
                  </a:lnTo>
                  <a:lnTo>
                    <a:pt x="1272539" y="592835"/>
                  </a:lnTo>
                  <a:lnTo>
                    <a:pt x="1270625" y="546507"/>
                  </a:lnTo>
                  <a:lnTo>
                    <a:pt x="1264977" y="501153"/>
                  </a:lnTo>
                  <a:lnTo>
                    <a:pt x="1255736" y="456906"/>
                  </a:lnTo>
                  <a:lnTo>
                    <a:pt x="1243043" y="413898"/>
                  </a:lnTo>
                  <a:lnTo>
                    <a:pt x="1227040" y="372260"/>
                  </a:lnTo>
                  <a:lnTo>
                    <a:pt x="1207869" y="332125"/>
                  </a:lnTo>
                  <a:lnTo>
                    <a:pt x="1185671" y="293624"/>
                  </a:lnTo>
                  <a:lnTo>
                    <a:pt x="1160588" y="256888"/>
                  </a:lnTo>
                  <a:lnTo>
                    <a:pt x="1132760" y="222050"/>
                  </a:lnTo>
                  <a:lnTo>
                    <a:pt x="1102330" y="189242"/>
                  </a:lnTo>
                  <a:lnTo>
                    <a:pt x="1069438" y="158595"/>
                  </a:lnTo>
                  <a:lnTo>
                    <a:pt x="1034227" y="130242"/>
                  </a:lnTo>
                  <a:lnTo>
                    <a:pt x="996837" y="104313"/>
                  </a:lnTo>
                  <a:lnTo>
                    <a:pt x="957410" y="80941"/>
                  </a:lnTo>
                  <a:lnTo>
                    <a:pt x="916088" y="60257"/>
                  </a:lnTo>
                  <a:lnTo>
                    <a:pt x="873012" y="42395"/>
                  </a:lnTo>
                  <a:lnTo>
                    <a:pt x="828323" y="27484"/>
                  </a:lnTo>
                  <a:lnTo>
                    <a:pt x="782163" y="15657"/>
                  </a:lnTo>
                  <a:lnTo>
                    <a:pt x="734673" y="7046"/>
                  </a:lnTo>
                  <a:lnTo>
                    <a:pt x="685995" y="1783"/>
                  </a:lnTo>
                  <a:lnTo>
                    <a:pt x="636269" y="0"/>
                  </a:lnTo>
                  <a:close/>
                </a:path>
              </a:pathLst>
            </a:custGeom>
            <a:solidFill>
              <a:srgbClr val="DD8046"/>
            </a:solidFill>
          </p:spPr>
          <p:txBody>
            <a:bodyPr wrap="square" lIns="0" tIns="0" rIns="0" bIns="0" rtlCol="0"/>
            <a:lstStyle/>
            <a:p>
              <a:endParaRPr/>
            </a:p>
          </p:txBody>
        </p:sp>
        <p:sp>
          <p:nvSpPr>
            <p:cNvPr id="26" name="object 26"/>
            <p:cNvSpPr/>
            <p:nvPr/>
          </p:nvSpPr>
          <p:spPr>
            <a:xfrm>
              <a:off x="2109215" y="4314443"/>
              <a:ext cx="942340" cy="873760"/>
            </a:xfrm>
            <a:custGeom>
              <a:avLst/>
              <a:gdLst/>
              <a:ahLst/>
              <a:cxnLst/>
              <a:rect l="l" t="t" r="r" b="b"/>
              <a:pathLst>
                <a:path w="942339" h="873760">
                  <a:moveTo>
                    <a:pt x="470915" y="0"/>
                  </a:moveTo>
                  <a:lnTo>
                    <a:pt x="422764" y="2253"/>
                  </a:lnTo>
                  <a:lnTo>
                    <a:pt x="376005" y="8869"/>
                  </a:lnTo>
                  <a:lnTo>
                    <a:pt x="330873" y="19627"/>
                  </a:lnTo>
                  <a:lnTo>
                    <a:pt x="287607" y="34307"/>
                  </a:lnTo>
                  <a:lnTo>
                    <a:pt x="246442" y="52692"/>
                  </a:lnTo>
                  <a:lnTo>
                    <a:pt x="207615" y="74560"/>
                  </a:lnTo>
                  <a:lnTo>
                    <a:pt x="171362" y="99694"/>
                  </a:lnTo>
                  <a:lnTo>
                    <a:pt x="137922" y="127873"/>
                  </a:lnTo>
                  <a:lnTo>
                    <a:pt x="107529" y="158878"/>
                  </a:lnTo>
                  <a:lnTo>
                    <a:pt x="80420" y="192490"/>
                  </a:lnTo>
                  <a:lnTo>
                    <a:pt x="56833" y="228490"/>
                  </a:lnTo>
                  <a:lnTo>
                    <a:pt x="37004" y="266658"/>
                  </a:lnTo>
                  <a:lnTo>
                    <a:pt x="21170" y="306775"/>
                  </a:lnTo>
                  <a:lnTo>
                    <a:pt x="9566" y="348621"/>
                  </a:lnTo>
                  <a:lnTo>
                    <a:pt x="2431" y="391978"/>
                  </a:lnTo>
                  <a:lnTo>
                    <a:pt x="0" y="436625"/>
                  </a:lnTo>
                  <a:lnTo>
                    <a:pt x="2431" y="481273"/>
                  </a:lnTo>
                  <a:lnTo>
                    <a:pt x="9566" y="524630"/>
                  </a:lnTo>
                  <a:lnTo>
                    <a:pt x="21170" y="566476"/>
                  </a:lnTo>
                  <a:lnTo>
                    <a:pt x="37004" y="606593"/>
                  </a:lnTo>
                  <a:lnTo>
                    <a:pt x="56833" y="644761"/>
                  </a:lnTo>
                  <a:lnTo>
                    <a:pt x="80420" y="680761"/>
                  </a:lnTo>
                  <a:lnTo>
                    <a:pt x="107529" y="714373"/>
                  </a:lnTo>
                  <a:lnTo>
                    <a:pt x="137921" y="745378"/>
                  </a:lnTo>
                  <a:lnTo>
                    <a:pt x="171362" y="773557"/>
                  </a:lnTo>
                  <a:lnTo>
                    <a:pt x="207615" y="798691"/>
                  </a:lnTo>
                  <a:lnTo>
                    <a:pt x="246442" y="820559"/>
                  </a:lnTo>
                  <a:lnTo>
                    <a:pt x="287607" y="838944"/>
                  </a:lnTo>
                  <a:lnTo>
                    <a:pt x="330873" y="853624"/>
                  </a:lnTo>
                  <a:lnTo>
                    <a:pt x="376005" y="864382"/>
                  </a:lnTo>
                  <a:lnTo>
                    <a:pt x="422764" y="870998"/>
                  </a:lnTo>
                  <a:lnTo>
                    <a:pt x="470915" y="873251"/>
                  </a:lnTo>
                  <a:lnTo>
                    <a:pt x="519067" y="870998"/>
                  </a:lnTo>
                  <a:lnTo>
                    <a:pt x="565826" y="864382"/>
                  </a:lnTo>
                  <a:lnTo>
                    <a:pt x="610958" y="853624"/>
                  </a:lnTo>
                  <a:lnTo>
                    <a:pt x="654224" y="838944"/>
                  </a:lnTo>
                  <a:lnTo>
                    <a:pt x="695389" y="820559"/>
                  </a:lnTo>
                  <a:lnTo>
                    <a:pt x="734216" y="798691"/>
                  </a:lnTo>
                  <a:lnTo>
                    <a:pt x="770469" y="773557"/>
                  </a:lnTo>
                  <a:lnTo>
                    <a:pt x="803909" y="745378"/>
                  </a:lnTo>
                  <a:lnTo>
                    <a:pt x="834302" y="714373"/>
                  </a:lnTo>
                  <a:lnTo>
                    <a:pt x="861411" y="680761"/>
                  </a:lnTo>
                  <a:lnTo>
                    <a:pt x="884998" y="644761"/>
                  </a:lnTo>
                  <a:lnTo>
                    <a:pt x="904827" y="606593"/>
                  </a:lnTo>
                  <a:lnTo>
                    <a:pt x="920661" y="566476"/>
                  </a:lnTo>
                  <a:lnTo>
                    <a:pt x="932265" y="524630"/>
                  </a:lnTo>
                  <a:lnTo>
                    <a:pt x="939400" y="481273"/>
                  </a:lnTo>
                  <a:lnTo>
                    <a:pt x="941832" y="436625"/>
                  </a:lnTo>
                  <a:lnTo>
                    <a:pt x="939400" y="391978"/>
                  </a:lnTo>
                  <a:lnTo>
                    <a:pt x="932265" y="348621"/>
                  </a:lnTo>
                  <a:lnTo>
                    <a:pt x="920661" y="306775"/>
                  </a:lnTo>
                  <a:lnTo>
                    <a:pt x="904827" y="266658"/>
                  </a:lnTo>
                  <a:lnTo>
                    <a:pt x="884998" y="228490"/>
                  </a:lnTo>
                  <a:lnTo>
                    <a:pt x="861411" y="192490"/>
                  </a:lnTo>
                  <a:lnTo>
                    <a:pt x="834302" y="158878"/>
                  </a:lnTo>
                  <a:lnTo>
                    <a:pt x="803910" y="127873"/>
                  </a:lnTo>
                  <a:lnTo>
                    <a:pt x="770469" y="99694"/>
                  </a:lnTo>
                  <a:lnTo>
                    <a:pt x="734216" y="74560"/>
                  </a:lnTo>
                  <a:lnTo>
                    <a:pt x="695389" y="52692"/>
                  </a:lnTo>
                  <a:lnTo>
                    <a:pt x="654224" y="34307"/>
                  </a:lnTo>
                  <a:lnTo>
                    <a:pt x="610958" y="19627"/>
                  </a:lnTo>
                  <a:lnTo>
                    <a:pt x="565826" y="8869"/>
                  </a:lnTo>
                  <a:lnTo>
                    <a:pt x="519067" y="2253"/>
                  </a:lnTo>
                  <a:lnTo>
                    <a:pt x="470915" y="0"/>
                  </a:lnTo>
                  <a:close/>
                </a:path>
              </a:pathLst>
            </a:custGeom>
            <a:solidFill>
              <a:srgbClr val="D4D1D1"/>
            </a:solidFill>
          </p:spPr>
          <p:txBody>
            <a:bodyPr wrap="square" lIns="0" tIns="0" rIns="0" bIns="0" rtlCol="0"/>
            <a:lstStyle/>
            <a:p>
              <a:endParaRPr/>
            </a:p>
          </p:txBody>
        </p:sp>
        <p:sp>
          <p:nvSpPr>
            <p:cNvPr id="27" name="object 27"/>
            <p:cNvSpPr/>
            <p:nvPr/>
          </p:nvSpPr>
          <p:spPr>
            <a:xfrm>
              <a:off x="2726435" y="5172455"/>
              <a:ext cx="943610" cy="873760"/>
            </a:xfrm>
            <a:custGeom>
              <a:avLst/>
              <a:gdLst/>
              <a:ahLst/>
              <a:cxnLst/>
              <a:rect l="l" t="t" r="r" b="b"/>
              <a:pathLst>
                <a:path w="943610" h="873760">
                  <a:moveTo>
                    <a:pt x="471677" y="0"/>
                  </a:moveTo>
                  <a:lnTo>
                    <a:pt x="423455" y="2253"/>
                  </a:lnTo>
                  <a:lnTo>
                    <a:pt x="376625" y="8869"/>
                  </a:lnTo>
                  <a:lnTo>
                    <a:pt x="331424" y="19627"/>
                  </a:lnTo>
                  <a:lnTo>
                    <a:pt x="288089" y="34307"/>
                  </a:lnTo>
                  <a:lnTo>
                    <a:pt x="246858" y="52692"/>
                  </a:lnTo>
                  <a:lnTo>
                    <a:pt x="207968" y="74560"/>
                  </a:lnTo>
                  <a:lnTo>
                    <a:pt x="171656" y="99694"/>
                  </a:lnTo>
                  <a:lnTo>
                    <a:pt x="138160" y="127873"/>
                  </a:lnTo>
                  <a:lnTo>
                    <a:pt x="107715" y="158878"/>
                  </a:lnTo>
                  <a:lnTo>
                    <a:pt x="80561" y="192490"/>
                  </a:lnTo>
                  <a:lnTo>
                    <a:pt x="56933" y="228490"/>
                  </a:lnTo>
                  <a:lnTo>
                    <a:pt x="37070" y="266658"/>
                  </a:lnTo>
                  <a:lnTo>
                    <a:pt x="21207" y="306775"/>
                  </a:lnTo>
                  <a:lnTo>
                    <a:pt x="9583" y="348621"/>
                  </a:lnTo>
                  <a:lnTo>
                    <a:pt x="2435" y="391978"/>
                  </a:lnTo>
                  <a:lnTo>
                    <a:pt x="0" y="436626"/>
                  </a:lnTo>
                  <a:lnTo>
                    <a:pt x="2435" y="481269"/>
                  </a:lnTo>
                  <a:lnTo>
                    <a:pt x="9583" y="524623"/>
                  </a:lnTo>
                  <a:lnTo>
                    <a:pt x="21207" y="566467"/>
                  </a:lnTo>
                  <a:lnTo>
                    <a:pt x="37070" y="606582"/>
                  </a:lnTo>
                  <a:lnTo>
                    <a:pt x="56933" y="644750"/>
                  </a:lnTo>
                  <a:lnTo>
                    <a:pt x="80561" y="680750"/>
                  </a:lnTo>
                  <a:lnTo>
                    <a:pt x="107715" y="714363"/>
                  </a:lnTo>
                  <a:lnTo>
                    <a:pt x="138160" y="745369"/>
                  </a:lnTo>
                  <a:lnTo>
                    <a:pt x="171656" y="773549"/>
                  </a:lnTo>
                  <a:lnTo>
                    <a:pt x="207968" y="798684"/>
                  </a:lnTo>
                  <a:lnTo>
                    <a:pt x="246858" y="820554"/>
                  </a:lnTo>
                  <a:lnTo>
                    <a:pt x="288089" y="838940"/>
                  </a:lnTo>
                  <a:lnTo>
                    <a:pt x="331424" y="853622"/>
                  </a:lnTo>
                  <a:lnTo>
                    <a:pt x="376625" y="864381"/>
                  </a:lnTo>
                  <a:lnTo>
                    <a:pt x="423455" y="870997"/>
                  </a:lnTo>
                  <a:lnTo>
                    <a:pt x="471677" y="873252"/>
                  </a:lnTo>
                  <a:lnTo>
                    <a:pt x="519900" y="870997"/>
                  </a:lnTo>
                  <a:lnTo>
                    <a:pt x="566730" y="864381"/>
                  </a:lnTo>
                  <a:lnTo>
                    <a:pt x="611931" y="853622"/>
                  </a:lnTo>
                  <a:lnTo>
                    <a:pt x="655266" y="838940"/>
                  </a:lnTo>
                  <a:lnTo>
                    <a:pt x="696497" y="820554"/>
                  </a:lnTo>
                  <a:lnTo>
                    <a:pt x="735387" y="798684"/>
                  </a:lnTo>
                  <a:lnTo>
                    <a:pt x="771699" y="773549"/>
                  </a:lnTo>
                  <a:lnTo>
                    <a:pt x="805195" y="745369"/>
                  </a:lnTo>
                  <a:lnTo>
                    <a:pt x="835640" y="714363"/>
                  </a:lnTo>
                  <a:lnTo>
                    <a:pt x="862794" y="680750"/>
                  </a:lnTo>
                  <a:lnTo>
                    <a:pt x="886422" y="644750"/>
                  </a:lnTo>
                  <a:lnTo>
                    <a:pt x="906285" y="606582"/>
                  </a:lnTo>
                  <a:lnTo>
                    <a:pt x="922148" y="566467"/>
                  </a:lnTo>
                  <a:lnTo>
                    <a:pt x="933772" y="524623"/>
                  </a:lnTo>
                  <a:lnTo>
                    <a:pt x="940920" y="481269"/>
                  </a:lnTo>
                  <a:lnTo>
                    <a:pt x="943355" y="436626"/>
                  </a:lnTo>
                  <a:lnTo>
                    <a:pt x="940920" y="391978"/>
                  </a:lnTo>
                  <a:lnTo>
                    <a:pt x="933772" y="348621"/>
                  </a:lnTo>
                  <a:lnTo>
                    <a:pt x="922148" y="306775"/>
                  </a:lnTo>
                  <a:lnTo>
                    <a:pt x="906285" y="266658"/>
                  </a:lnTo>
                  <a:lnTo>
                    <a:pt x="886422" y="228490"/>
                  </a:lnTo>
                  <a:lnTo>
                    <a:pt x="862794" y="192490"/>
                  </a:lnTo>
                  <a:lnTo>
                    <a:pt x="835640" y="158878"/>
                  </a:lnTo>
                  <a:lnTo>
                    <a:pt x="805195" y="127873"/>
                  </a:lnTo>
                  <a:lnTo>
                    <a:pt x="771699" y="99694"/>
                  </a:lnTo>
                  <a:lnTo>
                    <a:pt x="735387" y="74560"/>
                  </a:lnTo>
                  <a:lnTo>
                    <a:pt x="696497" y="52692"/>
                  </a:lnTo>
                  <a:lnTo>
                    <a:pt x="655266" y="34307"/>
                  </a:lnTo>
                  <a:lnTo>
                    <a:pt x="611931" y="19627"/>
                  </a:lnTo>
                  <a:lnTo>
                    <a:pt x="566730" y="8869"/>
                  </a:lnTo>
                  <a:lnTo>
                    <a:pt x="519900" y="2253"/>
                  </a:lnTo>
                  <a:lnTo>
                    <a:pt x="471677" y="0"/>
                  </a:lnTo>
                  <a:close/>
                </a:path>
              </a:pathLst>
            </a:custGeom>
            <a:solidFill>
              <a:srgbClr val="FFC000"/>
            </a:solidFill>
          </p:spPr>
          <p:txBody>
            <a:bodyPr wrap="square" lIns="0" tIns="0" rIns="0" bIns="0" rtlCol="0"/>
            <a:lstStyle/>
            <a:p>
              <a:endParaRPr/>
            </a:p>
          </p:txBody>
        </p:sp>
        <p:sp>
          <p:nvSpPr>
            <p:cNvPr id="28" name="object 28"/>
            <p:cNvSpPr/>
            <p:nvPr/>
          </p:nvSpPr>
          <p:spPr>
            <a:xfrm>
              <a:off x="2788919" y="3459480"/>
              <a:ext cx="943610" cy="873760"/>
            </a:xfrm>
            <a:custGeom>
              <a:avLst/>
              <a:gdLst/>
              <a:ahLst/>
              <a:cxnLst/>
              <a:rect l="l" t="t" r="r" b="b"/>
              <a:pathLst>
                <a:path w="943610" h="873760">
                  <a:moveTo>
                    <a:pt x="471678" y="0"/>
                  </a:moveTo>
                  <a:lnTo>
                    <a:pt x="423455" y="2253"/>
                  </a:lnTo>
                  <a:lnTo>
                    <a:pt x="376625" y="8869"/>
                  </a:lnTo>
                  <a:lnTo>
                    <a:pt x="331424" y="19627"/>
                  </a:lnTo>
                  <a:lnTo>
                    <a:pt x="288089" y="34307"/>
                  </a:lnTo>
                  <a:lnTo>
                    <a:pt x="246858" y="52692"/>
                  </a:lnTo>
                  <a:lnTo>
                    <a:pt x="207968" y="74560"/>
                  </a:lnTo>
                  <a:lnTo>
                    <a:pt x="171656" y="99694"/>
                  </a:lnTo>
                  <a:lnTo>
                    <a:pt x="138160" y="127873"/>
                  </a:lnTo>
                  <a:lnTo>
                    <a:pt x="107715" y="158878"/>
                  </a:lnTo>
                  <a:lnTo>
                    <a:pt x="80561" y="192490"/>
                  </a:lnTo>
                  <a:lnTo>
                    <a:pt x="56933" y="228490"/>
                  </a:lnTo>
                  <a:lnTo>
                    <a:pt x="37070" y="266658"/>
                  </a:lnTo>
                  <a:lnTo>
                    <a:pt x="21207" y="306775"/>
                  </a:lnTo>
                  <a:lnTo>
                    <a:pt x="9583" y="348621"/>
                  </a:lnTo>
                  <a:lnTo>
                    <a:pt x="2435" y="391978"/>
                  </a:lnTo>
                  <a:lnTo>
                    <a:pt x="0" y="436626"/>
                  </a:lnTo>
                  <a:lnTo>
                    <a:pt x="2435" y="481273"/>
                  </a:lnTo>
                  <a:lnTo>
                    <a:pt x="9583" y="524630"/>
                  </a:lnTo>
                  <a:lnTo>
                    <a:pt x="21207" y="566476"/>
                  </a:lnTo>
                  <a:lnTo>
                    <a:pt x="37070" y="606593"/>
                  </a:lnTo>
                  <a:lnTo>
                    <a:pt x="56933" y="644761"/>
                  </a:lnTo>
                  <a:lnTo>
                    <a:pt x="80561" y="680761"/>
                  </a:lnTo>
                  <a:lnTo>
                    <a:pt x="107715" y="714373"/>
                  </a:lnTo>
                  <a:lnTo>
                    <a:pt x="138160" y="745378"/>
                  </a:lnTo>
                  <a:lnTo>
                    <a:pt x="171656" y="773557"/>
                  </a:lnTo>
                  <a:lnTo>
                    <a:pt x="207968" y="798691"/>
                  </a:lnTo>
                  <a:lnTo>
                    <a:pt x="246858" y="820559"/>
                  </a:lnTo>
                  <a:lnTo>
                    <a:pt x="288089" y="838944"/>
                  </a:lnTo>
                  <a:lnTo>
                    <a:pt x="331424" y="853624"/>
                  </a:lnTo>
                  <a:lnTo>
                    <a:pt x="376625" y="864382"/>
                  </a:lnTo>
                  <a:lnTo>
                    <a:pt x="423455" y="870998"/>
                  </a:lnTo>
                  <a:lnTo>
                    <a:pt x="471678" y="873252"/>
                  </a:lnTo>
                  <a:lnTo>
                    <a:pt x="519900" y="870998"/>
                  </a:lnTo>
                  <a:lnTo>
                    <a:pt x="566730" y="864382"/>
                  </a:lnTo>
                  <a:lnTo>
                    <a:pt x="611931" y="853624"/>
                  </a:lnTo>
                  <a:lnTo>
                    <a:pt x="655266" y="838944"/>
                  </a:lnTo>
                  <a:lnTo>
                    <a:pt x="696497" y="820559"/>
                  </a:lnTo>
                  <a:lnTo>
                    <a:pt x="735387" y="798691"/>
                  </a:lnTo>
                  <a:lnTo>
                    <a:pt x="771699" y="773557"/>
                  </a:lnTo>
                  <a:lnTo>
                    <a:pt x="805195" y="745378"/>
                  </a:lnTo>
                  <a:lnTo>
                    <a:pt x="835640" y="714373"/>
                  </a:lnTo>
                  <a:lnTo>
                    <a:pt x="862794" y="680761"/>
                  </a:lnTo>
                  <a:lnTo>
                    <a:pt x="886422" y="644761"/>
                  </a:lnTo>
                  <a:lnTo>
                    <a:pt x="906285" y="606593"/>
                  </a:lnTo>
                  <a:lnTo>
                    <a:pt x="922148" y="566476"/>
                  </a:lnTo>
                  <a:lnTo>
                    <a:pt x="933772" y="524630"/>
                  </a:lnTo>
                  <a:lnTo>
                    <a:pt x="940920" y="481273"/>
                  </a:lnTo>
                  <a:lnTo>
                    <a:pt x="943356" y="436626"/>
                  </a:lnTo>
                  <a:lnTo>
                    <a:pt x="940920" y="391978"/>
                  </a:lnTo>
                  <a:lnTo>
                    <a:pt x="933772" y="348621"/>
                  </a:lnTo>
                  <a:lnTo>
                    <a:pt x="922148" y="306775"/>
                  </a:lnTo>
                  <a:lnTo>
                    <a:pt x="906285" y="266658"/>
                  </a:lnTo>
                  <a:lnTo>
                    <a:pt x="886422" y="228490"/>
                  </a:lnTo>
                  <a:lnTo>
                    <a:pt x="862794" y="192490"/>
                  </a:lnTo>
                  <a:lnTo>
                    <a:pt x="835640" y="158878"/>
                  </a:lnTo>
                  <a:lnTo>
                    <a:pt x="805195" y="127873"/>
                  </a:lnTo>
                  <a:lnTo>
                    <a:pt x="771699" y="99694"/>
                  </a:lnTo>
                  <a:lnTo>
                    <a:pt x="735387" y="74560"/>
                  </a:lnTo>
                  <a:lnTo>
                    <a:pt x="696497" y="52692"/>
                  </a:lnTo>
                  <a:lnTo>
                    <a:pt x="655266" y="34307"/>
                  </a:lnTo>
                  <a:lnTo>
                    <a:pt x="611931" y="19627"/>
                  </a:lnTo>
                  <a:lnTo>
                    <a:pt x="566730" y="8869"/>
                  </a:lnTo>
                  <a:lnTo>
                    <a:pt x="519900" y="2253"/>
                  </a:lnTo>
                  <a:lnTo>
                    <a:pt x="471678" y="0"/>
                  </a:lnTo>
                  <a:close/>
                </a:path>
              </a:pathLst>
            </a:custGeom>
            <a:solidFill>
              <a:srgbClr val="EBB391"/>
            </a:solidFill>
          </p:spPr>
          <p:txBody>
            <a:bodyPr wrap="square" lIns="0" tIns="0" rIns="0" bIns="0" rtlCol="0"/>
            <a:lstStyle/>
            <a:p>
              <a:endParaRPr/>
            </a:p>
          </p:txBody>
        </p:sp>
        <p:sp>
          <p:nvSpPr>
            <p:cNvPr id="29" name="object 29"/>
            <p:cNvSpPr/>
            <p:nvPr/>
          </p:nvSpPr>
          <p:spPr>
            <a:xfrm>
              <a:off x="3869435" y="4349496"/>
              <a:ext cx="1000125" cy="928369"/>
            </a:xfrm>
            <a:custGeom>
              <a:avLst/>
              <a:gdLst/>
              <a:ahLst/>
              <a:cxnLst/>
              <a:rect l="l" t="t" r="r" b="b"/>
              <a:pathLst>
                <a:path w="1000125" h="928370">
                  <a:moveTo>
                    <a:pt x="499872" y="0"/>
                  </a:moveTo>
                  <a:lnTo>
                    <a:pt x="448758" y="2395"/>
                  </a:lnTo>
                  <a:lnTo>
                    <a:pt x="399122" y="9428"/>
                  </a:lnTo>
                  <a:lnTo>
                    <a:pt x="351215" y="20863"/>
                  </a:lnTo>
                  <a:lnTo>
                    <a:pt x="305288" y="36468"/>
                  </a:lnTo>
                  <a:lnTo>
                    <a:pt x="261591" y="56010"/>
                  </a:lnTo>
                  <a:lnTo>
                    <a:pt x="220377" y="79255"/>
                  </a:lnTo>
                  <a:lnTo>
                    <a:pt x="181896" y="105970"/>
                  </a:lnTo>
                  <a:lnTo>
                    <a:pt x="146399" y="135921"/>
                  </a:lnTo>
                  <a:lnTo>
                    <a:pt x="114137" y="168876"/>
                  </a:lnTo>
                  <a:lnTo>
                    <a:pt x="85363" y="204601"/>
                  </a:lnTo>
                  <a:lnTo>
                    <a:pt x="60326" y="242863"/>
                  </a:lnTo>
                  <a:lnTo>
                    <a:pt x="39278" y="283428"/>
                  </a:lnTo>
                  <a:lnTo>
                    <a:pt x="22471" y="326063"/>
                  </a:lnTo>
                  <a:lnTo>
                    <a:pt x="10154" y="370535"/>
                  </a:lnTo>
                  <a:lnTo>
                    <a:pt x="2580" y="416611"/>
                  </a:lnTo>
                  <a:lnTo>
                    <a:pt x="0" y="464057"/>
                  </a:lnTo>
                  <a:lnTo>
                    <a:pt x="2580" y="511504"/>
                  </a:lnTo>
                  <a:lnTo>
                    <a:pt x="10154" y="557580"/>
                  </a:lnTo>
                  <a:lnTo>
                    <a:pt x="22471" y="602052"/>
                  </a:lnTo>
                  <a:lnTo>
                    <a:pt x="39278" y="644687"/>
                  </a:lnTo>
                  <a:lnTo>
                    <a:pt x="60326" y="685252"/>
                  </a:lnTo>
                  <a:lnTo>
                    <a:pt x="85363" y="723514"/>
                  </a:lnTo>
                  <a:lnTo>
                    <a:pt x="114137" y="759239"/>
                  </a:lnTo>
                  <a:lnTo>
                    <a:pt x="146399" y="792194"/>
                  </a:lnTo>
                  <a:lnTo>
                    <a:pt x="181896" y="822145"/>
                  </a:lnTo>
                  <a:lnTo>
                    <a:pt x="220377" y="848860"/>
                  </a:lnTo>
                  <a:lnTo>
                    <a:pt x="261591" y="872105"/>
                  </a:lnTo>
                  <a:lnTo>
                    <a:pt x="305288" y="891647"/>
                  </a:lnTo>
                  <a:lnTo>
                    <a:pt x="351215" y="907252"/>
                  </a:lnTo>
                  <a:lnTo>
                    <a:pt x="399122" y="918687"/>
                  </a:lnTo>
                  <a:lnTo>
                    <a:pt x="448758" y="925720"/>
                  </a:lnTo>
                  <a:lnTo>
                    <a:pt x="499872" y="928115"/>
                  </a:lnTo>
                  <a:lnTo>
                    <a:pt x="550985" y="925720"/>
                  </a:lnTo>
                  <a:lnTo>
                    <a:pt x="600621" y="918687"/>
                  </a:lnTo>
                  <a:lnTo>
                    <a:pt x="648528" y="907252"/>
                  </a:lnTo>
                  <a:lnTo>
                    <a:pt x="694455" y="891647"/>
                  </a:lnTo>
                  <a:lnTo>
                    <a:pt x="738152" y="872105"/>
                  </a:lnTo>
                  <a:lnTo>
                    <a:pt x="779366" y="848860"/>
                  </a:lnTo>
                  <a:lnTo>
                    <a:pt x="817847" y="822145"/>
                  </a:lnTo>
                  <a:lnTo>
                    <a:pt x="853344" y="792194"/>
                  </a:lnTo>
                  <a:lnTo>
                    <a:pt x="885606" y="759239"/>
                  </a:lnTo>
                  <a:lnTo>
                    <a:pt x="914380" y="723514"/>
                  </a:lnTo>
                  <a:lnTo>
                    <a:pt x="939417" y="685252"/>
                  </a:lnTo>
                  <a:lnTo>
                    <a:pt x="960465" y="644687"/>
                  </a:lnTo>
                  <a:lnTo>
                    <a:pt x="977272" y="602052"/>
                  </a:lnTo>
                  <a:lnTo>
                    <a:pt x="989589" y="557580"/>
                  </a:lnTo>
                  <a:lnTo>
                    <a:pt x="997163" y="511504"/>
                  </a:lnTo>
                  <a:lnTo>
                    <a:pt x="999743" y="464057"/>
                  </a:lnTo>
                  <a:lnTo>
                    <a:pt x="997163" y="416611"/>
                  </a:lnTo>
                  <a:lnTo>
                    <a:pt x="989589" y="370535"/>
                  </a:lnTo>
                  <a:lnTo>
                    <a:pt x="977272" y="326063"/>
                  </a:lnTo>
                  <a:lnTo>
                    <a:pt x="960465" y="283428"/>
                  </a:lnTo>
                  <a:lnTo>
                    <a:pt x="939417" y="242863"/>
                  </a:lnTo>
                  <a:lnTo>
                    <a:pt x="914380" y="204601"/>
                  </a:lnTo>
                  <a:lnTo>
                    <a:pt x="885606" y="168876"/>
                  </a:lnTo>
                  <a:lnTo>
                    <a:pt x="853344" y="135921"/>
                  </a:lnTo>
                  <a:lnTo>
                    <a:pt x="817847" y="105970"/>
                  </a:lnTo>
                  <a:lnTo>
                    <a:pt x="779366" y="79255"/>
                  </a:lnTo>
                  <a:lnTo>
                    <a:pt x="738152" y="56010"/>
                  </a:lnTo>
                  <a:lnTo>
                    <a:pt x="694455" y="36468"/>
                  </a:lnTo>
                  <a:lnTo>
                    <a:pt x="648528" y="20863"/>
                  </a:lnTo>
                  <a:lnTo>
                    <a:pt x="600621" y="9428"/>
                  </a:lnTo>
                  <a:lnTo>
                    <a:pt x="550985" y="2395"/>
                  </a:lnTo>
                  <a:lnTo>
                    <a:pt x="499872" y="0"/>
                  </a:lnTo>
                  <a:close/>
                </a:path>
              </a:pathLst>
            </a:custGeom>
            <a:solidFill>
              <a:srgbClr val="E8D19D"/>
            </a:solidFill>
          </p:spPr>
          <p:txBody>
            <a:bodyPr wrap="square" lIns="0" tIns="0" rIns="0" bIns="0" rtlCol="0"/>
            <a:lstStyle/>
            <a:p>
              <a:endParaRPr/>
            </a:p>
          </p:txBody>
        </p:sp>
        <p:sp>
          <p:nvSpPr>
            <p:cNvPr id="30" name="object 30"/>
            <p:cNvSpPr/>
            <p:nvPr/>
          </p:nvSpPr>
          <p:spPr>
            <a:xfrm>
              <a:off x="3980687" y="4451604"/>
              <a:ext cx="729996" cy="708660"/>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2930651" y="3596640"/>
              <a:ext cx="690372" cy="513588"/>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2833115" y="5277611"/>
              <a:ext cx="714756" cy="669035"/>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2185415" y="4453128"/>
              <a:ext cx="755904" cy="467868"/>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2891789" y="1136141"/>
              <a:ext cx="3140710" cy="1742439"/>
            </a:xfrm>
            <a:custGeom>
              <a:avLst/>
              <a:gdLst/>
              <a:ahLst/>
              <a:cxnLst/>
              <a:rect l="l" t="t" r="r" b="b"/>
              <a:pathLst>
                <a:path w="3140710" h="1742439">
                  <a:moveTo>
                    <a:pt x="3140583" y="830580"/>
                  </a:moveTo>
                  <a:lnTo>
                    <a:pt x="0" y="815340"/>
                  </a:lnTo>
                </a:path>
                <a:path w="3140710" h="1742439">
                  <a:moveTo>
                    <a:pt x="438912" y="0"/>
                  </a:moveTo>
                  <a:lnTo>
                    <a:pt x="1388364" y="782955"/>
                  </a:lnTo>
                </a:path>
                <a:path w="3140710" h="1742439">
                  <a:moveTo>
                    <a:pt x="420624" y="1742313"/>
                  </a:moveTo>
                  <a:lnTo>
                    <a:pt x="1433068" y="891540"/>
                  </a:lnTo>
                </a:path>
              </a:pathLst>
            </a:custGeom>
            <a:ln w="28956">
              <a:solidFill>
                <a:srgbClr val="93B6D2"/>
              </a:solidFill>
              <a:prstDash val="lgDash"/>
            </a:ln>
          </p:spPr>
          <p:txBody>
            <a:bodyPr wrap="square" lIns="0" tIns="0" rIns="0" bIns="0" rtlCol="0"/>
            <a:lstStyle/>
            <a:p>
              <a:endParaRPr/>
            </a:p>
          </p:txBody>
        </p:sp>
        <p:sp>
          <p:nvSpPr>
            <p:cNvPr id="35" name="object 35"/>
            <p:cNvSpPr/>
            <p:nvPr/>
          </p:nvSpPr>
          <p:spPr>
            <a:xfrm>
              <a:off x="3656075" y="1435608"/>
              <a:ext cx="1294130" cy="1173480"/>
            </a:xfrm>
            <a:custGeom>
              <a:avLst/>
              <a:gdLst/>
              <a:ahLst/>
              <a:cxnLst/>
              <a:rect l="l" t="t" r="r" b="b"/>
              <a:pathLst>
                <a:path w="1294129" h="1173480">
                  <a:moveTo>
                    <a:pt x="646938" y="0"/>
                  </a:moveTo>
                  <a:lnTo>
                    <a:pt x="596385" y="1764"/>
                  </a:lnTo>
                  <a:lnTo>
                    <a:pt x="546896" y="6972"/>
                  </a:lnTo>
                  <a:lnTo>
                    <a:pt x="498614" y="15493"/>
                  </a:lnTo>
                  <a:lnTo>
                    <a:pt x="451683" y="27196"/>
                  </a:lnTo>
                  <a:lnTo>
                    <a:pt x="406247" y="41950"/>
                  </a:lnTo>
                  <a:lnTo>
                    <a:pt x="362449" y="59627"/>
                  </a:lnTo>
                  <a:lnTo>
                    <a:pt x="320435" y="80094"/>
                  </a:lnTo>
                  <a:lnTo>
                    <a:pt x="280346" y="103223"/>
                  </a:lnTo>
                  <a:lnTo>
                    <a:pt x="242329" y="128882"/>
                  </a:lnTo>
                  <a:lnTo>
                    <a:pt x="206526" y="156941"/>
                  </a:lnTo>
                  <a:lnTo>
                    <a:pt x="173081" y="187271"/>
                  </a:lnTo>
                  <a:lnTo>
                    <a:pt x="142138" y="219740"/>
                  </a:lnTo>
                  <a:lnTo>
                    <a:pt x="113842" y="254218"/>
                  </a:lnTo>
                  <a:lnTo>
                    <a:pt x="88335" y="290576"/>
                  </a:lnTo>
                  <a:lnTo>
                    <a:pt x="65763" y="328681"/>
                  </a:lnTo>
                  <a:lnTo>
                    <a:pt x="46268" y="368406"/>
                  </a:lnTo>
                  <a:lnTo>
                    <a:pt x="29995" y="409618"/>
                  </a:lnTo>
                  <a:lnTo>
                    <a:pt x="17088" y="452188"/>
                  </a:lnTo>
                  <a:lnTo>
                    <a:pt x="7690" y="495985"/>
                  </a:lnTo>
                  <a:lnTo>
                    <a:pt x="1946" y="540879"/>
                  </a:lnTo>
                  <a:lnTo>
                    <a:pt x="0" y="586739"/>
                  </a:lnTo>
                  <a:lnTo>
                    <a:pt x="1946" y="632600"/>
                  </a:lnTo>
                  <a:lnTo>
                    <a:pt x="7690" y="677494"/>
                  </a:lnTo>
                  <a:lnTo>
                    <a:pt x="17088" y="721291"/>
                  </a:lnTo>
                  <a:lnTo>
                    <a:pt x="29995" y="763861"/>
                  </a:lnTo>
                  <a:lnTo>
                    <a:pt x="46268" y="805073"/>
                  </a:lnTo>
                  <a:lnTo>
                    <a:pt x="65763" y="844798"/>
                  </a:lnTo>
                  <a:lnTo>
                    <a:pt x="88335" y="882903"/>
                  </a:lnTo>
                  <a:lnTo>
                    <a:pt x="113842" y="919261"/>
                  </a:lnTo>
                  <a:lnTo>
                    <a:pt x="142138" y="953739"/>
                  </a:lnTo>
                  <a:lnTo>
                    <a:pt x="173081" y="986208"/>
                  </a:lnTo>
                  <a:lnTo>
                    <a:pt x="206526" y="1016538"/>
                  </a:lnTo>
                  <a:lnTo>
                    <a:pt x="242329" y="1044597"/>
                  </a:lnTo>
                  <a:lnTo>
                    <a:pt x="280346" y="1070256"/>
                  </a:lnTo>
                  <a:lnTo>
                    <a:pt x="320435" y="1093385"/>
                  </a:lnTo>
                  <a:lnTo>
                    <a:pt x="362449" y="1113852"/>
                  </a:lnTo>
                  <a:lnTo>
                    <a:pt x="406247" y="1131529"/>
                  </a:lnTo>
                  <a:lnTo>
                    <a:pt x="451683" y="1146283"/>
                  </a:lnTo>
                  <a:lnTo>
                    <a:pt x="498614" y="1157986"/>
                  </a:lnTo>
                  <a:lnTo>
                    <a:pt x="546896" y="1166507"/>
                  </a:lnTo>
                  <a:lnTo>
                    <a:pt x="596385" y="1171715"/>
                  </a:lnTo>
                  <a:lnTo>
                    <a:pt x="646938" y="1173479"/>
                  </a:lnTo>
                  <a:lnTo>
                    <a:pt x="697490" y="1171715"/>
                  </a:lnTo>
                  <a:lnTo>
                    <a:pt x="746979" y="1166507"/>
                  </a:lnTo>
                  <a:lnTo>
                    <a:pt x="795261" y="1157986"/>
                  </a:lnTo>
                  <a:lnTo>
                    <a:pt x="842192" y="1146283"/>
                  </a:lnTo>
                  <a:lnTo>
                    <a:pt x="887628" y="1131529"/>
                  </a:lnTo>
                  <a:lnTo>
                    <a:pt x="931426" y="1113852"/>
                  </a:lnTo>
                  <a:lnTo>
                    <a:pt x="973440" y="1093385"/>
                  </a:lnTo>
                  <a:lnTo>
                    <a:pt x="1013529" y="1070256"/>
                  </a:lnTo>
                  <a:lnTo>
                    <a:pt x="1051546" y="1044597"/>
                  </a:lnTo>
                  <a:lnTo>
                    <a:pt x="1087349" y="1016538"/>
                  </a:lnTo>
                  <a:lnTo>
                    <a:pt x="1120794" y="986208"/>
                  </a:lnTo>
                  <a:lnTo>
                    <a:pt x="1151737" y="953739"/>
                  </a:lnTo>
                  <a:lnTo>
                    <a:pt x="1180033" y="919261"/>
                  </a:lnTo>
                  <a:lnTo>
                    <a:pt x="1205540" y="882903"/>
                  </a:lnTo>
                  <a:lnTo>
                    <a:pt x="1228112" y="844798"/>
                  </a:lnTo>
                  <a:lnTo>
                    <a:pt x="1247607" y="805073"/>
                  </a:lnTo>
                  <a:lnTo>
                    <a:pt x="1263880" y="763861"/>
                  </a:lnTo>
                  <a:lnTo>
                    <a:pt x="1276787" y="721291"/>
                  </a:lnTo>
                  <a:lnTo>
                    <a:pt x="1286185" y="677494"/>
                  </a:lnTo>
                  <a:lnTo>
                    <a:pt x="1291929" y="632600"/>
                  </a:lnTo>
                  <a:lnTo>
                    <a:pt x="1293876" y="586739"/>
                  </a:lnTo>
                  <a:lnTo>
                    <a:pt x="1291929" y="540879"/>
                  </a:lnTo>
                  <a:lnTo>
                    <a:pt x="1286185" y="495985"/>
                  </a:lnTo>
                  <a:lnTo>
                    <a:pt x="1276787" y="452188"/>
                  </a:lnTo>
                  <a:lnTo>
                    <a:pt x="1263880" y="409618"/>
                  </a:lnTo>
                  <a:lnTo>
                    <a:pt x="1247607" y="368406"/>
                  </a:lnTo>
                  <a:lnTo>
                    <a:pt x="1228112" y="328681"/>
                  </a:lnTo>
                  <a:lnTo>
                    <a:pt x="1205540" y="290575"/>
                  </a:lnTo>
                  <a:lnTo>
                    <a:pt x="1180033" y="254218"/>
                  </a:lnTo>
                  <a:lnTo>
                    <a:pt x="1151737" y="219740"/>
                  </a:lnTo>
                  <a:lnTo>
                    <a:pt x="1120794" y="187271"/>
                  </a:lnTo>
                  <a:lnTo>
                    <a:pt x="1087349" y="156941"/>
                  </a:lnTo>
                  <a:lnTo>
                    <a:pt x="1051546" y="128882"/>
                  </a:lnTo>
                  <a:lnTo>
                    <a:pt x="1013529" y="103223"/>
                  </a:lnTo>
                  <a:lnTo>
                    <a:pt x="973440" y="80094"/>
                  </a:lnTo>
                  <a:lnTo>
                    <a:pt x="931426" y="59627"/>
                  </a:lnTo>
                  <a:lnTo>
                    <a:pt x="887628" y="41950"/>
                  </a:lnTo>
                  <a:lnTo>
                    <a:pt x="842192" y="27196"/>
                  </a:lnTo>
                  <a:lnTo>
                    <a:pt x="795261" y="15493"/>
                  </a:lnTo>
                  <a:lnTo>
                    <a:pt x="746979" y="6972"/>
                  </a:lnTo>
                  <a:lnTo>
                    <a:pt x="697490" y="1764"/>
                  </a:lnTo>
                  <a:lnTo>
                    <a:pt x="646938" y="0"/>
                  </a:lnTo>
                  <a:close/>
                </a:path>
              </a:pathLst>
            </a:custGeom>
            <a:solidFill>
              <a:srgbClr val="DD8046"/>
            </a:solidFill>
          </p:spPr>
          <p:txBody>
            <a:bodyPr wrap="square" lIns="0" tIns="0" rIns="0" bIns="0" rtlCol="0"/>
            <a:lstStyle/>
            <a:p>
              <a:endParaRPr/>
            </a:p>
          </p:txBody>
        </p:sp>
        <p:sp>
          <p:nvSpPr>
            <p:cNvPr id="36" name="object 36"/>
            <p:cNvSpPr/>
            <p:nvPr/>
          </p:nvSpPr>
          <p:spPr>
            <a:xfrm>
              <a:off x="2040635" y="1594103"/>
              <a:ext cx="957580" cy="864235"/>
            </a:xfrm>
            <a:custGeom>
              <a:avLst/>
              <a:gdLst/>
              <a:ahLst/>
              <a:cxnLst/>
              <a:rect l="l" t="t" r="r" b="b"/>
              <a:pathLst>
                <a:path w="957580" h="864235">
                  <a:moveTo>
                    <a:pt x="478536" y="0"/>
                  </a:moveTo>
                  <a:lnTo>
                    <a:pt x="429608" y="2230"/>
                  </a:lnTo>
                  <a:lnTo>
                    <a:pt x="382094" y="8777"/>
                  </a:lnTo>
                  <a:lnTo>
                    <a:pt x="336234" y="19422"/>
                  </a:lnTo>
                  <a:lnTo>
                    <a:pt x="292268" y="33950"/>
                  </a:lnTo>
                  <a:lnTo>
                    <a:pt x="250437" y="52143"/>
                  </a:lnTo>
                  <a:lnTo>
                    <a:pt x="210982" y="73783"/>
                  </a:lnTo>
                  <a:lnTo>
                    <a:pt x="174143" y="98654"/>
                  </a:lnTo>
                  <a:lnTo>
                    <a:pt x="140160" y="126539"/>
                  </a:lnTo>
                  <a:lnTo>
                    <a:pt x="109274" y="157220"/>
                  </a:lnTo>
                  <a:lnTo>
                    <a:pt x="81726" y="190481"/>
                  </a:lnTo>
                  <a:lnTo>
                    <a:pt x="57756" y="226104"/>
                  </a:lnTo>
                  <a:lnTo>
                    <a:pt x="37605" y="263872"/>
                  </a:lnTo>
                  <a:lnTo>
                    <a:pt x="21514" y="303568"/>
                  </a:lnTo>
                  <a:lnTo>
                    <a:pt x="9722" y="344975"/>
                  </a:lnTo>
                  <a:lnTo>
                    <a:pt x="2470" y="387876"/>
                  </a:lnTo>
                  <a:lnTo>
                    <a:pt x="0" y="432054"/>
                  </a:lnTo>
                  <a:lnTo>
                    <a:pt x="2470" y="476231"/>
                  </a:lnTo>
                  <a:lnTo>
                    <a:pt x="9722" y="519132"/>
                  </a:lnTo>
                  <a:lnTo>
                    <a:pt x="21514" y="560539"/>
                  </a:lnTo>
                  <a:lnTo>
                    <a:pt x="37605" y="600235"/>
                  </a:lnTo>
                  <a:lnTo>
                    <a:pt x="57756" y="638003"/>
                  </a:lnTo>
                  <a:lnTo>
                    <a:pt x="81726" y="673626"/>
                  </a:lnTo>
                  <a:lnTo>
                    <a:pt x="109274" y="706887"/>
                  </a:lnTo>
                  <a:lnTo>
                    <a:pt x="140160" y="737568"/>
                  </a:lnTo>
                  <a:lnTo>
                    <a:pt x="174143" y="765453"/>
                  </a:lnTo>
                  <a:lnTo>
                    <a:pt x="210982" y="790324"/>
                  </a:lnTo>
                  <a:lnTo>
                    <a:pt x="250437" y="811964"/>
                  </a:lnTo>
                  <a:lnTo>
                    <a:pt x="292268" y="830157"/>
                  </a:lnTo>
                  <a:lnTo>
                    <a:pt x="336234" y="844685"/>
                  </a:lnTo>
                  <a:lnTo>
                    <a:pt x="382094" y="855330"/>
                  </a:lnTo>
                  <a:lnTo>
                    <a:pt x="429608" y="861877"/>
                  </a:lnTo>
                  <a:lnTo>
                    <a:pt x="478536" y="864108"/>
                  </a:lnTo>
                  <a:lnTo>
                    <a:pt x="527463" y="861877"/>
                  </a:lnTo>
                  <a:lnTo>
                    <a:pt x="574977" y="855330"/>
                  </a:lnTo>
                  <a:lnTo>
                    <a:pt x="620837" y="844685"/>
                  </a:lnTo>
                  <a:lnTo>
                    <a:pt x="664803" y="830157"/>
                  </a:lnTo>
                  <a:lnTo>
                    <a:pt x="706634" y="811964"/>
                  </a:lnTo>
                  <a:lnTo>
                    <a:pt x="746089" y="790324"/>
                  </a:lnTo>
                  <a:lnTo>
                    <a:pt x="782928" y="765453"/>
                  </a:lnTo>
                  <a:lnTo>
                    <a:pt x="816911" y="737568"/>
                  </a:lnTo>
                  <a:lnTo>
                    <a:pt x="847797" y="706887"/>
                  </a:lnTo>
                  <a:lnTo>
                    <a:pt x="875345" y="673626"/>
                  </a:lnTo>
                  <a:lnTo>
                    <a:pt x="899315" y="638003"/>
                  </a:lnTo>
                  <a:lnTo>
                    <a:pt x="919466" y="600235"/>
                  </a:lnTo>
                  <a:lnTo>
                    <a:pt x="935557" y="560539"/>
                  </a:lnTo>
                  <a:lnTo>
                    <a:pt x="947349" y="519132"/>
                  </a:lnTo>
                  <a:lnTo>
                    <a:pt x="954601" y="476231"/>
                  </a:lnTo>
                  <a:lnTo>
                    <a:pt x="957071" y="432054"/>
                  </a:lnTo>
                  <a:lnTo>
                    <a:pt x="954601" y="387876"/>
                  </a:lnTo>
                  <a:lnTo>
                    <a:pt x="947349" y="344975"/>
                  </a:lnTo>
                  <a:lnTo>
                    <a:pt x="935557" y="303568"/>
                  </a:lnTo>
                  <a:lnTo>
                    <a:pt x="919466" y="263872"/>
                  </a:lnTo>
                  <a:lnTo>
                    <a:pt x="899315" y="226104"/>
                  </a:lnTo>
                  <a:lnTo>
                    <a:pt x="875345" y="190481"/>
                  </a:lnTo>
                  <a:lnTo>
                    <a:pt x="847797" y="157220"/>
                  </a:lnTo>
                  <a:lnTo>
                    <a:pt x="816911" y="126539"/>
                  </a:lnTo>
                  <a:lnTo>
                    <a:pt x="782928" y="98654"/>
                  </a:lnTo>
                  <a:lnTo>
                    <a:pt x="746089" y="73783"/>
                  </a:lnTo>
                  <a:lnTo>
                    <a:pt x="706634" y="52143"/>
                  </a:lnTo>
                  <a:lnTo>
                    <a:pt x="664803" y="33950"/>
                  </a:lnTo>
                  <a:lnTo>
                    <a:pt x="620837" y="19422"/>
                  </a:lnTo>
                  <a:lnTo>
                    <a:pt x="574977" y="8777"/>
                  </a:lnTo>
                  <a:lnTo>
                    <a:pt x="527463" y="2230"/>
                  </a:lnTo>
                  <a:lnTo>
                    <a:pt x="478536" y="0"/>
                  </a:lnTo>
                  <a:close/>
                </a:path>
              </a:pathLst>
            </a:custGeom>
            <a:solidFill>
              <a:srgbClr val="EAE8E8"/>
            </a:solidFill>
          </p:spPr>
          <p:txBody>
            <a:bodyPr wrap="square" lIns="0" tIns="0" rIns="0" bIns="0" rtlCol="0"/>
            <a:lstStyle/>
            <a:p>
              <a:endParaRPr/>
            </a:p>
          </p:txBody>
        </p:sp>
        <p:sp>
          <p:nvSpPr>
            <p:cNvPr id="37" name="object 37"/>
            <p:cNvSpPr/>
            <p:nvPr/>
          </p:nvSpPr>
          <p:spPr>
            <a:xfrm>
              <a:off x="2718815" y="2444496"/>
              <a:ext cx="957580" cy="866140"/>
            </a:xfrm>
            <a:custGeom>
              <a:avLst/>
              <a:gdLst/>
              <a:ahLst/>
              <a:cxnLst/>
              <a:rect l="l" t="t" r="r" b="b"/>
              <a:pathLst>
                <a:path w="957579" h="866139">
                  <a:moveTo>
                    <a:pt x="478535" y="0"/>
                  </a:moveTo>
                  <a:lnTo>
                    <a:pt x="429608" y="2234"/>
                  </a:lnTo>
                  <a:lnTo>
                    <a:pt x="382094" y="8794"/>
                  </a:lnTo>
                  <a:lnTo>
                    <a:pt x="336234" y="19460"/>
                  </a:lnTo>
                  <a:lnTo>
                    <a:pt x="292268" y="34016"/>
                  </a:lnTo>
                  <a:lnTo>
                    <a:pt x="250437" y="52243"/>
                  </a:lnTo>
                  <a:lnTo>
                    <a:pt x="210982" y="73924"/>
                  </a:lnTo>
                  <a:lnTo>
                    <a:pt x="174143" y="98841"/>
                  </a:lnTo>
                  <a:lnTo>
                    <a:pt x="140160" y="126777"/>
                  </a:lnTo>
                  <a:lnTo>
                    <a:pt x="109274" y="157514"/>
                  </a:lnTo>
                  <a:lnTo>
                    <a:pt x="81726" y="190834"/>
                  </a:lnTo>
                  <a:lnTo>
                    <a:pt x="57756" y="226520"/>
                  </a:lnTo>
                  <a:lnTo>
                    <a:pt x="37605" y="264354"/>
                  </a:lnTo>
                  <a:lnTo>
                    <a:pt x="21514" y="304118"/>
                  </a:lnTo>
                  <a:lnTo>
                    <a:pt x="9722" y="345595"/>
                  </a:lnTo>
                  <a:lnTo>
                    <a:pt x="2470" y="388566"/>
                  </a:lnTo>
                  <a:lnTo>
                    <a:pt x="0" y="432815"/>
                  </a:lnTo>
                  <a:lnTo>
                    <a:pt x="2470" y="477065"/>
                  </a:lnTo>
                  <a:lnTo>
                    <a:pt x="9722" y="520036"/>
                  </a:lnTo>
                  <a:lnTo>
                    <a:pt x="21514" y="561513"/>
                  </a:lnTo>
                  <a:lnTo>
                    <a:pt x="37605" y="601277"/>
                  </a:lnTo>
                  <a:lnTo>
                    <a:pt x="57756" y="639111"/>
                  </a:lnTo>
                  <a:lnTo>
                    <a:pt x="81726" y="674797"/>
                  </a:lnTo>
                  <a:lnTo>
                    <a:pt x="109274" y="708117"/>
                  </a:lnTo>
                  <a:lnTo>
                    <a:pt x="140160" y="738854"/>
                  </a:lnTo>
                  <a:lnTo>
                    <a:pt x="174143" y="766790"/>
                  </a:lnTo>
                  <a:lnTo>
                    <a:pt x="210982" y="791707"/>
                  </a:lnTo>
                  <a:lnTo>
                    <a:pt x="250437" y="813388"/>
                  </a:lnTo>
                  <a:lnTo>
                    <a:pt x="292268" y="831615"/>
                  </a:lnTo>
                  <a:lnTo>
                    <a:pt x="336234" y="846171"/>
                  </a:lnTo>
                  <a:lnTo>
                    <a:pt x="382094" y="856837"/>
                  </a:lnTo>
                  <a:lnTo>
                    <a:pt x="429608" y="863397"/>
                  </a:lnTo>
                  <a:lnTo>
                    <a:pt x="478535" y="865631"/>
                  </a:lnTo>
                  <a:lnTo>
                    <a:pt x="527463" y="863397"/>
                  </a:lnTo>
                  <a:lnTo>
                    <a:pt x="574977" y="856837"/>
                  </a:lnTo>
                  <a:lnTo>
                    <a:pt x="620837" y="846171"/>
                  </a:lnTo>
                  <a:lnTo>
                    <a:pt x="664803" y="831615"/>
                  </a:lnTo>
                  <a:lnTo>
                    <a:pt x="706634" y="813388"/>
                  </a:lnTo>
                  <a:lnTo>
                    <a:pt x="746089" y="791707"/>
                  </a:lnTo>
                  <a:lnTo>
                    <a:pt x="782928" y="766790"/>
                  </a:lnTo>
                  <a:lnTo>
                    <a:pt x="816911" y="738854"/>
                  </a:lnTo>
                  <a:lnTo>
                    <a:pt x="847797" y="708117"/>
                  </a:lnTo>
                  <a:lnTo>
                    <a:pt x="875345" y="674797"/>
                  </a:lnTo>
                  <a:lnTo>
                    <a:pt x="899315" y="639111"/>
                  </a:lnTo>
                  <a:lnTo>
                    <a:pt x="919466" y="601277"/>
                  </a:lnTo>
                  <a:lnTo>
                    <a:pt x="935557" y="561513"/>
                  </a:lnTo>
                  <a:lnTo>
                    <a:pt x="947349" y="520036"/>
                  </a:lnTo>
                  <a:lnTo>
                    <a:pt x="954601" y="477065"/>
                  </a:lnTo>
                  <a:lnTo>
                    <a:pt x="957071" y="432815"/>
                  </a:lnTo>
                  <a:lnTo>
                    <a:pt x="954601" y="388566"/>
                  </a:lnTo>
                  <a:lnTo>
                    <a:pt x="947349" y="345595"/>
                  </a:lnTo>
                  <a:lnTo>
                    <a:pt x="935557" y="304118"/>
                  </a:lnTo>
                  <a:lnTo>
                    <a:pt x="919466" y="264354"/>
                  </a:lnTo>
                  <a:lnTo>
                    <a:pt x="899315" y="226520"/>
                  </a:lnTo>
                  <a:lnTo>
                    <a:pt x="875345" y="190834"/>
                  </a:lnTo>
                  <a:lnTo>
                    <a:pt x="847797" y="157514"/>
                  </a:lnTo>
                  <a:lnTo>
                    <a:pt x="816911" y="126777"/>
                  </a:lnTo>
                  <a:lnTo>
                    <a:pt x="782928" y="98841"/>
                  </a:lnTo>
                  <a:lnTo>
                    <a:pt x="746089" y="73924"/>
                  </a:lnTo>
                  <a:lnTo>
                    <a:pt x="706634" y="52243"/>
                  </a:lnTo>
                  <a:lnTo>
                    <a:pt x="664803" y="34016"/>
                  </a:lnTo>
                  <a:lnTo>
                    <a:pt x="620837" y="19460"/>
                  </a:lnTo>
                  <a:lnTo>
                    <a:pt x="574977" y="8794"/>
                  </a:lnTo>
                  <a:lnTo>
                    <a:pt x="527463" y="2234"/>
                  </a:lnTo>
                  <a:lnTo>
                    <a:pt x="478535" y="0"/>
                  </a:lnTo>
                  <a:close/>
                </a:path>
              </a:pathLst>
            </a:custGeom>
            <a:solidFill>
              <a:srgbClr val="FFC000"/>
            </a:solidFill>
          </p:spPr>
          <p:txBody>
            <a:bodyPr wrap="square" lIns="0" tIns="0" rIns="0" bIns="0" rtlCol="0"/>
            <a:lstStyle/>
            <a:p>
              <a:endParaRPr/>
            </a:p>
          </p:txBody>
        </p:sp>
        <p:sp>
          <p:nvSpPr>
            <p:cNvPr id="38" name="object 38"/>
            <p:cNvSpPr/>
            <p:nvPr/>
          </p:nvSpPr>
          <p:spPr>
            <a:xfrm>
              <a:off x="2709671" y="702563"/>
              <a:ext cx="957580" cy="866140"/>
            </a:xfrm>
            <a:custGeom>
              <a:avLst/>
              <a:gdLst/>
              <a:ahLst/>
              <a:cxnLst/>
              <a:rect l="l" t="t" r="r" b="b"/>
              <a:pathLst>
                <a:path w="957579" h="866140">
                  <a:moveTo>
                    <a:pt x="478535" y="0"/>
                  </a:moveTo>
                  <a:lnTo>
                    <a:pt x="429608" y="2234"/>
                  </a:lnTo>
                  <a:lnTo>
                    <a:pt x="382094" y="8794"/>
                  </a:lnTo>
                  <a:lnTo>
                    <a:pt x="336234" y="19460"/>
                  </a:lnTo>
                  <a:lnTo>
                    <a:pt x="292268" y="34016"/>
                  </a:lnTo>
                  <a:lnTo>
                    <a:pt x="250437" y="52243"/>
                  </a:lnTo>
                  <a:lnTo>
                    <a:pt x="210982" y="73924"/>
                  </a:lnTo>
                  <a:lnTo>
                    <a:pt x="174143" y="98841"/>
                  </a:lnTo>
                  <a:lnTo>
                    <a:pt x="140160" y="126777"/>
                  </a:lnTo>
                  <a:lnTo>
                    <a:pt x="109274" y="157514"/>
                  </a:lnTo>
                  <a:lnTo>
                    <a:pt x="81726" y="190834"/>
                  </a:lnTo>
                  <a:lnTo>
                    <a:pt x="57756" y="226520"/>
                  </a:lnTo>
                  <a:lnTo>
                    <a:pt x="37605" y="264354"/>
                  </a:lnTo>
                  <a:lnTo>
                    <a:pt x="21514" y="304118"/>
                  </a:lnTo>
                  <a:lnTo>
                    <a:pt x="9722" y="345595"/>
                  </a:lnTo>
                  <a:lnTo>
                    <a:pt x="2470" y="388566"/>
                  </a:lnTo>
                  <a:lnTo>
                    <a:pt x="0" y="432815"/>
                  </a:lnTo>
                  <a:lnTo>
                    <a:pt x="2470" y="477065"/>
                  </a:lnTo>
                  <a:lnTo>
                    <a:pt x="9722" y="520036"/>
                  </a:lnTo>
                  <a:lnTo>
                    <a:pt x="21514" y="561513"/>
                  </a:lnTo>
                  <a:lnTo>
                    <a:pt x="37605" y="601277"/>
                  </a:lnTo>
                  <a:lnTo>
                    <a:pt x="57756" y="639111"/>
                  </a:lnTo>
                  <a:lnTo>
                    <a:pt x="81726" y="674797"/>
                  </a:lnTo>
                  <a:lnTo>
                    <a:pt x="109274" y="708117"/>
                  </a:lnTo>
                  <a:lnTo>
                    <a:pt x="140160" y="738854"/>
                  </a:lnTo>
                  <a:lnTo>
                    <a:pt x="174143" y="766790"/>
                  </a:lnTo>
                  <a:lnTo>
                    <a:pt x="210982" y="791707"/>
                  </a:lnTo>
                  <a:lnTo>
                    <a:pt x="250437" y="813388"/>
                  </a:lnTo>
                  <a:lnTo>
                    <a:pt x="292268" y="831615"/>
                  </a:lnTo>
                  <a:lnTo>
                    <a:pt x="336234" y="846171"/>
                  </a:lnTo>
                  <a:lnTo>
                    <a:pt x="382094" y="856837"/>
                  </a:lnTo>
                  <a:lnTo>
                    <a:pt x="429608" y="863397"/>
                  </a:lnTo>
                  <a:lnTo>
                    <a:pt x="478535" y="865632"/>
                  </a:lnTo>
                  <a:lnTo>
                    <a:pt x="527463" y="863397"/>
                  </a:lnTo>
                  <a:lnTo>
                    <a:pt x="574977" y="856837"/>
                  </a:lnTo>
                  <a:lnTo>
                    <a:pt x="620837" y="846171"/>
                  </a:lnTo>
                  <a:lnTo>
                    <a:pt x="664803" y="831615"/>
                  </a:lnTo>
                  <a:lnTo>
                    <a:pt x="706634" y="813388"/>
                  </a:lnTo>
                  <a:lnTo>
                    <a:pt x="746089" y="791707"/>
                  </a:lnTo>
                  <a:lnTo>
                    <a:pt x="782928" y="766790"/>
                  </a:lnTo>
                  <a:lnTo>
                    <a:pt x="816911" y="738854"/>
                  </a:lnTo>
                  <a:lnTo>
                    <a:pt x="847797" y="708117"/>
                  </a:lnTo>
                  <a:lnTo>
                    <a:pt x="875345" y="674797"/>
                  </a:lnTo>
                  <a:lnTo>
                    <a:pt x="899315" y="639111"/>
                  </a:lnTo>
                  <a:lnTo>
                    <a:pt x="919466" y="601277"/>
                  </a:lnTo>
                  <a:lnTo>
                    <a:pt x="935557" y="561513"/>
                  </a:lnTo>
                  <a:lnTo>
                    <a:pt x="947349" y="520036"/>
                  </a:lnTo>
                  <a:lnTo>
                    <a:pt x="954601" y="477065"/>
                  </a:lnTo>
                  <a:lnTo>
                    <a:pt x="957072" y="432815"/>
                  </a:lnTo>
                  <a:lnTo>
                    <a:pt x="954601" y="388566"/>
                  </a:lnTo>
                  <a:lnTo>
                    <a:pt x="947349" y="345595"/>
                  </a:lnTo>
                  <a:lnTo>
                    <a:pt x="935557" y="304118"/>
                  </a:lnTo>
                  <a:lnTo>
                    <a:pt x="919466" y="264354"/>
                  </a:lnTo>
                  <a:lnTo>
                    <a:pt x="899315" y="226520"/>
                  </a:lnTo>
                  <a:lnTo>
                    <a:pt x="875345" y="190834"/>
                  </a:lnTo>
                  <a:lnTo>
                    <a:pt x="847797" y="157514"/>
                  </a:lnTo>
                  <a:lnTo>
                    <a:pt x="816911" y="126777"/>
                  </a:lnTo>
                  <a:lnTo>
                    <a:pt x="782928" y="98841"/>
                  </a:lnTo>
                  <a:lnTo>
                    <a:pt x="746089" y="73924"/>
                  </a:lnTo>
                  <a:lnTo>
                    <a:pt x="706634" y="52243"/>
                  </a:lnTo>
                  <a:lnTo>
                    <a:pt x="664803" y="34016"/>
                  </a:lnTo>
                  <a:lnTo>
                    <a:pt x="620837" y="19460"/>
                  </a:lnTo>
                  <a:lnTo>
                    <a:pt x="574977" y="8794"/>
                  </a:lnTo>
                  <a:lnTo>
                    <a:pt x="527463" y="2234"/>
                  </a:lnTo>
                  <a:lnTo>
                    <a:pt x="478535" y="0"/>
                  </a:lnTo>
                  <a:close/>
                </a:path>
              </a:pathLst>
            </a:custGeom>
            <a:solidFill>
              <a:srgbClr val="EBB391"/>
            </a:solidFill>
          </p:spPr>
          <p:txBody>
            <a:bodyPr wrap="square" lIns="0" tIns="0" rIns="0" bIns="0" rtlCol="0"/>
            <a:lstStyle/>
            <a:p>
              <a:endParaRPr/>
            </a:p>
          </p:txBody>
        </p:sp>
        <p:sp>
          <p:nvSpPr>
            <p:cNvPr id="39" name="object 39"/>
            <p:cNvSpPr/>
            <p:nvPr/>
          </p:nvSpPr>
          <p:spPr>
            <a:xfrm>
              <a:off x="3861815" y="1315212"/>
              <a:ext cx="923543" cy="1327403"/>
            </a:xfrm>
            <a:prstGeom prst="rect">
              <a:avLst/>
            </a:prstGeom>
            <a:blipFill>
              <a:blip r:embed="rId14" cstate="print"/>
              <a:stretch>
                <a:fillRect/>
              </a:stretch>
            </a:blipFill>
          </p:spPr>
          <p:txBody>
            <a:bodyPr wrap="square" lIns="0" tIns="0" rIns="0" bIns="0" rtlCol="0"/>
            <a:lstStyle/>
            <a:p>
              <a:endParaRPr/>
            </a:p>
          </p:txBody>
        </p:sp>
        <p:sp>
          <p:nvSpPr>
            <p:cNvPr id="40" name="object 40"/>
            <p:cNvSpPr/>
            <p:nvPr/>
          </p:nvSpPr>
          <p:spPr>
            <a:xfrm>
              <a:off x="2884931" y="824484"/>
              <a:ext cx="618744" cy="579120"/>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2139695" y="1627631"/>
              <a:ext cx="827532" cy="775715"/>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2901695" y="2595371"/>
              <a:ext cx="554735" cy="556260"/>
            </a:xfrm>
            <a:prstGeom prst="rect">
              <a:avLst/>
            </a:prstGeom>
            <a:blipFill>
              <a:blip r:embed="rId17"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a:t>
            </a:r>
            <a:r>
              <a:rPr lang="en-US" dirty="0" err="1" smtClean="0"/>
              <a:t>IoTs</a:t>
            </a:r>
            <a:endParaRPr lang="en-US" dirty="0"/>
          </a:p>
        </p:txBody>
      </p:sp>
      <p:sp>
        <p:nvSpPr>
          <p:cNvPr id="3" name="Content Placeholder 2"/>
          <p:cNvSpPr>
            <a:spLocks noGrp="1"/>
          </p:cNvSpPr>
          <p:nvPr>
            <p:ph idx="1"/>
          </p:nvPr>
        </p:nvSpPr>
        <p:spPr>
          <a:xfrm>
            <a:off x="381000" y="1447800"/>
            <a:ext cx="8305800" cy="4678363"/>
          </a:xfrm>
        </p:spPr>
        <p:txBody>
          <a:bodyPr>
            <a:noAutofit/>
          </a:bodyPr>
          <a:lstStyle/>
          <a:p>
            <a:pPr lvl="0"/>
            <a:r>
              <a:rPr lang="en-US" sz="2400" b="1" dirty="0" err="1" smtClean="0"/>
              <a:t>IoT</a:t>
            </a:r>
            <a:r>
              <a:rPr lang="en-US" sz="2400" b="1" dirty="0" smtClean="0"/>
              <a:t> Applications</a:t>
            </a:r>
          </a:p>
          <a:p>
            <a:pPr lvl="1"/>
            <a:r>
              <a:rPr lang="en-US" sz="2400" dirty="0" smtClean="0"/>
              <a:t>Home</a:t>
            </a:r>
          </a:p>
          <a:p>
            <a:pPr lvl="2"/>
            <a:r>
              <a:rPr lang="en-US" dirty="0" smtClean="0"/>
              <a:t>Smart Lighting</a:t>
            </a:r>
          </a:p>
          <a:p>
            <a:pPr lvl="2"/>
            <a:r>
              <a:rPr lang="en-US" dirty="0" smtClean="0"/>
              <a:t>Smart Appliances</a:t>
            </a:r>
          </a:p>
          <a:p>
            <a:pPr lvl="2"/>
            <a:r>
              <a:rPr lang="en-US" dirty="0" smtClean="0"/>
              <a:t>Intrusion Detection</a:t>
            </a:r>
          </a:p>
          <a:p>
            <a:pPr lvl="2"/>
            <a:r>
              <a:rPr lang="en-US" dirty="0" smtClean="0"/>
              <a:t>Smoke and Gas detectors</a:t>
            </a:r>
          </a:p>
          <a:p>
            <a:pPr lvl="1"/>
            <a:r>
              <a:rPr lang="en-US" sz="2400" dirty="0" smtClean="0"/>
              <a:t>Environment</a:t>
            </a:r>
          </a:p>
          <a:p>
            <a:pPr lvl="2"/>
            <a:r>
              <a:rPr lang="en-US" dirty="0" smtClean="0"/>
              <a:t>Weather Monitoring</a:t>
            </a:r>
          </a:p>
          <a:p>
            <a:pPr lvl="2"/>
            <a:r>
              <a:rPr lang="en-US" dirty="0" smtClean="0"/>
              <a:t>Air Pollution Monitoring</a:t>
            </a:r>
          </a:p>
          <a:p>
            <a:pPr lvl="2"/>
            <a:r>
              <a:rPr lang="en-US" dirty="0" smtClean="0"/>
              <a:t>Noise Pollution Monitoring</a:t>
            </a:r>
          </a:p>
          <a:p>
            <a:pPr lvl="2"/>
            <a:r>
              <a:rPr lang="en-US" dirty="0" smtClean="0"/>
              <a:t>Forest Fire Detection</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7578" y="2285999"/>
            <a:ext cx="6768845" cy="3892295"/>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Example o</a:t>
            </a:r>
            <a:r>
              <a:rPr lang="en-US" b="0" spc="-235" dirty="0" smtClean="0">
                <a:solidFill>
                  <a:srgbClr val="404040"/>
                </a:solidFill>
                <a:cs typeface="Trebuchet MS"/>
              </a:rPr>
              <a:t>f</a:t>
            </a:r>
            <a:r>
              <a:rPr lang="en-US" dirty="0" smtClean="0"/>
              <a:t> </a:t>
            </a:r>
            <a:r>
              <a:rPr lang="en-US" dirty="0" err="1" smtClean="0"/>
              <a:t>IIoT</a:t>
            </a:r>
            <a:r>
              <a:rPr lang="en-US" dirty="0" smtClean="0"/>
              <a:t> - Smart Parking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2243" y="908684"/>
            <a:ext cx="6509157" cy="689932"/>
          </a:xfrm>
          <a:prstGeom prst="rect">
            <a:avLst/>
          </a:prstGeom>
        </p:spPr>
        <p:txBody>
          <a:bodyPr vert="horz" wrap="square" lIns="0" tIns="12700" rIns="0" bIns="0" rtlCol="0">
            <a:spAutoFit/>
          </a:bodyPr>
          <a:lstStyle/>
          <a:p>
            <a:pPr marL="12700">
              <a:lnSpc>
                <a:spcPct val="100000"/>
              </a:lnSpc>
              <a:spcBef>
                <a:spcPts val="100"/>
              </a:spcBef>
            </a:pPr>
            <a:r>
              <a:rPr lang="en-US" b="0" spc="-270" dirty="0" smtClean="0">
                <a:solidFill>
                  <a:srgbClr val="404040"/>
                </a:solidFill>
                <a:cs typeface="Trebuchet MS"/>
              </a:rPr>
              <a:t>Smart Waste and Recycling</a:t>
            </a:r>
            <a:endParaRPr>
              <a:cs typeface="Trebuchet MS"/>
            </a:endParaRPr>
          </a:p>
        </p:txBody>
      </p:sp>
      <p:sp>
        <p:nvSpPr>
          <p:cNvPr id="3" name="object 3"/>
          <p:cNvSpPr/>
          <p:nvPr/>
        </p:nvSpPr>
        <p:spPr>
          <a:xfrm>
            <a:off x="484632" y="2200101"/>
            <a:ext cx="5487384" cy="362462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81369" y="2529839"/>
            <a:ext cx="1720215" cy="2590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2244" y="908684"/>
            <a:ext cx="7880756" cy="689932"/>
          </a:xfrm>
          <a:prstGeom prst="rect">
            <a:avLst/>
          </a:prstGeom>
        </p:spPr>
        <p:txBody>
          <a:bodyPr vert="horz" wrap="square" lIns="0" tIns="12700" rIns="0" bIns="0" rtlCol="0">
            <a:spAutoFit/>
          </a:bodyPr>
          <a:lstStyle/>
          <a:p>
            <a:pPr marL="12700">
              <a:lnSpc>
                <a:spcPct val="100000"/>
              </a:lnSpc>
              <a:spcBef>
                <a:spcPts val="100"/>
              </a:spcBef>
            </a:pPr>
            <a:r>
              <a:rPr lang="en-US" b="0" spc="-335" dirty="0" smtClean="0">
                <a:solidFill>
                  <a:srgbClr val="404040"/>
                </a:solidFill>
                <a:cs typeface="Trebuchet MS"/>
              </a:rPr>
              <a:t>Road, Rail, Air and Sea Logistics</a:t>
            </a:r>
            <a:endParaRPr sz="4800">
              <a:latin typeface="Trebuchet MS"/>
              <a:cs typeface="Trebuchet MS"/>
            </a:endParaRPr>
          </a:p>
        </p:txBody>
      </p:sp>
      <p:sp>
        <p:nvSpPr>
          <p:cNvPr id="3" name="object 3"/>
          <p:cNvSpPr/>
          <p:nvPr/>
        </p:nvSpPr>
        <p:spPr>
          <a:xfrm>
            <a:off x="1259586" y="1935479"/>
            <a:ext cx="6165342" cy="411022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6156" y="6089092"/>
            <a:ext cx="5191601" cy="382156"/>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rlito"/>
                <a:cs typeface="Carlito"/>
              </a:rPr>
              <a:t>Source:</a:t>
            </a:r>
            <a:r>
              <a:rPr sz="1200" spc="135" dirty="0">
                <a:latin typeface="Carlito"/>
                <a:cs typeface="Carlito"/>
              </a:rPr>
              <a:t> </a:t>
            </a:r>
            <a:r>
              <a:rPr sz="1200" u="sng" spc="-10" dirty="0">
                <a:solidFill>
                  <a:srgbClr val="F7B615"/>
                </a:solidFill>
                <a:uFill>
                  <a:solidFill>
                    <a:srgbClr val="F7B615"/>
                  </a:solidFill>
                </a:uFill>
                <a:latin typeface="Carlito"/>
                <a:cs typeface="Carlito"/>
                <a:hlinkClick r:id="rId3"/>
              </a:rPr>
              <a:t>http://blogs.paasmer.co/wp-content/uploads/2017/04/Smart-Transportation-2-Paasmer-1024x512.png</a:t>
            </a:r>
            <a:endParaRPr sz="12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a:t>
            </a:r>
            <a:r>
              <a:rPr lang="en-US" dirty="0" err="1" smtClean="0"/>
              <a:t>IoTs</a:t>
            </a:r>
            <a:endParaRPr lang="en-US" dirty="0"/>
          </a:p>
        </p:txBody>
      </p:sp>
      <p:sp>
        <p:nvSpPr>
          <p:cNvPr id="3" name="Content Placeholder 2"/>
          <p:cNvSpPr>
            <a:spLocks noGrp="1"/>
          </p:cNvSpPr>
          <p:nvPr>
            <p:ph idx="1"/>
          </p:nvPr>
        </p:nvSpPr>
        <p:spPr/>
        <p:txBody>
          <a:bodyPr/>
          <a:lstStyle/>
          <a:p>
            <a:pPr lvl="1"/>
            <a:r>
              <a:rPr lang="en-US" sz="2400" dirty="0" smtClean="0"/>
              <a:t>Cities</a:t>
            </a:r>
          </a:p>
          <a:p>
            <a:pPr lvl="2"/>
            <a:r>
              <a:rPr lang="en-US" dirty="0" smtClean="0"/>
              <a:t>Smart Parking</a:t>
            </a:r>
          </a:p>
          <a:p>
            <a:pPr lvl="2"/>
            <a:r>
              <a:rPr lang="en-US" dirty="0" smtClean="0"/>
              <a:t>Smart Roads</a:t>
            </a:r>
          </a:p>
          <a:p>
            <a:pPr lvl="2"/>
            <a:r>
              <a:rPr lang="en-US" dirty="0" smtClean="0"/>
              <a:t>Structural Health Monitoring</a:t>
            </a:r>
          </a:p>
          <a:p>
            <a:pPr lvl="2"/>
            <a:r>
              <a:rPr lang="en-US" dirty="0" smtClean="0"/>
              <a:t>Emergency Response</a:t>
            </a:r>
          </a:p>
          <a:p>
            <a:r>
              <a:rPr lang="en-US" sz="2400"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a:t>
            </a:r>
            <a:r>
              <a:rPr lang="en-US" dirty="0" err="1" smtClean="0"/>
              <a:t>IoTs</a:t>
            </a:r>
            <a:endParaRPr lang="en-US" dirty="0"/>
          </a:p>
        </p:txBody>
      </p:sp>
      <p:pic>
        <p:nvPicPr>
          <p:cNvPr id="4" name="image2.png"/>
          <p:cNvPicPr>
            <a:picLocks noGrp="1"/>
          </p:cNvPicPr>
          <p:nvPr>
            <p:ph idx="1"/>
          </p:nvPr>
        </p:nvPicPr>
        <p:blipFill>
          <a:blip r:embed="rId2" cstate="print"/>
          <a:srcRect/>
          <a:stretch>
            <a:fillRect/>
          </a:stretch>
        </p:blipFill>
        <p:spPr>
          <a:xfrm>
            <a:off x="685800" y="1600200"/>
            <a:ext cx="7619999" cy="4724400"/>
          </a:xfrm>
          <a:prstGeom prst="rect">
            <a:avLst/>
          </a:prstGeo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33400" y="1295400"/>
            <a:ext cx="8229600" cy="3970318"/>
          </a:xfrm>
          <a:prstGeom prst="rect">
            <a:avLst/>
          </a:prstGeom>
        </p:spPr>
        <p:txBody>
          <a:bodyPr wrap="square">
            <a:spAutoFit/>
          </a:bodyPr>
          <a:lstStyle/>
          <a:p>
            <a:pPr algn="ctr"/>
            <a:r>
              <a:rPr lang="en-US" sz="2800" b="1" dirty="0"/>
              <a:t>Session </a:t>
            </a:r>
            <a:r>
              <a:rPr lang="en-US" sz="2800" b="1" dirty="0" smtClean="0"/>
              <a:t>5</a:t>
            </a:r>
            <a:endParaRPr lang="en-US" sz="2800" b="1" dirty="0"/>
          </a:p>
          <a:p>
            <a:pPr>
              <a:buFont typeface="Wingdings" pitchFamily="2" charset="2"/>
              <a:buChar char="Ø"/>
            </a:pPr>
            <a:r>
              <a:rPr lang="en-US" sz="2800" b="1" i="1" dirty="0" smtClean="0"/>
              <a:t>Domain Specific </a:t>
            </a:r>
            <a:r>
              <a:rPr lang="en-US" sz="2800" b="1" i="1" dirty="0" err="1" smtClean="0"/>
              <a:t>IoTs</a:t>
            </a:r>
            <a:endParaRPr lang="en-US" sz="2800" b="1" i="1" dirty="0" smtClean="0"/>
          </a:p>
          <a:p>
            <a:pPr lvl="1">
              <a:buFont typeface="Wingdings" pitchFamily="2" charset="2"/>
              <a:buChar char="Ø"/>
            </a:pPr>
            <a:r>
              <a:rPr lang="en-US" sz="2800" b="1" i="1" dirty="0" smtClean="0"/>
              <a:t>Energy System</a:t>
            </a:r>
          </a:p>
          <a:p>
            <a:pPr lvl="1">
              <a:buFont typeface="Wingdings" pitchFamily="2" charset="2"/>
              <a:buChar char="Ø"/>
            </a:pPr>
            <a:r>
              <a:rPr lang="en-US" sz="2800" b="1" i="1" dirty="0" smtClean="0"/>
              <a:t>Retail</a:t>
            </a:r>
          </a:p>
          <a:p>
            <a:pPr lvl="1">
              <a:buFont typeface="Wingdings" pitchFamily="2" charset="2"/>
              <a:buChar char="Ø"/>
            </a:pPr>
            <a:r>
              <a:rPr lang="en-US" sz="2800" b="1" i="1" dirty="0" smtClean="0"/>
              <a:t>Logistics</a:t>
            </a:r>
          </a:p>
          <a:p>
            <a:pPr lvl="1">
              <a:buFont typeface="Wingdings" pitchFamily="2" charset="2"/>
              <a:buChar char="Ø"/>
            </a:pPr>
            <a:r>
              <a:rPr lang="en-US" sz="2800" b="1" i="1" dirty="0" smtClean="0"/>
              <a:t>Industry</a:t>
            </a:r>
          </a:p>
          <a:p>
            <a:pPr lvl="1">
              <a:buFont typeface="Wingdings" pitchFamily="2" charset="2"/>
              <a:buChar char="Ø"/>
            </a:pPr>
            <a:r>
              <a:rPr lang="en-US" sz="2800" b="1" i="1" dirty="0" smtClean="0"/>
              <a:t>Agriculture</a:t>
            </a:r>
          </a:p>
          <a:p>
            <a:pPr lvl="1">
              <a:buFont typeface="Wingdings" pitchFamily="2" charset="2"/>
              <a:buChar char="Ø"/>
            </a:pPr>
            <a:r>
              <a:rPr lang="en-US" sz="2800" b="1" i="1" dirty="0" smtClean="0"/>
              <a:t>Health &amp; Lifestyle</a:t>
            </a:r>
          </a:p>
          <a:p>
            <a:pPr lvl="1"/>
            <a:r>
              <a:rPr lang="en-US" sz="2800" b="1" i="1" dirty="0" smtClean="0"/>
              <a:t>	</a:t>
            </a:r>
          </a:p>
        </p:txBody>
      </p:sp>
      <p:sp>
        <p:nvSpPr>
          <p:cNvPr id="2" name="TextBox 1">
            <a:extLst>
              <a:ext uri="{FF2B5EF4-FFF2-40B4-BE49-F238E27FC236}">
                <a16:creationId xmlns="" xmlns:a16="http://schemas.microsoft.com/office/drawing/2014/main" id="{B3208021-7C1B-4BD0-B6D5-82442421A201}"/>
              </a:ext>
            </a:extLst>
          </p:cNvPr>
          <p:cNvSpPr txBox="1"/>
          <p:nvPr/>
        </p:nvSpPr>
        <p:spPr>
          <a:xfrm>
            <a:off x="3505200" y="6023784"/>
            <a:ext cx="6248400" cy="369332"/>
          </a:xfrm>
          <a:prstGeom prst="rect">
            <a:avLst/>
          </a:prstGeom>
          <a:noFill/>
        </p:spPr>
        <p:txBody>
          <a:bodyPr wrap="square" rtlCol="0">
            <a:spAutoFit/>
          </a:bodyPr>
          <a:lstStyle/>
          <a:p>
            <a:r>
              <a:rPr lang="en-IN" dirty="0"/>
              <a:t>Instruction: Refer Notes section in every slide for details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a:t>
            </a:r>
            <a:r>
              <a:rPr lang="en-US" dirty="0" err="1" smtClean="0"/>
              <a:t>IoTs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IoT</a:t>
            </a:r>
            <a:r>
              <a:rPr lang="en-US" b="1" dirty="0" smtClean="0"/>
              <a:t> Applications:</a:t>
            </a:r>
            <a:endParaRPr lang="en-US" dirty="0" smtClean="0"/>
          </a:p>
          <a:p>
            <a:pPr lvl="1"/>
            <a:r>
              <a:rPr lang="en-US" dirty="0" smtClean="0"/>
              <a:t>Retail</a:t>
            </a:r>
          </a:p>
          <a:p>
            <a:pPr lvl="2"/>
            <a:r>
              <a:rPr lang="en-US" dirty="0" smtClean="0"/>
              <a:t>Inventory Management</a:t>
            </a:r>
          </a:p>
          <a:p>
            <a:pPr lvl="2"/>
            <a:r>
              <a:rPr lang="en-US" dirty="0" smtClean="0"/>
              <a:t>Smart Payments</a:t>
            </a:r>
          </a:p>
          <a:p>
            <a:pPr lvl="2"/>
            <a:r>
              <a:rPr lang="en-US" dirty="0" smtClean="0"/>
              <a:t>Smart Vending Machines</a:t>
            </a:r>
          </a:p>
          <a:p>
            <a:pPr lvl="1"/>
            <a:r>
              <a:rPr lang="en-US" dirty="0" smtClean="0"/>
              <a:t>Agriculture</a:t>
            </a:r>
          </a:p>
          <a:p>
            <a:pPr lvl="2"/>
            <a:r>
              <a:rPr lang="en-US" dirty="0" smtClean="0"/>
              <a:t>Smart Irrigation</a:t>
            </a:r>
          </a:p>
          <a:p>
            <a:pPr lvl="2"/>
            <a:r>
              <a:rPr lang="en-US" dirty="0" smtClean="0"/>
              <a:t>Green House Control</a:t>
            </a:r>
          </a:p>
          <a:p>
            <a:pPr lvl="1"/>
            <a:r>
              <a:rPr lang="en-US" dirty="0" smtClean="0"/>
              <a:t>Health </a:t>
            </a:r>
            <a:r>
              <a:rPr lang="en-US" dirty="0" err="1" smtClean="0"/>
              <a:t>anf</a:t>
            </a:r>
            <a:r>
              <a:rPr lang="en-US" dirty="0" smtClean="0"/>
              <a:t> Life Style</a:t>
            </a:r>
          </a:p>
          <a:p>
            <a:pPr lvl="2"/>
            <a:r>
              <a:rPr lang="en-US" dirty="0" smtClean="0"/>
              <a:t>Health and Fitness Monitoring</a:t>
            </a:r>
          </a:p>
          <a:p>
            <a:pPr lvl="2"/>
            <a:r>
              <a:rPr lang="en-US" dirty="0" smtClean="0"/>
              <a:t>Wearable Electronics</a:t>
            </a:r>
          </a:p>
          <a:p>
            <a:pPr>
              <a:buNone/>
            </a:pPr>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a:t>
            </a:r>
            <a:r>
              <a:rPr lang="en-US" dirty="0" err="1" smtClean="0"/>
              <a:t>IoTs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Energy</a:t>
            </a:r>
          </a:p>
          <a:p>
            <a:pPr lvl="2"/>
            <a:r>
              <a:rPr lang="en-US" dirty="0" smtClean="0"/>
              <a:t>Smart Grids</a:t>
            </a:r>
          </a:p>
          <a:p>
            <a:pPr lvl="2"/>
            <a:r>
              <a:rPr lang="en-US" dirty="0" smtClean="0"/>
              <a:t>Renewable Energy Systems</a:t>
            </a:r>
          </a:p>
          <a:p>
            <a:pPr lvl="2"/>
            <a:r>
              <a:rPr lang="en-US" dirty="0" smtClean="0"/>
              <a:t>Prognostics</a:t>
            </a:r>
          </a:p>
          <a:p>
            <a:pPr lvl="1"/>
            <a:r>
              <a:rPr lang="en-US" dirty="0" smtClean="0"/>
              <a:t>Logistics</a:t>
            </a:r>
          </a:p>
          <a:p>
            <a:pPr lvl="2"/>
            <a:r>
              <a:rPr lang="en-US" dirty="0" smtClean="0"/>
              <a:t>Route Generation and Scheduling</a:t>
            </a:r>
          </a:p>
          <a:p>
            <a:pPr lvl="2"/>
            <a:r>
              <a:rPr lang="en-US" dirty="0" smtClean="0"/>
              <a:t>Fleet Tracking</a:t>
            </a:r>
          </a:p>
          <a:p>
            <a:pPr lvl="2"/>
            <a:r>
              <a:rPr lang="en-US" dirty="0" smtClean="0"/>
              <a:t>Shipment Monitoring</a:t>
            </a:r>
          </a:p>
          <a:p>
            <a:pPr lvl="2"/>
            <a:r>
              <a:rPr lang="en-US" dirty="0" smtClean="0"/>
              <a:t>Remote Vehicle Diagnosis</a:t>
            </a:r>
          </a:p>
          <a:p>
            <a:pPr lvl="1"/>
            <a:r>
              <a:rPr lang="en-US" dirty="0" smtClean="0"/>
              <a:t>Industry</a:t>
            </a:r>
          </a:p>
          <a:p>
            <a:pPr lvl="2"/>
            <a:r>
              <a:rPr lang="en-US" dirty="0" smtClean="0"/>
              <a:t>Machine Diagnostics</a:t>
            </a:r>
          </a:p>
          <a:p>
            <a:pPr lvl="2"/>
            <a:r>
              <a:rPr lang="en-US" dirty="0" smtClean="0"/>
              <a:t>Indoor Air Quality </a:t>
            </a:r>
            <a:r>
              <a:rPr lang="en-US" dirty="0" smtClean="0"/>
              <a:t>Monitoring</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Applications</a:t>
            </a:r>
            <a:endParaRPr lang="en-US" dirty="0"/>
          </a:p>
        </p:txBody>
      </p:sp>
      <p:sp>
        <p:nvSpPr>
          <p:cNvPr id="3" name="Content Placeholder 2"/>
          <p:cNvSpPr>
            <a:spLocks noGrp="1"/>
          </p:cNvSpPr>
          <p:nvPr>
            <p:ph idx="1"/>
          </p:nvPr>
        </p:nvSpPr>
        <p:spPr/>
        <p:txBody>
          <a:bodyPr>
            <a:normAutofit fontScale="92500"/>
          </a:bodyPr>
          <a:lstStyle/>
          <a:p>
            <a:r>
              <a:rPr lang="en-US" dirty="0" err="1"/>
              <a:t>IoT</a:t>
            </a:r>
            <a:r>
              <a:rPr lang="en-US" dirty="0"/>
              <a:t> applications promise to bring immense value into our lives. </a:t>
            </a:r>
            <a:endParaRPr lang="en-US" dirty="0" smtClean="0"/>
          </a:p>
          <a:p>
            <a:r>
              <a:rPr lang="en-US" dirty="0" smtClean="0"/>
              <a:t>With </a:t>
            </a:r>
            <a:r>
              <a:rPr lang="en-US" dirty="0"/>
              <a:t>newer wireless networks, superior sensors and revolutionary computing capabilities, the Internet of Things could be the next frontier in the race for its share of the wallet. </a:t>
            </a:r>
            <a:endParaRPr lang="en-US" dirty="0" smtClean="0"/>
          </a:p>
          <a:p>
            <a:r>
              <a:rPr lang="en-US" dirty="0" err="1" smtClean="0"/>
              <a:t>IoT</a:t>
            </a:r>
            <a:r>
              <a:rPr lang="en-US" dirty="0" smtClean="0"/>
              <a:t> </a:t>
            </a:r>
            <a:r>
              <a:rPr lang="en-US" dirty="0"/>
              <a:t>applications are expected to equip billions of everyday objects with connectivity and intelligence.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It is already being deployed extensively, few applications of </a:t>
            </a:r>
            <a:r>
              <a:rPr lang="en-US" dirty="0" err="1" smtClean="0"/>
              <a:t>IoT</a:t>
            </a:r>
            <a:r>
              <a:rPr lang="en-US" dirty="0" smtClean="0"/>
              <a:t>: </a:t>
            </a:r>
          </a:p>
          <a:p>
            <a:pPr lvl="1"/>
            <a:r>
              <a:rPr lang="en-US" dirty="0" err="1" smtClean="0"/>
              <a:t>Wearables</a:t>
            </a:r>
            <a:r>
              <a:rPr lang="en-US" dirty="0" smtClean="0"/>
              <a:t> </a:t>
            </a:r>
            <a:endParaRPr lang="en-US" dirty="0"/>
          </a:p>
          <a:p>
            <a:pPr lvl="1"/>
            <a:r>
              <a:rPr lang="en-US" dirty="0" smtClean="0"/>
              <a:t>Smart </a:t>
            </a:r>
            <a:r>
              <a:rPr lang="en-US" dirty="0"/>
              <a:t>Home Applications </a:t>
            </a:r>
          </a:p>
          <a:p>
            <a:pPr lvl="1"/>
            <a:r>
              <a:rPr lang="en-US" dirty="0" smtClean="0"/>
              <a:t>Smart </a:t>
            </a:r>
            <a:r>
              <a:rPr lang="en-US" dirty="0"/>
              <a:t>Buildings </a:t>
            </a:r>
          </a:p>
          <a:p>
            <a:pPr lvl="1"/>
            <a:r>
              <a:rPr lang="en-US" dirty="0" smtClean="0"/>
              <a:t>Smart </a:t>
            </a:r>
            <a:r>
              <a:rPr lang="en-US" dirty="0"/>
              <a:t>Infrastructure </a:t>
            </a:r>
          </a:p>
          <a:p>
            <a:pPr lvl="1"/>
            <a:r>
              <a:rPr lang="en-US" dirty="0" smtClean="0"/>
              <a:t>Securities </a:t>
            </a:r>
            <a:endParaRPr lang="en-US" dirty="0"/>
          </a:p>
          <a:p>
            <a:pPr lvl="1"/>
            <a:r>
              <a:rPr lang="en-US" dirty="0" smtClean="0"/>
              <a:t>Health </a:t>
            </a:r>
            <a:r>
              <a:rPr lang="en-US" dirty="0"/>
              <a:t>Care </a:t>
            </a:r>
          </a:p>
          <a:p>
            <a:pPr lvl="1"/>
            <a:r>
              <a:rPr lang="en-US" dirty="0" smtClean="0"/>
              <a:t>Smart </a:t>
            </a:r>
            <a:r>
              <a:rPr lang="en-US" dirty="0"/>
              <a:t>Cities </a:t>
            </a:r>
          </a:p>
          <a:p>
            <a:pPr lvl="1"/>
            <a:r>
              <a:rPr lang="en-US" dirty="0" smtClean="0"/>
              <a:t>Agriculture </a:t>
            </a:r>
            <a:endParaRPr lang="en-US" dirty="0"/>
          </a:p>
          <a:p>
            <a:pPr lvl="1"/>
            <a:r>
              <a:rPr lang="en-US" dirty="0" smtClean="0"/>
              <a:t>Industrial </a:t>
            </a:r>
            <a:r>
              <a:rPr lang="en-US" dirty="0"/>
              <a:t>Automation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1093</Words>
  <Application>Microsoft Office PowerPoint</Application>
  <PresentationFormat>On-screen Show (4:3)</PresentationFormat>
  <Paragraphs>130</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Domain Specific IoTs</vt:lpstr>
      <vt:lpstr>Domain Specific IoTs</vt:lpstr>
      <vt:lpstr>Domain Specific IoTs</vt:lpstr>
      <vt:lpstr>Slide 5</vt:lpstr>
      <vt:lpstr>Domain Specific IoTs</vt:lpstr>
      <vt:lpstr>Domain Specific IoTs</vt:lpstr>
      <vt:lpstr>IoT Applications</vt:lpstr>
      <vt:lpstr>Slide 9</vt:lpstr>
      <vt:lpstr>IoT Applications: Smart Home, Smart Buildings and Infrastructure </vt:lpstr>
      <vt:lpstr>Smart home platform</vt:lpstr>
      <vt:lpstr>IoT Applications: Smart Home, Smart Buildings and Infrastructure </vt:lpstr>
      <vt:lpstr>IoT Applications: Smart Home, Smart Buildings and Infrastructure </vt:lpstr>
      <vt:lpstr>IoT Applications: Smart Home, Smart Buildings and Infrastructure </vt:lpstr>
      <vt:lpstr>IoT Application in industries</vt:lpstr>
      <vt:lpstr>Internet of things (IoT)</vt:lpstr>
      <vt:lpstr>Industrial Internet of Things (IIoT)</vt:lpstr>
      <vt:lpstr>IIoT</vt:lpstr>
      <vt:lpstr>Consumer Internet of Things</vt:lpstr>
      <vt:lpstr>Example of IIoT - Smart Parking</vt:lpstr>
      <vt:lpstr>Smart Waste and Recycling</vt:lpstr>
      <vt:lpstr>Road, Rail, Air and Sea Logistics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VaishuVishnu</dc:creator>
  <cp:lastModifiedBy>VaishuVishnu</cp:lastModifiedBy>
  <cp:revision>1</cp:revision>
  <dcterms:created xsi:type="dcterms:W3CDTF">2021-08-04T06:16:14Z</dcterms:created>
  <dcterms:modified xsi:type="dcterms:W3CDTF">2021-08-04T10:04:15Z</dcterms:modified>
</cp:coreProperties>
</file>