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2BE2-6390-44AF-BD62-9E7839D7F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AE83-D4FD-4848-A18F-0EDF780C6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2BE2-6390-44AF-BD62-9E7839D7F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AE83-D4FD-4848-A18F-0EDF780C6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2BE2-6390-44AF-BD62-9E7839D7F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AE83-D4FD-4848-A18F-0EDF780C6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2BE2-6390-44AF-BD62-9E7839D7F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AE83-D4FD-4848-A18F-0EDF780C6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2BE2-6390-44AF-BD62-9E7839D7F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AE83-D4FD-4848-A18F-0EDF780C6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2BE2-6390-44AF-BD62-9E7839D7F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AE83-D4FD-4848-A18F-0EDF780C6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2BE2-6390-44AF-BD62-9E7839D7F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AE83-D4FD-4848-A18F-0EDF780C6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2BE2-6390-44AF-BD62-9E7839D7F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AE83-D4FD-4848-A18F-0EDF780C6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2BE2-6390-44AF-BD62-9E7839D7F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AE83-D4FD-4848-A18F-0EDF780C6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2BE2-6390-44AF-BD62-9E7839D7F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AE83-D4FD-4848-A18F-0EDF780C6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2BE2-6390-44AF-BD62-9E7839D7F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AE83-D4FD-4848-A18F-0EDF780C6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2BE2-6390-44AF-BD62-9E7839D7F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AE83-D4FD-4848-A18F-0EDF780C6C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rtnercenter.microsoft.com/en-us/pcv/solution-providers/saviant-consulting_4298868217/865559_3?k=savia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Challenges in </a:t>
            </a:r>
            <a:r>
              <a:rPr lang="en-US" b="1" dirty="0" err="1" smtClean="0"/>
              <a:t>IoT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Topic-4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Delivering Value to The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algn="just"/>
            <a:r>
              <a:rPr lang="en-US" dirty="0" smtClean="0"/>
              <a:t>M</a:t>
            </a:r>
            <a:r>
              <a:rPr lang="en-US" dirty="0" smtClean="0"/>
              <a:t>ost </a:t>
            </a:r>
            <a:r>
              <a:rPr lang="en-US" dirty="0" err="1" smtClean="0"/>
              <a:t>IoT</a:t>
            </a:r>
            <a:r>
              <a:rPr lang="en-US" dirty="0" smtClean="0"/>
              <a:t> service providers miss out to d</a:t>
            </a:r>
            <a:r>
              <a:rPr lang="en-US" dirty="0" smtClean="0"/>
              <a:t>efine </a:t>
            </a:r>
            <a:r>
              <a:rPr lang="en-US" dirty="0"/>
              <a:t>the problem statement clearly </a:t>
            </a:r>
            <a:r>
              <a:rPr lang="en-US" dirty="0" smtClean="0"/>
              <a:t>which is </a:t>
            </a:r>
            <a:r>
              <a:rPr lang="en-US" dirty="0"/>
              <a:t>directly proportional to the success of an </a:t>
            </a:r>
            <a:r>
              <a:rPr lang="en-US" dirty="0" err="1"/>
              <a:t>IoT</a:t>
            </a:r>
            <a:r>
              <a:rPr lang="en-US" dirty="0"/>
              <a:t> implementation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They </a:t>
            </a:r>
            <a:r>
              <a:rPr lang="en-US" dirty="0"/>
              <a:t>should understand how these solutions can impact the efficiency, customer satisfaction and productivity in the long run. </a:t>
            </a:r>
            <a:endParaRPr lang="en-US" dirty="0" smtClean="0"/>
          </a:p>
          <a:p>
            <a:pPr lvl="1" algn="just"/>
            <a:r>
              <a:rPr lang="en-US" dirty="0" smtClean="0"/>
              <a:t>This </a:t>
            </a:r>
            <a:r>
              <a:rPr lang="en-US" dirty="0"/>
              <a:t>entire cycle needs great retrospection and there cannot be a bigger </a:t>
            </a:r>
            <a:r>
              <a:rPr lang="en-US" dirty="0" err="1"/>
              <a:t>IoT</a:t>
            </a:r>
            <a:r>
              <a:rPr lang="en-US" dirty="0"/>
              <a:t> implementation challenge than this gap of understanding the customer problem statement. </a:t>
            </a:r>
            <a:endParaRPr lang="en-US" dirty="0" smtClean="0"/>
          </a:p>
          <a:p>
            <a:pPr lvl="1" algn="just"/>
            <a:r>
              <a:rPr lang="en-US" dirty="0" smtClean="0"/>
              <a:t>Therefore</a:t>
            </a:r>
            <a:r>
              <a:rPr lang="en-US" dirty="0"/>
              <a:t>, it is crucial for </a:t>
            </a:r>
            <a:r>
              <a:rPr lang="en-US" dirty="0" err="1"/>
              <a:t>IoT</a:t>
            </a:r>
            <a:r>
              <a:rPr lang="en-US" dirty="0"/>
              <a:t> consultants to figure-out the key performance indicators to measure and improve through an </a:t>
            </a:r>
            <a:r>
              <a:rPr lang="en-US" dirty="0" err="1"/>
              <a:t>IoT</a:t>
            </a:r>
            <a:r>
              <a:rPr lang="en-US" dirty="0"/>
              <a:t>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Hardware </a:t>
            </a:r>
            <a:r>
              <a:rPr lang="en-US" b="1" dirty="0"/>
              <a:t>Compatibility </a:t>
            </a:r>
            <a:r>
              <a:rPr lang="en-US" b="1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Data capturing majorly occurs through various sensors, PLCs, etc., which are connected to </a:t>
            </a:r>
            <a:r>
              <a:rPr lang="en-US" dirty="0" err="1"/>
              <a:t>IoT</a:t>
            </a:r>
            <a:r>
              <a:rPr lang="en-US" dirty="0"/>
              <a:t> gateways to collect &amp; transmit data to the cloud. </a:t>
            </a:r>
            <a:endParaRPr lang="en-US" dirty="0" smtClean="0"/>
          </a:p>
          <a:p>
            <a:pPr algn="just"/>
            <a:r>
              <a:rPr lang="en-US" dirty="0" smtClean="0"/>
              <a:t>Enterprises </a:t>
            </a:r>
            <a:r>
              <a:rPr lang="en-US" dirty="0"/>
              <a:t>need to meticulously identify the equipment, hardware, and existing legacy machines based on their goals &amp; business outcomes.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there are legacy machines that do not have the said PLCs and sensors involved, the </a:t>
            </a:r>
            <a:r>
              <a:rPr lang="en-US" dirty="0" err="1"/>
              <a:t>IoT</a:t>
            </a:r>
            <a:r>
              <a:rPr lang="en-US" dirty="0"/>
              <a:t> implementation challenge becomes more critical. </a:t>
            </a:r>
            <a:endParaRPr lang="en-US" dirty="0" smtClean="0"/>
          </a:p>
          <a:p>
            <a:pPr algn="just"/>
            <a:r>
              <a:rPr lang="en-US" dirty="0" smtClean="0"/>
              <a:t>Adding </a:t>
            </a:r>
            <a:r>
              <a:rPr lang="en-US" dirty="0"/>
              <a:t>external sensors to the legacy machines is one quick work around, but it will not be full proof, making it a very challenging task. </a:t>
            </a:r>
            <a:endParaRPr lang="en-US" dirty="0" smtClean="0"/>
          </a:p>
          <a:p>
            <a:pPr algn="just"/>
            <a:r>
              <a:rPr lang="en-US" dirty="0" smtClean="0"/>
              <a:t>Therefore</a:t>
            </a:r>
            <a:r>
              <a:rPr lang="en-US" dirty="0"/>
              <a:t>, identifying the physical devices and understanding the associated compatibility issues before </a:t>
            </a:r>
            <a:r>
              <a:rPr lang="en-US" dirty="0" err="1"/>
              <a:t>IoT</a:t>
            </a:r>
            <a:r>
              <a:rPr lang="en-US" dirty="0"/>
              <a:t> implementation is highly recommended.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Data Connectivity </a:t>
            </a:r>
            <a:r>
              <a:rPr lang="en-US" b="1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This is possibly the most ignored challenge since data connectivity has vastly improved. </a:t>
            </a:r>
            <a:endParaRPr lang="en-US" dirty="0" smtClean="0"/>
          </a:p>
          <a:p>
            <a:pPr algn="just"/>
            <a:r>
              <a:rPr lang="en-US" dirty="0" smtClean="0"/>
              <a:t>Yet</a:t>
            </a:r>
            <a:r>
              <a:rPr lang="en-US" dirty="0"/>
              <a:t>, there still exist some areas where data connectivity is an </a:t>
            </a:r>
            <a:r>
              <a:rPr lang="en-US" dirty="0" err="1"/>
              <a:t>IoT</a:t>
            </a:r>
            <a:r>
              <a:rPr lang="en-US" dirty="0"/>
              <a:t> implementation challenge. It involves how </a:t>
            </a:r>
            <a:r>
              <a:rPr lang="en-US" dirty="0" err="1"/>
              <a:t>IoT</a:t>
            </a:r>
            <a:r>
              <a:rPr lang="en-US" dirty="0"/>
              <a:t> devices talk to the gateway &amp; the Cloud and what data format do they generate. </a:t>
            </a:r>
            <a:endParaRPr lang="en-US" dirty="0" smtClean="0"/>
          </a:p>
          <a:p>
            <a:pPr algn="just"/>
            <a:r>
              <a:rPr lang="en-US" dirty="0" smtClean="0"/>
              <a:t>Most </a:t>
            </a:r>
            <a:r>
              <a:rPr lang="en-US" dirty="0" err="1"/>
              <a:t>IoT</a:t>
            </a:r>
            <a:r>
              <a:rPr lang="en-US" dirty="0"/>
              <a:t> gateways available are compatible with GPRS and Wi-Fi/LAN, but legacy devices depend on PLCs, telemetry systems and RTUs to generate data. </a:t>
            </a:r>
            <a:endParaRPr lang="en-US" dirty="0" smtClean="0"/>
          </a:p>
          <a:p>
            <a:pPr algn="just"/>
            <a:r>
              <a:rPr lang="en-US" dirty="0" smtClean="0"/>
              <a:t>So</a:t>
            </a:r>
            <a:r>
              <a:rPr lang="en-US" dirty="0"/>
              <a:t>, the need is for a suitable edge layer that translates transport and data format protocols to send data to the </a:t>
            </a:r>
            <a:r>
              <a:rPr lang="en-US" dirty="0" err="1"/>
              <a:t>IoT</a:t>
            </a:r>
            <a:r>
              <a:rPr lang="en-US" dirty="0"/>
              <a:t> platform. </a:t>
            </a:r>
            <a:endParaRPr lang="en-US" dirty="0" smtClean="0"/>
          </a:p>
          <a:p>
            <a:pPr algn="just"/>
            <a:r>
              <a:rPr lang="en-US" dirty="0" smtClean="0"/>
              <a:t>Defining </a:t>
            </a:r>
            <a:r>
              <a:rPr lang="en-US" dirty="0"/>
              <a:t>the right combination of these protocols before proceeding with an </a:t>
            </a:r>
            <a:r>
              <a:rPr lang="en-US" dirty="0" err="1"/>
              <a:t>IoT</a:t>
            </a:r>
            <a:r>
              <a:rPr lang="en-US" dirty="0"/>
              <a:t> implementation will help in going a long </a:t>
            </a:r>
            <a:r>
              <a:rPr lang="en-US" dirty="0" smtClean="0"/>
              <a:t>way.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Incorrect </a:t>
            </a:r>
            <a:r>
              <a:rPr lang="en-US" b="1" dirty="0"/>
              <a:t>Data Capture </a:t>
            </a:r>
            <a:r>
              <a:rPr lang="en-US" b="1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Because </a:t>
            </a:r>
            <a:r>
              <a:rPr lang="en-US" dirty="0"/>
              <a:t>of some untoward incident or the inability of the software to handle certain anomalies in run time, incorrect data gets recorded.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results in inaccurate analytics that may not help in taking better decisions.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 err="1"/>
              <a:t>IoT</a:t>
            </a:r>
            <a:r>
              <a:rPr lang="en-US" dirty="0"/>
              <a:t> implementation challenge can be a major decision influencer for the enterprises as well as the customers.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Analytics </a:t>
            </a:r>
            <a:r>
              <a:rPr lang="en-US" b="1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real value of an </a:t>
            </a:r>
            <a:r>
              <a:rPr lang="en-US" dirty="0" err="1"/>
              <a:t>IoT</a:t>
            </a:r>
            <a:r>
              <a:rPr lang="en-US" dirty="0"/>
              <a:t> solution is realized through actionable insights derived from the collected </a:t>
            </a:r>
            <a:r>
              <a:rPr lang="en-US" dirty="0" err="1"/>
              <a:t>IoT</a:t>
            </a:r>
            <a:r>
              <a:rPr lang="en-US" dirty="0"/>
              <a:t>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demands a high-performance analytics platform that is capable of handling the </a:t>
            </a:r>
            <a:r>
              <a:rPr lang="en-US" dirty="0" err="1"/>
              <a:t>ginormous</a:t>
            </a:r>
            <a:r>
              <a:rPr lang="en-US" dirty="0"/>
              <a:t> amount of data to be added in the solution at a later point. </a:t>
            </a:r>
            <a:endParaRPr lang="en-US" dirty="0" smtClean="0"/>
          </a:p>
          <a:p>
            <a:pPr algn="just"/>
            <a:r>
              <a:rPr lang="en-US" dirty="0" smtClean="0">
                <a:hlinkClick r:id="rId2"/>
              </a:rPr>
              <a:t>Data </a:t>
            </a:r>
            <a:r>
              <a:rPr lang="en-US" dirty="0">
                <a:hlinkClick r:id="rId2"/>
              </a:rPr>
              <a:t>Analytics partners </a:t>
            </a:r>
            <a:r>
              <a:rPr lang="en-US" dirty="0"/>
              <a:t>need to keep this in mind while devising the </a:t>
            </a:r>
            <a:r>
              <a:rPr lang="en-US" dirty="0" err="1"/>
              <a:t>IoT</a:t>
            </a:r>
            <a:r>
              <a:rPr lang="en-US" dirty="0"/>
              <a:t> implementation architecture to involve data processing, cleansing and representation. </a:t>
            </a:r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leaving enough space for extensibility to add real-time or predictive analytics to an </a:t>
            </a:r>
            <a:r>
              <a:rPr lang="en-US" dirty="0" err="1"/>
              <a:t>IoT</a:t>
            </a:r>
            <a:r>
              <a:rPr lang="en-US" dirty="0"/>
              <a:t> solution can help solve this critical </a:t>
            </a:r>
            <a:r>
              <a:rPr lang="en-US" dirty="0" err="1"/>
              <a:t>IoT</a:t>
            </a:r>
            <a:r>
              <a:rPr lang="en-US" dirty="0"/>
              <a:t> implementation challenge.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Data Security </a:t>
            </a:r>
            <a:r>
              <a:rPr lang="en-US" b="1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With occurrences of many </a:t>
            </a:r>
            <a:r>
              <a:rPr lang="en-US" dirty="0" err="1"/>
              <a:t>ransomware</a:t>
            </a:r>
            <a:r>
              <a:rPr lang="en-US" dirty="0"/>
              <a:t> attacks recently, Enterprises and customers are apprehensive about data security.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also a chance of corporate espionage to gain intellectual property. </a:t>
            </a:r>
            <a:endParaRPr lang="en-US" dirty="0" smtClean="0"/>
          </a:p>
          <a:p>
            <a:pPr algn="just"/>
            <a:r>
              <a:rPr lang="en-US" dirty="0" smtClean="0"/>
              <a:t>Hence</a:t>
            </a:r>
            <a:r>
              <a:rPr lang="en-US" dirty="0"/>
              <a:t>, </a:t>
            </a:r>
            <a:r>
              <a:rPr lang="en-US" dirty="0" err="1"/>
              <a:t>IoT</a:t>
            </a:r>
            <a:r>
              <a:rPr lang="en-US" dirty="0"/>
              <a:t> service providers need to ensure that their data is going to be safe.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data security issues can be taken care by using a comprehensive governance mode, which provides secure access to sensitive reports and data.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phase of planning, that defines various data related security policies is crucial for successful </a:t>
            </a:r>
            <a:r>
              <a:rPr lang="en-US" dirty="0" err="1"/>
              <a:t>IoT</a:t>
            </a:r>
            <a:r>
              <a:rPr lang="en-US" dirty="0"/>
              <a:t> implementation.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551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Challenges in IoT</vt:lpstr>
      <vt:lpstr>Delivering Value to The Customer</vt:lpstr>
      <vt:lpstr>Hardware Compatibility Issues</vt:lpstr>
      <vt:lpstr>Data Connectivity Issues</vt:lpstr>
      <vt:lpstr>Incorrect Data Capture Difficulties</vt:lpstr>
      <vt:lpstr>Analytics Challenges</vt:lpstr>
      <vt:lpstr>Data Security 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IoT</dc:title>
  <dc:creator>VaishuVishnu</dc:creator>
  <cp:lastModifiedBy>VaishuVishnu</cp:lastModifiedBy>
  <cp:revision>1</cp:revision>
  <dcterms:created xsi:type="dcterms:W3CDTF">2021-07-23T06:53:32Z</dcterms:created>
  <dcterms:modified xsi:type="dcterms:W3CDTF">2021-07-23T07:37:54Z</dcterms:modified>
</cp:coreProperties>
</file>