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B2FC-4276-4A8F-9470-B79AA8623BBD}" type="datetimeFigureOut">
              <a:rPr lang="en-US" smtClean="0"/>
              <a:pPr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2B29-9A7F-4227-B6AD-221E834787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internet of things(IOT) is </a:t>
            </a:r>
            <a:r>
              <a:rPr lang="en-US" dirty="0" smtClean="0"/>
              <a:t>the network of physical objects or “things” embedded with electronics, software, sensors and network connectivity, which enables these objects to collect and exchange data.</a:t>
            </a:r>
          </a:p>
          <a:p>
            <a:pPr algn="just"/>
            <a:r>
              <a:rPr lang="en-US" dirty="0" smtClean="0"/>
              <a:t>A “Thing” in </a:t>
            </a:r>
            <a:r>
              <a:rPr lang="en-US" dirty="0" err="1" smtClean="0"/>
              <a:t>IoT</a:t>
            </a:r>
            <a:r>
              <a:rPr lang="en-US" dirty="0" smtClean="0"/>
              <a:t>, is an entity or physical object that has a unique identifier, an embedded system and the ability to transfer data over a network.</a:t>
            </a:r>
          </a:p>
          <a:p>
            <a:pPr lvl="1" algn="just"/>
            <a:r>
              <a:rPr lang="en-US" dirty="0" smtClean="0"/>
              <a:t>Heart monitoring implants </a:t>
            </a:r>
          </a:p>
          <a:p>
            <a:pPr lvl="1" algn="just"/>
            <a:r>
              <a:rPr lang="en-US" dirty="0" smtClean="0"/>
              <a:t>DNA analysis devices and other </a:t>
            </a:r>
            <a:r>
              <a:rPr lang="en-US" dirty="0" err="1" smtClean="0"/>
              <a:t>wearables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Automobiles with built-in sensors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IoT</a:t>
            </a:r>
            <a:r>
              <a:rPr lang="en-US" dirty="0"/>
              <a:t> can be viewed as a gigantic network consisting of networks of devices and computers connected through a series </a:t>
            </a:r>
            <a:r>
              <a:rPr lang="en-US" dirty="0" smtClean="0"/>
              <a:t>of intermediate </a:t>
            </a:r>
            <a:r>
              <a:rPr lang="en-US" dirty="0"/>
              <a:t>technologies where numerous technologies like RFIDs, wireless connections may act as enablers of this </a:t>
            </a:r>
            <a:r>
              <a:rPr lang="en-US" dirty="0" smtClean="0"/>
              <a:t>connectivity.</a:t>
            </a:r>
          </a:p>
          <a:p>
            <a:pPr lvl="1" algn="just"/>
            <a:r>
              <a:rPr lang="en-US" dirty="0" smtClean="0"/>
              <a:t>Tagging </a:t>
            </a:r>
            <a:r>
              <a:rPr lang="en-US" dirty="0"/>
              <a:t>Things : Real-time item traceability and addressability by </a:t>
            </a:r>
            <a:r>
              <a:rPr lang="en-US" dirty="0">
                <a:solidFill>
                  <a:srgbClr val="FF0000"/>
                </a:solidFill>
              </a:rPr>
              <a:t>RFID</a:t>
            </a:r>
            <a:r>
              <a:rPr lang="en-US" dirty="0"/>
              <a:t>s. </a:t>
            </a:r>
          </a:p>
          <a:p>
            <a:pPr lvl="1" algn="just"/>
            <a:r>
              <a:rPr lang="en-US" dirty="0" smtClean="0"/>
              <a:t>Feeling </a:t>
            </a:r>
            <a:r>
              <a:rPr lang="en-US" dirty="0"/>
              <a:t>Things : </a:t>
            </a:r>
            <a:r>
              <a:rPr lang="en-US" dirty="0">
                <a:solidFill>
                  <a:srgbClr val="FF0000"/>
                </a:solidFill>
              </a:rPr>
              <a:t>Sensors</a:t>
            </a:r>
            <a:r>
              <a:rPr lang="en-US" dirty="0"/>
              <a:t> act as primary devices to collect data from the environment. </a:t>
            </a:r>
          </a:p>
          <a:p>
            <a:pPr lvl="1" algn="just"/>
            <a:r>
              <a:rPr lang="en-US" dirty="0" smtClean="0"/>
              <a:t>Shrinking </a:t>
            </a:r>
            <a:r>
              <a:rPr lang="en-US" dirty="0"/>
              <a:t>Things : Miniaturization and </a:t>
            </a:r>
            <a:r>
              <a:rPr lang="en-US" dirty="0">
                <a:solidFill>
                  <a:srgbClr val="FF0000"/>
                </a:solidFill>
              </a:rPr>
              <a:t>Nanotechnology</a:t>
            </a:r>
            <a:r>
              <a:rPr lang="en-US" dirty="0"/>
              <a:t> has provoked the ability of smaller things to interact and connect within the “things” or “smart devices.” </a:t>
            </a:r>
          </a:p>
          <a:p>
            <a:pPr lvl="1" algn="just"/>
            <a:r>
              <a:rPr lang="en-US" dirty="0" smtClean="0"/>
              <a:t>Thinking </a:t>
            </a:r>
            <a:r>
              <a:rPr lang="en-US" dirty="0"/>
              <a:t>Things : </a:t>
            </a:r>
            <a:r>
              <a:rPr lang="en-US" dirty="0">
                <a:solidFill>
                  <a:srgbClr val="FF0000"/>
                </a:solidFill>
              </a:rPr>
              <a:t>Embedded intelligence</a:t>
            </a:r>
            <a:r>
              <a:rPr lang="en-US" dirty="0"/>
              <a:t> in devices through sensors has formed the network connection to the Internet. It can make the “things” realizing the intelligent control.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Enabling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sensor network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Big data analytics</a:t>
            </a:r>
          </a:p>
          <a:p>
            <a:r>
              <a:rPr lang="en-US" dirty="0" smtClean="0"/>
              <a:t>Communication protocols</a:t>
            </a:r>
          </a:p>
          <a:p>
            <a:r>
              <a:rPr lang="en-US" dirty="0" smtClean="0"/>
              <a:t>Embedded system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Smart Homes</a:t>
            </a:r>
          </a:p>
          <a:p>
            <a:r>
              <a:rPr lang="en-US" dirty="0" smtClean="0"/>
              <a:t>Smart cities</a:t>
            </a:r>
          </a:p>
          <a:p>
            <a:r>
              <a:rPr lang="en-US" dirty="0" smtClean="0"/>
              <a:t>Self driven cars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retail shop</a:t>
            </a:r>
          </a:p>
          <a:p>
            <a:r>
              <a:rPr lang="en-US" dirty="0" smtClean="0"/>
              <a:t>Farming</a:t>
            </a:r>
          </a:p>
          <a:p>
            <a:r>
              <a:rPr lang="en-US" dirty="0" err="1" smtClean="0"/>
              <a:t>Wearables</a:t>
            </a:r>
            <a:endParaRPr lang="en-US" dirty="0" smtClean="0"/>
          </a:p>
          <a:p>
            <a:r>
              <a:rPr lang="en-US" dirty="0" smtClean="0"/>
              <a:t>Smart Grids</a:t>
            </a:r>
          </a:p>
          <a:p>
            <a:r>
              <a:rPr lang="en-US" dirty="0" smtClean="0"/>
              <a:t>Industrial Internet</a:t>
            </a:r>
          </a:p>
          <a:p>
            <a:r>
              <a:rPr lang="en-US" dirty="0" err="1" smtClean="0"/>
              <a:t>Telehealth</a:t>
            </a:r>
            <a:endParaRPr lang="en-US" dirty="0" smtClean="0"/>
          </a:p>
          <a:p>
            <a:r>
              <a:rPr lang="en-US" dirty="0" smtClean="0"/>
              <a:t>Smart supply chain management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</a:t>
            </a:r>
            <a:r>
              <a:rPr lang="en-US" dirty="0" err="1" smtClean="0"/>
              <a:t>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Building and home automation</a:t>
            </a:r>
          </a:p>
          <a:p>
            <a:r>
              <a:rPr lang="en-US" dirty="0" smtClean="0"/>
              <a:t>Manufacturing</a:t>
            </a:r>
          </a:p>
          <a:p>
            <a:r>
              <a:rPr lang="en-US" dirty="0" smtClean="0"/>
              <a:t>Medical and Healthcare systems</a:t>
            </a:r>
          </a:p>
          <a:p>
            <a:r>
              <a:rPr lang="en-US" dirty="0" smtClean="0"/>
              <a:t>Media</a:t>
            </a:r>
          </a:p>
          <a:p>
            <a:r>
              <a:rPr lang="en-US" dirty="0" smtClean="0"/>
              <a:t>Environmental monitoring</a:t>
            </a:r>
          </a:p>
          <a:p>
            <a:r>
              <a:rPr lang="en-US" dirty="0" smtClean="0"/>
              <a:t>Infrastructure management</a:t>
            </a:r>
          </a:p>
          <a:p>
            <a:r>
              <a:rPr lang="en-US" dirty="0" smtClean="0"/>
              <a:t>Energy management</a:t>
            </a:r>
          </a:p>
          <a:p>
            <a:r>
              <a:rPr lang="en-US" dirty="0" smtClean="0"/>
              <a:t>Transportation</a:t>
            </a:r>
          </a:p>
          <a:p>
            <a:r>
              <a:rPr lang="en-US" dirty="0" smtClean="0"/>
              <a:t>Better quality of life for elderly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devices collect useful data with the help of various existing technologies and then autonomously flow the data between other devices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IoT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Internet of Things (</a:t>
            </a:r>
            <a:r>
              <a:rPr lang="en-US" dirty="0" err="1"/>
              <a:t>IoT</a:t>
            </a:r>
            <a:r>
              <a:rPr lang="en-US" dirty="0"/>
              <a:t>), also sometimes referred to as the Internet of Everything (</a:t>
            </a:r>
            <a:r>
              <a:rPr lang="en-US" dirty="0" err="1"/>
              <a:t>IoE</a:t>
            </a:r>
            <a:r>
              <a:rPr lang="en-US" dirty="0"/>
              <a:t>), consists of all the web-enabled devices that collect, send and act on data they acquire from their surrounding environments using embedded sensors, processors and communication hardware.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devices, often called "connected" or "smart" devices, can sometimes talk to other related devices, a process called machine-to-machine (M2M) communication, and act on the information they get from one another. </a:t>
            </a:r>
            <a:endParaRPr lang="en-US" dirty="0" smtClean="0"/>
          </a:p>
          <a:p>
            <a:pPr algn="just"/>
            <a:r>
              <a:rPr lang="en-US" dirty="0" smtClean="0"/>
              <a:t>Humans </a:t>
            </a:r>
            <a:r>
              <a:rPr lang="en-US" dirty="0"/>
              <a:t>can interact with the gadgets to set them up, give them instructions or access the data, but the devices do most of the work on their own without human intervention. </a:t>
            </a:r>
            <a:endParaRPr lang="en-US" dirty="0" smtClean="0"/>
          </a:p>
          <a:p>
            <a:pPr algn="just"/>
            <a:r>
              <a:rPr lang="en-US" dirty="0" smtClean="0"/>
              <a:t>Their </a:t>
            </a:r>
            <a:r>
              <a:rPr lang="en-US" dirty="0"/>
              <a:t>existence has been made possible by all the tiny mobile components that are available these days, as well as the always- online nature of our home and business networks.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</a:t>
            </a:r>
          </a:p>
          <a:p>
            <a:r>
              <a:rPr lang="en-US" dirty="0" smtClean="0"/>
              <a:t>Communicate</a:t>
            </a:r>
          </a:p>
          <a:p>
            <a:r>
              <a:rPr lang="en-US" dirty="0" smtClean="0"/>
              <a:t>Analyze </a:t>
            </a:r>
          </a:p>
          <a:p>
            <a:r>
              <a:rPr lang="en-US" dirty="0" smtClean="0"/>
              <a:t>Act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Lifecycle -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Devices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sensors</a:t>
            </a:r>
            <a:r>
              <a:rPr lang="en-US" dirty="0" smtClean="0"/>
              <a:t> are collecting data everywhere</a:t>
            </a:r>
          </a:p>
          <a:p>
            <a:r>
              <a:rPr lang="en-US" dirty="0" smtClean="0"/>
              <a:t>Example: At home, In car, At office, in manufacturing plant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Lifecycle -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 </a:t>
            </a: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 smtClean="0"/>
              <a:t>and events through </a:t>
            </a:r>
            <a:r>
              <a:rPr lang="en-US" dirty="0" smtClean="0">
                <a:solidFill>
                  <a:srgbClr val="FF0000"/>
                </a:solidFill>
              </a:rPr>
              <a:t>networks </a:t>
            </a:r>
            <a:r>
              <a:rPr lang="en-US" dirty="0" smtClean="0"/>
              <a:t>to some destination</a:t>
            </a:r>
          </a:p>
          <a:p>
            <a:r>
              <a:rPr lang="en-US" dirty="0" smtClean="0"/>
              <a:t>Example: A cloud platform, private data center, home network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Lifecycle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smtClean="0">
                <a:solidFill>
                  <a:srgbClr val="FF0000"/>
                </a:solidFill>
              </a:rPr>
              <a:t>information </a:t>
            </a:r>
            <a:r>
              <a:rPr lang="en-US" dirty="0" smtClean="0"/>
              <a:t>from the data.</a:t>
            </a:r>
          </a:p>
          <a:p>
            <a:r>
              <a:rPr lang="en-US" dirty="0" smtClean="0"/>
              <a:t>Example: Visualizing the data, building reports, filtering data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IoT</a:t>
            </a:r>
            <a:r>
              <a:rPr lang="en-US" dirty="0" smtClean="0"/>
              <a:t> Lifecycle -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  <a:r>
              <a:rPr lang="en-US" dirty="0" smtClean="0"/>
              <a:t> based on the information and data.</a:t>
            </a:r>
          </a:p>
          <a:p>
            <a:r>
              <a:rPr lang="en-US" dirty="0" smtClean="0"/>
              <a:t>Example: Communicate with another machine (m2m), send a notification (</a:t>
            </a:r>
            <a:r>
              <a:rPr lang="en-US" dirty="0" err="1" smtClean="0"/>
              <a:t>sms</a:t>
            </a:r>
            <a:r>
              <a:rPr lang="en-US" dirty="0" smtClean="0"/>
              <a:t>, email, text), talk to another system.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RFID</a:t>
            </a:r>
          </a:p>
          <a:p>
            <a:pPr marL="742950" lvl="2" indent="-342900"/>
            <a:r>
              <a:rPr lang="en-US" dirty="0" smtClean="0"/>
              <a:t>To identify and track the data of things</a:t>
            </a:r>
          </a:p>
          <a:p>
            <a:r>
              <a:rPr lang="en-US" dirty="0" smtClean="0"/>
              <a:t>Sensor</a:t>
            </a:r>
          </a:p>
          <a:p>
            <a:pPr lvl="1"/>
            <a:r>
              <a:rPr lang="en-US" dirty="0" smtClean="0"/>
              <a:t>To collect and process the data to detect the changes in the physical status of things</a:t>
            </a:r>
          </a:p>
          <a:p>
            <a:r>
              <a:rPr lang="en-US" dirty="0" smtClean="0"/>
              <a:t> Smart Tech</a:t>
            </a:r>
          </a:p>
          <a:p>
            <a:pPr lvl="1"/>
            <a:r>
              <a:rPr lang="en-US" dirty="0" smtClean="0"/>
              <a:t>To enhance the power of the network by developing processing capabilities to different part of the network</a:t>
            </a:r>
          </a:p>
          <a:p>
            <a:r>
              <a:rPr lang="en-US" dirty="0" err="1" smtClean="0"/>
              <a:t>Nano</a:t>
            </a:r>
            <a:r>
              <a:rPr lang="en-US" dirty="0" smtClean="0"/>
              <a:t> Tech</a:t>
            </a:r>
          </a:p>
          <a:p>
            <a:pPr lvl="1"/>
            <a:r>
              <a:rPr lang="en-US" dirty="0" smtClean="0"/>
              <a:t>To make the smaller and smaller things have the ability to connect and interact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631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IoT</vt:lpstr>
      <vt:lpstr>Slide 2</vt:lpstr>
      <vt:lpstr>How IoT works</vt:lpstr>
      <vt:lpstr>IoT Lifecycle</vt:lpstr>
      <vt:lpstr>IoT Lifecycle - Collection</vt:lpstr>
      <vt:lpstr>IoT Lifecycle - Communication</vt:lpstr>
      <vt:lpstr>IoT Lifecycle - Analysis</vt:lpstr>
      <vt:lpstr>IoT Lifecycle - Action</vt:lpstr>
      <vt:lpstr>IoT components</vt:lpstr>
      <vt:lpstr>Structure of IoT</vt:lpstr>
      <vt:lpstr>IoT Enabling Technologies</vt:lpstr>
      <vt:lpstr>Applications</vt:lpstr>
      <vt:lpstr>Applications of IoT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VaishuVishnu</dc:creator>
  <cp:lastModifiedBy>VaishuVishnu</cp:lastModifiedBy>
  <cp:revision>4</cp:revision>
  <dcterms:created xsi:type="dcterms:W3CDTF">2021-07-15T05:37:42Z</dcterms:created>
  <dcterms:modified xsi:type="dcterms:W3CDTF">2021-07-23T09:22:40Z</dcterms:modified>
</cp:coreProperties>
</file>