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6876" y="1848611"/>
            <a:ext cx="6707505" cy="2406650"/>
            <a:chOff x="2436876" y="1848611"/>
            <a:chExt cx="6707505" cy="2406650"/>
          </a:xfrm>
        </p:grpSpPr>
        <p:sp>
          <p:nvSpPr>
            <p:cNvPr id="3" name="object 3"/>
            <p:cNvSpPr/>
            <p:nvPr/>
          </p:nvSpPr>
          <p:spPr>
            <a:xfrm>
              <a:off x="2436876" y="1848611"/>
              <a:ext cx="6707124" cy="2406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61260" y="1927859"/>
              <a:ext cx="6682740" cy="230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9376" y="2805048"/>
              <a:ext cx="5156708" cy="1010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669" y="147574"/>
            <a:ext cx="651637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6485" marR="5080" indent="-2344420">
              <a:lnSpc>
                <a:spcPct val="100000"/>
              </a:lnSpc>
              <a:spcBef>
                <a:spcPts val="100"/>
              </a:spcBef>
            </a:pPr>
            <a:r>
              <a:rPr dirty="0"/>
              <a:t>3.The Reduced</a:t>
            </a:r>
            <a:r>
              <a:rPr spc="-95" dirty="0"/>
              <a:t> </a:t>
            </a:r>
            <a:r>
              <a:rPr dirty="0"/>
              <a:t>Function  Device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24352"/>
            <a:ext cx="751967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Device capable of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talking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in the</a:t>
            </a:r>
            <a:r>
              <a:rPr sz="3200" spc="-1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It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cannot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relay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data from other</a:t>
            </a:r>
            <a:r>
              <a:rPr sz="32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devices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Less</a:t>
            </a:r>
            <a:r>
              <a:rPr sz="3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Cheaper than</a:t>
            </a:r>
            <a:r>
              <a:rPr sz="32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FFD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It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talks only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to the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n/w</a:t>
            </a:r>
            <a:r>
              <a:rPr sz="32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coordinator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7217" y="482930"/>
            <a:ext cx="5367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CC0000"/>
                </a:solidFill>
                <a:latin typeface="Arial"/>
                <a:cs typeface="Arial"/>
              </a:rPr>
              <a:t>Network</a:t>
            </a:r>
            <a:r>
              <a:rPr sz="4400" b="1" spc="-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C0000"/>
                </a:solidFill>
                <a:latin typeface="Arial"/>
                <a:cs typeface="Arial"/>
              </a:rPr>
              <a:t>Topologies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21282"/>
            <a:ext cx="2889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1.Star</a:t>
            </a:r>
            <a:r>
              <a:rPr sz="3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Topology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0300" y="2501900"/>
            <a:ext cx="6584950" cy="3990975"/>
            <a:chOff x="1130300" y="2501900"/>
            <a:chExt cx="6584950" cy="3990975"/>
          </a:xfrm>
        </p:grpSpPr>
        <p:sp>
          <p:nvSpPr>
            <p:cNvPr id="5" name="object 5"/>
            <p:cNvSpPr/>
            <p:nvPr/>
          </p:nvSpPr>
          <p:spPr>
            <a:xfrm>
              <a:off x="1136650" y="2508250"/>
              <a:ext cx="6565900" cy="397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6650" y="2508250"/>
              <a:ext cx="6572250" cy="3978275"/>
            </a:xfrm>
            <a:custGeom>
              <a:avLst/>
              <a:gdLst/>
              <a:ahLst/>
              <a:cxnLst/>
              <a:rect l="l" t="t" r="r" b="b"/>
              <a:pathLst>
                <a:path w="6572250" h="3978275">
                  <a:moveTo>
                    <a:pt x="0" y="3978275"/>
                  </a:moveTo>
                  <a:lnTo>
                    <a:pt x="6572250" y="3978275"/>
                  </a:lnTo>
                  <a:lnTo>
                    <a:pt x="6572250" y="0"/>
                  </a:lnTo>
                  <a:lnTo>
                    <a:pt x="0" y="0"/>
                  </a:lnTo>
                  <a:lnTo>
                    <a:pt x="0" y="39782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2634" y="482930"/>
            <a:ext cx="7485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CC0000"/>
                </a:solidFill>
                <a:latin typeface="Arial"/>
                <a:cs typeface="Arial"/>
              </a:rPr>
              <a:t>Network</a:t>
            </a:r>
            <a:r>
              <a:rPr sz="4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C0000"/>
                </a:solidFill>
                <a:latin typeface="Arial"/>
                <a:cs typeface="Arial"/>
              </a:rPr>
              <a:t>Topologies(cont…)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21282"/>
            <a:ext cx="4645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2.	Peer-to-Peer</a:t>
            </a:r>
            <a:r>
              <a:rPr sz="3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Topology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666965"/>
            <a:ext cx="5939294" cy="3352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1447800"/>
            <a:ext cx="17526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06650" y="2921000"/>
            <a:ext cx="596900" cy="596900"/>
            <a:chOff x="2406650" y="2921000"/>
            <a:chExt cx="596900" cy="596900"/>
          </a:xfrm>
        </p:grpSpPr>
        <p:sp>
          <p:nvSpPr>
            <p:cNvPr id="5" name="object 5"/>
            <p:cNvSpPr/>
            <p:nvPr/>
          </p:nvSpPr>
          <p:spPr>
            <a:xfrm>
              <a:off x="2413000" y="292735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727"/>
                  </a:lnTo>
                  <a:lnTo>
                    <a:pt x="569305" y="199786"/>
                  </a:lnTo>
                  <a:lnTo>
                    <a:pt x="551590" y="157877"/>
                  </a:lnTo>
                  <a:lnTo>
                    <a:pt x="527832" y="119603"/>
                  </a:lnTo>
                  <a:lnTo>
                    <a:pt x="498633" y="85566"/>
                  </a:lnTo>
                  <a:lnTo>
                    <a:pt x="464596" y="56367"/>
                  </a:lnTo>
                  <a:lnTo>
                    <a:pt x="426322" y="32609"/>
                  </a:lnTo>
                  <a:lnTo>
                    <a:pt x="384413" y="14894"/>
                  </a:lnTo>
                  <a:lnTo>
                    <a:pt x="339472" y="3823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3000" y="292735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39472" y="3823"/>
                  </a:lnTo>
                  <a:lnTo>
                    <a:pt x="384413" y="14894"/>
                  </a:lnTo>
                  <a:lnTo>
                    <a:pt x="426322" y="32609"/>
                  </a:lnTo>
                  <a:lnTo>
                    <a:pt x="464596" y="56367"/>
                  </a:lnTo>
                  <a:lnTo>
                    <a:pt x="498633" y="85566"/>
                  </a:lnTo>
                  <a:lnTo>
                    <a:pt x="527832" y="119603"/>
                  </a:lnTo>
                  <a:lnTo>
                    <a:pt x="551590" y="157877"/>
                  </a:lnTo>
                  <a:lnTo>
                    <a:pt x="569305" y="199786"/>
                  </a:lnTo>
                  <a:lnTo>
                    <a:pt x="580376" y="244727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63776" y="4406900"/>
            <a:ext cx="596900" cy="596900"/>
            <a:chOff x="1763776" y="4406900"/>
            <a:chExt cx="596900" cy="596900"/>
          </a:xfrm>
        </p:grpSpPr>
        <p:sp>
          <p:nvSpPr>
            <p:cNvPr id="8" name="object 8"/>
            <p:cNvSpPr/>
            <p:nvPr/>
          </p:nvSpPr>
          <p:spPr>
            <a:xfrm>
              <a:off x="1770126" y="441325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696" y="3823"/>
                  </a:lnTo>
                  <a:lnTo>
                    <a:pt x="199737" y="14894"/>
                  </a:lnTo>
                  <a:lnTo>
                    <a:pt x="157821" y="32609"/>
                  </a:lnTo>
                  <a:lnTo>
                    <a:pt x="119548" y="56367"/>
                  </a:lnTo>
                  <a:lnTo>
                    <a:pt x="85518" y="85566"/>
                  </a:lnTo>
                  <a:lnTo>
                    <a:pt x="56331" y="119603"/>
                  </a:lnTo>
                  <a:lnTo>
                    <a:pt x="32585" y="157877"/>
                  </a:lnTo>
                  <a:lnTo>
                    <a:pt x="14882" y="199786"/>
                  </a:lnTo>
                  <a:lnTo>
                    <a:pt x="3820" y="244727"/>
                  </a:lnTo>
                  <a:lnTo>
                    <a:pt x="0" y="292100"/>
                  </a:lnTo>
                  <a:lnTo>
                    <a:pt x="3820" y="339472"/>
                  </a:lnTo>
                  <a:lnTo>
                    <a:pt x="14882" y="384413"/>
                  </a:lnTo>
                  <a:lnTo>
                    <a:pt x="32585" y="426322"/>
                  </a:lnTo>
                  <a:lnTo>
                    <a:pt x="56331" y="464596"/>
                  </a:lnTo>
                  <a:lnTo>
                    <a:pt x="85518" y="498633"/>
                  </a:lnTo>
                  <a:lnTo>
                    <a:pt x="119548" y="527832"/>
                  </a:lnTo>
                  <a:lnTo>
                    <a:pt x="157821" y="551590"/>
                  </a:lnTo>
                  <a:lnTo>
                    <a:pt x="199737" y="569305"/>
                  </a:lnTo>
                  <a:lnTo>
                    <a:pt x="244696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727"/>
                  </a:lnTo>
                  <a:lnTo>
                    <a:pt x="569305" y="199786"/>
                  </a:lnTo>
                  <a:lnTo>
                    <a:pt x="551590" y="157877"/>
                  </a:lnTo>
                  <a:lnTo>
                    <a:pt x="527832" y="119603"/>
                  </a:lnTo>
                  <a:lnTo>
                    <a:pt x="498633" y="85566"/>
                  </a:lnTo>
                  <a:lnTo>
                    <a:pt x="464596" y="56367"/>
                  </a:lnTo>
                  <a:lnTo>
                    <a:pt x="426322" y="32609"/>
                  </a:lnTo>
                  <a:lnTo>
                    <a:pt x="384413" y="14894"/>
                  </a:lnTo>
                  <a:lnTo>
                    <a:pt x="339472" y="3823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0126" y="441325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0" y="244727"/>
                  </a:lnTo>
                  <a:lnTo>
                    <a:pt x="14882" y="199786"/>
                  </a:lnTo>
                  <a:lnTo>
                    <a:pt x="32585" y="157877"/>
                  </a:lnTo>
                  <a:lnTo>
                    <a:pt x="56331" y="119603"/>
                  </a:lnTo>
                  <a:lnTo>
                    <a:pt x="85518" y="85566"/>
                  </a:lnTo>
                  <a:lnTo>
                    <a:pt x="119548" y="56367"/>
                  </a:lnTo>
                  <a:lnTo>
                    <a:pt x="157821" y="32609"/>
                  </a:lnTo>
                  <a:lnTo>
                    <a:pt x="199737" y="14894"/>
                  </a:lnTo>
                  <a:lnTo>
                    <a:pt x="244696" y="3823"/>
                  </a:lnTo>
                  <a:lnTo>
                    <a:pt x="292100" y="0"/>
                  </a:lnTo>
                  <a:lnTo>
                    <a:pt x="339472" y="3823"/>
                  </a:lnTo>
                  <a:lnTo>
                    <a:pt x="384413" y="14894"/>
                  </a:lnTo>
                  <a:lnTo>
                    <a:pt x="426322" y="32609"/>
                  </a:lnTo>
                  <a:lnTo>
                    <a:pt x="464596" y="56367"/>
                  </a:lnTo>
                  <a:lnTo>
                    <a:pt x="498633" y="85566"/>
                  </a:lnTo>
                  <a:lnTo>
                    <a:pt x="527832" y="119603"/>
                  </a:lnTo>
                  <a:lnTo>
                    <a:pt x="551590" y="157877"/>
                  </a:lnTo>
                  <a:lnTo>
                    <a:pt x="569305" y="199786"/>
                  </a:lnTo>
                  <a:lnTo>
                    <a:pt x="580376" y="244727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696" y="580376"/>
                  </a:lnTo>
                  <a:lnTo>
                    <a:pt x="199737" y="569305"/>
                  </a:lnTo>
                  <a:lnTo>
                    <a:pt x="157821" y="551590"/>
                  </a:lnTo>
                  <a:lnTo>
                    <a:pt x="119548" y="527832"/>
                  </a:lnTo>
                  <a:lnTo>
                    <a:pt x="85518" y="498633"/>
                  </a:lnTo>
                  <a:lnTo>
                    <a:pt x="56331" y="464596"/>
                  </a:lnTo>
                  <a:lnTo>
                    <a:pt x="32585" y="426322"/>
                  </a:lnTo>
                  <a:lnTo>
                    <a:pt x="14882" y="384413"/>
                  </a:lnTo>
                  <a:lnTo>
                    <a:pt x="3820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457575" y="3597275"/>
            <a:ext cx="596900" cy="596900"/>
            <a:chOff x="3457575" y="3597275"/>
            <a:chExt cx="596900" cy="596900"/>
          </a:xfrm>
        </p:grpSpPr>
        <p:sp>
          <p:nvSpPr>
            <p:cNvPr id="11" name="object 11"/>
            <p:cNvSpPr/>
            <p:nvPr/>
          </p:nvSpPr>
          <p:spPr>
            <a:xfrm>
              <a:off x="3463925" y="360362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727"/>
                  </a:lnTo>
                  <a:lnTo>
                    <a:pt x="569305" y="199786"/>
                  </a:lnTo>
                  <a:lnTo>
                    <a:pt x="551590" y="157877"/>
                  </a:lnTo>
                  <a:lnTo>
                    <a:pt x="527832" y="119603"/>
                  </a:lnTo>
                  <a:lnTo>
                    <a:pt x="498633" y="85566"/>
                  </a:lnTo>
                  <a:lnTo>
                    <a:pt x="464596" y="56367"/>
                  </a:lnTo>
                  <a:lnTo>
                    <a:pt x="426322" y="32609"/>
                  </a:lnTo>
                  <a:lnTo>
                    <a:pt x="384413" y="14894"/>
                  </a:lnTo>
                  <a:lnTo>
                    <a:pt x="339472" y="3823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63925" y="360362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39472" y="3823"/>
                  </a:lnTo>
                  <a:lnTo>
                    <a:pt x="384413" y="14894"/>
                  </a:lnTo>
                  <a:lnTo>
                    <a:pt x="426322" y="32609"/>
                  </a:lnTo>
                  <a:lnTo>
                    <a:pt x="464596" y="56367"/>
                  </a:lnTo>
                  <a:lnTo>
                    <a:pt x="498633" y="85566"/>
                  </a:lnTo>
                  <a:lnTo>
                    <a:pt x="527832" y="119603"/>
                  </a:lnTo>
                  <a:lnTo>
                    <a:pt x="551590" y="157877"/>
                  </a:lnTo>
                  <a:lnTo>
                    <a:pt x="569305" y="199786"/>
                  </a:lnTo>
                  <a:lnTo>
                    <a:pt x="580376" y="244727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113151" y="5126101"/>
            <a:ext cx="596900" cy="596900"/>
            <a:chOff x="3113151" y="5126101"/>
            <a:chExt cx="596900" cy="596900"/>
          </a:xfrm>
        </p:grpSpPr>
        <p:sp>
          <p:nvSpPr>
            <p:cNvPr id="14" name="object 14"/>
            <p:cNvSpPr/>
            <p:nvPr/>
          </p:nvSpPr>
          <p:spPr>
            <a:xfrm>
              <a:off x="3119501" y="513245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696" y="3789"/>
                  </a:lnTo>
                  <a:lnTo>
                    <a:pt x="199737" y="14833"/>
                  </a:lnTo>
                  <a:lnTo>
                    <a:pt x="157821" y="32529"/>
                  </a:lnTo>
                  <a:lnTo>
                    <a:pt x="119548" y="56276"/>
                  </a:lnTo>
                  <a:lnTo>
                    <a:pt x="85477" y="85518"/>
                  </a:lnTo>
                  <a:lnTo>
                    <a:pt x="56308" y="119548"/>
                  </a:lnTo>
                  <a:lnTo>
                    <a:pt x="32575" y="157821"/>
                  </a:lnTo>
                  <a:lnTo>
                    <a:pt x="14879" y="199737"/>
                  </a:lnTo>
                  <a:lnTo>
                    <a:pt x="3820" y="244696"/>
                  </a:lnTo>
                  <a:lnTo>
                    <a:pt x="0" y="292100"/>
                  </a:lnTo>
                  <a:lnTo>
                    <a:pt x="3820" y="339470"/>
                  </a:lnTo>
                  <a:lnTo>
                    <a:pt x="14882" y="384407"/>
                  </a:lnTo>
                  <a:lnTo>
                    <a:pt x="32585" y="426308"/>
                  </a:lnTo>
                  <a:lnTo>
                    <a:pt x="56331" y="464574"/>
                  </a:lnTo>
                  <a:lnTo>
                    <a:pt x="85518" y="498602"/>
                  </a:lnTo>
                  <a:lnTo>
                    <a:pt x="119548" y="527791"/>
                  </a:lnTo>
                  <a:lnTo>
                    <a:pt x="157821" y="551540"/>
                  </a:lnTo>
                  <a:lnTo>
                    <a:pt x="199737" y="569248"/>
                  </a:lnTo>
                  <a:lnTo>
                    <a:pt x="244696" y="580314"/>
                  </a:lnTo>
                  <a:lnTo>
                    <a:pt x="292100" y="584136"/>
                  </a:lnTo>
                  <a:lnTo>
                    <a:pt x="339472" y="580314"/>
                  </a:lnTo>
                  <a:lnTo>
                    <a:pt x="384413" y="569248"/>
                  </a:lnTo>
                  <a:lnTo>
                    <a:pt x="426322" y="551540"/>
                  </a:lnTo>
                  <a:lnTo>
                    <a:pt x="464596" y="527791"/>
                  </a:lnTo>
                  <a:lnTo>
                    <a:pt x="498633" y="498602"/>
                  </a:lnTo>
                  <a:lnTo>
                    <a:pt x="527832" y="464574"/>
                  </a:lnTo>
                  <a:lnTo>
                    <a:pt x="551590" y="426308"/>
                  </a:lnTo>
                  <a:lnTo>
                    <a:pt x="569305" y="384407"/>
                  </a:lnTo>
                  <a:lnTo>
                    <a:pt x="580376" y="339470"/>
                  </a:lnTo>
                  <a:lnTo>
                    <a:pt x="584200" y="292100"/>
                  </a:lnTo>
                  <a:lnTo>
                    <a:pt x="580375" y="244693"/>
                  </a:lnTo>
                  <a:lnTo>
                    <a:pt x="569300" y="199725"/>
                  </a:lnTo>
                  <a:lnTo>
                    <a:pt x="551575" y="157797"/>
                  </a:lnTo>
                  <a:lnTo>
                    <a:pt x="527800" y="119512"/>
                  </a:lnTo>
                  <a:lnTo>
                    <a:pt x="498578" y="85470"/>
                  </a:lnTo>
                  <a:lnTo>
                    <a:pt x="464596" y="56331"/>
                  </a:lnTo>
                  <a:lnTo>
                    <a:pt x="426322" y="32585"/>
                  </a:lnTo>
                  <a:lnTo>
                    <a:pt x="384413" y="14882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9501" y="513245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0" y="244693"/>
                  </a:lnTo>
                  <a:lnTo>
                    <a:pt x="14882" y="199725"/>
                  </a:lnTo>
                  <a:lnTo>
                    <a:pt x="32585" y="157797"/>
                  </a:lnTo>
                  <a:lnTo>
                    <a:pt x="56331" y="119512"/>
                  </a:lnTo>
                  <a:lnTo>
                    <a:pt x="85518" y="85470"/>
                  </a:lnTo>
                  <a:lnTo>
                    <a:pt x="119548" y="56276"/>
                  </a:lnTo>
                  <a:lnTo>
                    <a:pt x="157821" y="32529"/>
                  </a:lnTo>
                  <a:lnTo>
                    <a:pt x="199737" y="14833"/>
                  </a:lnTo>
                  <a:lnTo>
                    <a:pt x="244696" y="3789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2"/>
                  </a:lnTo>
                  <a:lnTo>
                    <a:pt x="426322" y="32585"/>
                  </a:lnTo>
                  <a:lnTo>
                    <a:pt x="464596" y="56331"/>
                  </a:lnTo>
                  <a:lnTo>
                    <a:pt x="498633" y="85518"/>
                  </a:lnTo>
                  <a:lnTo>
                    <a:pt x="527832" y="119548"/>
                  </a:lnTo>
                  <a:lnTo>
                    <a:pt x="551590" y="157821"/>
                  </a:lnTo>
                  <a:lnTo>
                    <a:pt x="569305" y="199737"/>
                  </a:lnTo>
                  <a:lnTo>
                    <a:pt x="580376" y="244696"/>
                  </a:lnTo>
                  <a:lnTo>
                    <a:pt x="584200" y="292100"/>
                  </a:lnTo>
                  <a:lnTo>
                    <a:pt x="580376" y="339470"/>
                  </a:lnTo>
                  <a:lnTo>
                    <a:pt x="569305" y="384407"/>
                  </a:lnTo>
                  <a:lnTo>
                    <a:pt x="551590" y="426308"/>
                  </a:lnTo>
                  <a:lnTo>
                    <a:pt x="527832" y="464574"/>
                  </a:lnTo>
                  <a:lnTo>
                    <a:pt x="498633" y="498602"/>
                  </a:lnTo>
                  <a:lnTo>
                    <a:pt x="464596" y="527791"/>
                  </a:lnTo>
                  <a:lnTo>
                    <a:pt x="426322" y="551540"/>
                  </a:lnTo>
                  <a:lnTo>
                    <a:pt x="384413" y="569248"/>
                  </a:lnTo>
                  <a:lnTo>
                    <a:pt x="339472" y="580314"/>
                  </a:lnTo>
                  <a:lnTo>
                    <a:pt x="292100" y="584136"/>
                  </a:lnTo>
                  <a:lnTo>
                    <a:pt x="244696" y="580314"/>
                  </a:lnTo>
                  <a:lnTo>
                    <a:pt x="199737" y="569248"/>
                  </a:lnTo>
                  <a:lnTo>
                    <a:pt x="157821" y="551540"/>
                  </a:lnTo>
                  <a:lnTo>
                    <a:pt x="119548" y="527791"/>
                  </a:lnTo>
                  <a:lnTo>
                    <a:pt x="85518" y="498602"/>
                  </a:lnTo>
                  <a:lnTo>
                    <a:pt x="56331" y="464574"/>
                  </a:lnTo>
                  <a:lnTo>
                    <a:pt x="32585" y="426308"/>
                  </a:lnTo>
                  <a:lnTo>
                    <a:pt x="14882" y="384407"/>
                  </a:lnTo>
                  <a:lnTo>
                    <a:pt x="3820" y="339470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46576" y="1995551"/>
            <a:ext cx="596900" cy="596900"/>
            <a:chOff x="3846576" y="1995551"/>
            <a:chExt cx="596900" cy="596900"/>
          </a:xfrm>
        </p:grpSpPr>
        <p:sp>
          <p:nvSpPr>
            <p:cNvPr id="17" name="object 17"/>
            <p:cNvSpPr/>
            <p:nvPr/>
          </p:nvSpPr>
          <p:spPr>
            <a:xfrm>
              <a:off x="3852926" y="200190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696" y="3820"/>
                  </a:lnTo>
                  <a:lnTo>
                    <a:pt x="199737" y="14882"/>
                  </a:lnTo>
                  <a:lnTo>
                    <a:pt x="157821" y="32585"/>
                  </a:lnTo>
                  <a:lnTo>
                    <a:pt x="119548" y="56331"/>
                  </a:lnTo>
                  <a:lnTo>
                    <a:pt x="85518" y="85518"/>
                  </a:lnTo>
                  <a:lnTo>
                    <a:pt x="56331" y="119548"/>
                  </a:lnTo>
                  <a:lnTo>
                    <a:pt x="32585" y="157821"/>
                  </a:lnTo>
                  <a:lnTo>
                    <a:pt x="14882" y="199737"/>
                  </a:lnTo>
                  <a:lnTo>
                    <a:pt x="3820" y="244696"/>
                  </a:lnTo>
                  <a:lnTo>
                    <a:pt x="0" y="292100"/>
                  </a:lnTo>
                  <a:lnTo>
                    <a:pt x="3820" y="339472"/>
                  </a:lnTo>
                  <a:lnTo>
                    <a:pt x="14882" y="384413"/>
                  </a:lnTo>
                  <a:lnTo>
                    <a:pt x="32585" y="426322"/>
                  </a:lnTo>
                  <a:lnTo>
                    <a:pt x="56331" y="464596"/>
                  </a:lnTo>
                  <a:lnTo>
                    <a:pt x="85518" y="498633"/>
                  </a:lnTo>
                  <a:lnTo>
                    <a:pt x="119548" y="527832"/>
                  </a:lnTo>
                  <a:lnTo>
                    <a:pt x="157821" y="551590"/>
                  </a:lnTo>
                  <a:lnTo>
                    <a:pt x="199737" y="569305"/>
                  </a:lnTo>
                  <a:lnTo>
                    <a:pt x="244696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696"/>
                  </a:lnTo>
                  <a:lnTo>
                    <a:pt x="569305" y="199737"/>
                  </a:lnTo>
                  <a:lnTo>
                    <a:pt x="551590" y="157821"/>
                  </a:lnTo>
                  <a:lnTo>
                    <a:pt x="527832" y="119548"/>
                  </a:lnTo>
                  <a:lnTo>
                    <a:pt x="498633" y="85518"/>
                  </a:lnTo>
                  <a:lnTo>
                    <a:pt x="464596" y="56331"/>
                  </a:lnTo>
                  <a:lnTo>
                    <a:pt x="426322" y="32585"/>
                  </a:lnTo>
                  <a:lnTo>
                    <a:pt x="384413" y="14882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2926" y="200190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0" y="244696"/>
                  </a:lnTo>
                  <a:lnTo>
                    <a:pt x="14882" y="199737"/>
                  </a:lnTo>
                  <a:lnTo>
                    <a:pt x="32585" y="157821"/>
                  </a:lnTo>
                  <a:lnTo>
                    <a:pt x="56331" y="119548"/>
                  </a:lnTo>
                  <a:lnTo>
                    <a:pt x="85518" y="85518"/>
                  </a:lnTo>
                  <a:lnTo>
                    <a:pt x="119548" y="56331"/>
                  </a:lnTo>
                  <a:lnTo>
                    <a:pt x="157821" y="32585"/>
                  </a:lnTo>
                  <a:lnTo>
                    <a:pt x="199737" y="14882"/>
                  </a:lnTo>
                  <a:lnTo>
                    <a:pt x="244696" y="3820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2"/>
                  </a:lnTo>
                  <a:lnTo>
                    <a:pt x="426322" y="32585"/>
                  </a:lnTo>
                  <a:lnTo>
                    <a:pt x="464596" y="56331"/>
                  </a:lnTo>
                  <a:lnTo>
                    <a:pt x="498633" y="85518"/>
                  </a:lnTo>
                  <a:lnTo>
                    <a:pt x="527832" y="119548"/>
                  </a:lnTo>
                  <a:lnTo>
                    <a:pt x="551590" y="157821"/>
                  </a:lnTo>
                  <a:lnTo>
                    <a:pt x="569305" y="199737"/>
                  </a:lnTo>
                  <a:lnTo>
                    <a:pt x="580376" y="244696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696" y="580376"/>
                  </a:lnTo>
                  <a:lnTo>
                    <a:pt x="199737" y="569305"/>
                  </a:lnTo>
                  <a:lnTo>
                    <a:pt x="157821" y="551590"/>
                  </a:lnTo>
                  <a:lnTo>
                    <a:pt x="119548" y="527832"/>
                  </a:lnTo>
                  <a:lnTo>
                    <a:pt x="85518" y="498633"/>
                  </a:lnTo>
                  <a:lnTo>
                    <a:pt x="56331" y="464596"/>
                  </a:lnTo>
                  <a:lnTo>
                    <a:pt x="32585" y="426322"/>
                  </a:lnTo>
                  <a:lnTo>
                    <a:pt x="14882" y="384413"/>
                  </a:lnTo>
                  <a:lnTo>
                    <a:pt x="3820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778375" y="3987800"/>
            <a:ext cx="596900" cy="596900"/>
            <a:chOff x="4778375" y="3987800"/>
            <a:chExt cx="596900" cy="596900"/>
          </a:xfrm>
        </p:grpSpPr>
        <p:sp>
          <p:nvSpPr>
            <p:cNvPr id="20" name="object 20"/>
            <p:cNvSpPr/>
            <p:nvPr/>
          </p:nvSpPr>
          <p:spPr>
            <a:xfrm>
              <a:off x="4784725" y="399415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727"/>
                  </a:lnTo>
                  <a:lnTo>
                    <a:pt x="569305" y="199786"/>
                  </a:lnTo>
                  <a:lnTo>
                    <a:pt x="551590" y="157877"/>
                  </a:lnTo>
                  <a:lnTo>
                    <a:pt x="527832" y="119603"/>
                  </a:lnTo>
                  <a:lnTo>
                    <a:pt x="498633" y="85566"/>
                  </a:lnTo>
                  <a:lnTo>
                    <a:pt x="464596" y="56367"/>
                  </a:lnTo>
                  <a:lnTo>
                    <a:pt x="426322" y="32609"/>
                  </a:lnTo>
                  <a:lnTo>
                    <a:pt x="384413" y="14894"/>
                  </a:lnTo>
                  <a:lnTo>
                    <a:pt x="339472" y="3823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4725" y="399415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39472" y="3823"/>
                  </a:lnTo>
                  <a:lnTo>
                    <a:pt x="384413" y="14894"/>
                  </a:lnTo>
                  <a:lnTo>
                    <a:pt x="426322" y="32609"/>
                  </a:lnTo>
                  <a:lnTo>
                    <a:pt x="464596" y="56367"/>
                  </a:lnTo>
                  <a:lnTo>
                    <a:pt x="498633" y="85566"/>
                  </a:lnTo>
                  <a:lnTo>
                    <a:pt x="527832" y="119603"/>
                  </a:lnTo>
                  <a:lnTo>
                    <a:pt x="551590" y="157877"/>
                  </a:lnTo>
                  <a:lnTo>
                    <a:pt x="569305" y="199786"/>
                  </a:lnTo>
                  <a:lnTo>
                    <a:pt x="580376" y="244727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837176" y="5516626"/>
            <a:ext cx="596900" cy="596900"/>
            <a:chOff x="4837176" y="5516626"/>
            <a:chExt cx="596900" cy="596900"/>
          </a:xfrm>
        </p:grpSpPr>
        <p:sp>
          <p:nvSpPr>
            <p:cNvPr id="23" name="object 23"/>
            <p:cNvSpPr/>
            <p:nvPr/>
          </p:nvSpPr>
          <p:spPr>
            <a:xfrm>
              <a:off x="4843526" y="55229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696" y="3821"/>
                  </a:lnTo>
                  <a:lnTo>
                    <a:pt x="199737" y="14884"/>
                  </a:lnTo>
                  <a:lnTo>
                    <a:pt x="157821" y="32588"/>
                  </a:lnTo>
                  <a:lnTo>
                    <a:pt x="119548" y="56334"/>
                  </a:lnTo>
                  <a:lnTo>
                    <a:pt x="85518" y="85520"/>
                  </a:lnTo>
                  <a:lnTo>
                    <a:pt x="56331" y="119545"/>
                  </a:lnTo>
                  <a:lnTo>
                    <a:pt x="32585" y="157810"/>
                  </a:lnTo>
                  <a:lnTo>
                    <a:pt x="14882" y="199714"/>
                  </a:lnTo>
                  <a:lnTo>
                    <a:pt x="3820" y="244656"/>
                  </a:lnTo>
                  <a:lnTo>
                    <a:pt x="0" y="292036"/>
                  </a:lnTo>
                  <a:lnTo>
                    <a:pt x="3820" y="339418"/>
                  </a:lnTo>
                  <a:lnTo>
                    <a:pt x="14882" y="384364"/>
                  </a:lnTo>
                  <a:lnTo>
                    <a:pt x="32585" y="426275"/>
                  </a:lnTo>
                  <a:lnTo>
                    <a:pt x="56331" y="464549"/>
                  </a:lnTo>
                  <a:lnTo>
                    <a:pt x="85518" y="498584"/>
                  </a:lnTo>
                  <a:lnTo>
                    <a:pt x="119548" y="527779"/>
                  </a:lnTo>
                  <a:lnTo>
                    <a:pt x="157821" y="551533"/>
                  </a:lnTo>
                  <a:lnTo>
                    <a:pt x="199737" y="569245"/>
                  </a:lnTo>
                  <a:lnTo>
                    <a:pt x="244696" y="580313"/>
                  </a:lnTo>
                  <a:lnTo>
                    <a:pt x="292100" y="584136"/>
                  </a:lnTo>
                  <a:lnTo>
                    <a:pt x="339472" y="580313"/>
                  </a:lnTo>
                  <a:lnTo>
                    <a:pt x="384413" y="569245"/>
                  </a:lnTo>
                  <a:lnTo>
                    <a:pt x="426322" y="551533"/>
                  </a:lnTo>
                  <a:lnTo>
                    <a:pt x="464596" y="527779"/>
                  </a:lnTo>
                  <a:lnTo>
                    <a:pt x="498633" y="498584"/>
                  </a:lnTo>
                  <a:lnTo>
                    <a:pt x="527832" y="464549"/>
                  </a:lnTo>
                  <a:lnTo>
                    <a:pt x="551590" y="426275"/>
                  </a:lnTo>
                  <a:lnTo>
                    <a:pt x="569305" y="384364"/>
                  </a:lnTo>
                  <a:lnTo>
                    <a:pt x="580376" y="339418"/>
                  </a:lnTo>
                  <a:lnTo>
                    <a:pt x="584200" y="292036"/>
                  </a:lnTo>
                  <a:lnTo>
                    <a:pt x="580376" y="244656"/>
                  </a:lnTo>
                  <a:lnTo>
                    <a:pt x="569305" y="199714"/>
                  </a:lnTo>
                  <a:lnTo>
                    <a:pt x="551590" y="157810"/>
                  </a:lnTo>
                  <a:lnTo>
                    <a:pt x="527832" y="119545"/>
                  </a:lnTo>
                  <a:lnTo>
                    <a:pt x="498633" y="85520"/>
                  </a:lnTo>
                  <a:lnTo>
                    <a:pt x="464596" y="56334"/>
                  </a:lnTo>
                  <a:lnTo>
                    <a:pt x="426322" y="32588"/>
                  </a:lnTo>
                  <a:lnTo>
                    <a:pt x="384413" y="14884"/>
                  </a:lnTo>
                  <a:lnTo>
                    <a:pt x="339472" y="3821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3526" y="55229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036"/>
                  </a:moveTo>
                  <a:lnTo>
                    <a:pt x="3820" y="244656"/>
                  </a:lnTo>
                  <a:lnTo>
                    <a:pt x="14882" y="199714"/>
                  </a:lnTo>
                  <a:lnTo>
                    <a:pt x="32585" y="157810"/>
                  </a:lnTo>
                  <a:lnTo>
                    <a:pt x="56331" y="119545"/>
                  </a:lnTo>
                  <a:lnTo>
                    <a:pt x="85518" y="85520"/>
                  </a:lnTo>
                  <a:lnTo>
                    <a:pt x="119548" y="56334"/>
                  </a:lnTo>
                  <a:lnTo>
                    <a:pt x="157821" y="32588"/>
                  </a:lnTo>
                  <a:lnTo>
                    <a:pt x="199737" y="14884"/>
                  </a:lnTo>
                  <a:lnTo>
                    <a:pt x="244696" y="3821"/>
                  </a:lnTo>
                  <a:lnTo>
                    <a:pt x="292100" y="0"/>
                  </a:lnTo>
                  <a:lnTo>
                    <a:pt x="339472" y="3821"/>
                  </a:lnTo>
                  <a:lnTo>
                    <a:pt x="384413" y="14884"/>
                  </a:lnTo>
                  <a:lnTo>
                    <a:pt x="426322" y="32588"/>
                  </a:lnTo>
                  <a:lnTo>
                    <a:pt x="464596" y="56334"/>
                  </a:lnTo>
                  <a:lnTo>
                    <a:pt x="498633" y="85520"/>
                  </a:lnTo>
                  <a:lnTo>
                    <a:pt x="527832" y="119545"/>
                  </a:lnTo>
                  <a:lnTo>
                    <a:pt x="551590" y="157810"/>
                  </a:lnTo>
                  <a:lnTo>
                    <a:pt x="569305" y="199714"/>
                  </a:lnTo>
                  <a:lnTo>
                    <a:pt x="580376" y="244656"/>
                  </a:lnTo>
                  <a:lnTo>
                    <a:pt x="584200" y="292036"/>
                  </a:lnTo>
                  <a:lnTo>
                    <a:pt x="580376" y="339418"/>
                  </a:lnTo>
                  <a:lnTo>
                    <a:pt x="569305" y="384364"/>
                  </a:lnTo>
                  <a:lnTo>
                    <a:pt x="551590" y="426275"/>
                  </a:lnTo>
                  <a:lnTo>
                    <a:pt x="527832" y="464549"/>
                  </a:lnTo>
                  <a:lnTo>
                    <a:pt x="498633" y="498584"/>
                  </a:lnTo>
                  <a:lnTo>
                    <a:pt x="464596" y="527779"/>
                  </a:lnTo>
                  <a:lnTo>
                    <a:pt x="426322" y="551533"/>
                  </a:lnTo>
                  <a:lnTo>
                    <a:pt x="384413" y="569245"/>
                  </a:lnTo>
                  <a:lnTo>
                    <a:pt x="339472" y="580313"/>
                  </a:lnTo>
                  <a:lnTo>
                    <a:pt x="292100" y="584136"/>
                  </a:lnTo>
                  <a:lnTo>
                    <a:pt x="244696" y="580313"/>
                  </a:lnTo>
                  <a:lnTo>
                    <a:pt x="199737" y="569245"/>
                  </a:lnTo>
                  <a:lnTo>
                    <a:pt x="157821" y="551533"/>
                  </a:lnTo>
                  <a:lnTo>
                    <a:pt x="119548" y="527779"/>
                  </a:lnTo>
                  <a:lnTo>
                    <a:pt x="85518" y="498584"/>
                  </a:lnTo>
                  <a:lnTo>
                    <a:pt x="56331" y="464549"/>
                  </a:lnTo>
                  <a:lnTo>
                    <a:pt x="32585" y="426275"/>
                  </a:lnTo>
                  <a:lnTo>
                    <a:pt x="14882" y="384364"/>
                  </a:lnTo>
                  <a:lnTo>
                    <a:pt x="3820" y="339418"/>
                  </a:lnTo>
                  <a:lnTo>
                    <a:pt x="0" y="2920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346700" y="2265426"/>
            <a:ext cx="596900" cy="596900"/>
            <a:chOff x="5346700" y="2265426"/>
            <a:chExt cx="596900" cy="596900"/>
          </a:xfrm>
        </p:grpSpPr>
        <p:sp>
          <p:nvSpPr>
            <p:cNvPr id="26" name="object 26"/>
            <p:cNvSpPr/>
            <p:nvPr/>
          </p:nvSpPr>
          <p:spPr>
            <a:xfrm>
              <a:off x="5353050" y="22717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0"/>
                  </a:lnTo>
                  <a:lnTo>
                    <a:pt x="199786" y="14882"/>
                  </a:lnTo>
                  <a:lnTo>
                    <a:pt x="157877" y="32585"/>
                  </a:lnTo>
                  <a:lnTo>
                    <a:pt x="119603" y="56331"/>
                  </a:lnTo>
                  <a:lnTo>
                    <a:pt x="85566" y="85518"/>
                  </a:lnTo>
                  <a:lnTo>
                    <a:pt x="56367" y="119548"/>
                  </a:lnTo>
                  <a:lnTo>
                    <a:pt x="32609" y="157821"/>
                  </a:lnTo>
                  <a:lnTo>
                    <a:pt x="14894" y="199737"/>
                  </a:lnTo>
                  <a:lnTo>
                    <a:pt x="3823" y="244696"/>
                  </a:lnTo>
                  <a:lnTo>
                    <a:pt x="0" y="292100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696"/>
                  </a:lnTo>
                  <a:lnTo>
                    <a:pt x="569305" y="199737"/>
                  </a:lnTo>
                  <a:lnTo>
                    <a:pt x="551590" y="157821"/>
                  </a:lnTo>
                  <a:lnTo>
                    <a:pt x="527832" y="119548"/>
                  </a:lnTo>
                  <a:lnTo>
                    <a:pt x="498633" y="85518"/>
                  </a:lnTo>
                  <a:lnTo>
                    <a:pt x="464596" y="56331"/>
                  </a:lnTo>
                  <a:lnTo>
                    <a:pt x="426322" y="32585"/>
                  </a:lnTo>
                  <a:lnTo>
                    <a:pt x="384413" y="14882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53050" y="22717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3" y="244696"/>
                  </a:lnTo>
                  <a:lnTo>
                    <a:pt x="14894" y="199737"/>
                  </a:lnTo>
                  <a:lnTo>
                    <a:pt x="32609" y="157821"/>
                  </a:lnTo>
                  <a:lnTo>
                    <a:pt x="56367" y="119548"/>
                  </a:lnTo>
                  <a:lnTo>
                    <a:pt x="85566" y="85518"/>
                  </a:lnTo>
                  <a:lnTo>
                    <a:pt x="119603" y="56331"/>
                  </a:lnTo>
                  <a:lnTo>
                    <a:pt x="157877" y="32585"/>
                  </a:lnTo>
                  <a:lnTo>
                    <a:pt x="199786" y="14882"/>
                  </a:lnTo>
                  <a:lnTo>
                    <a:pt x="244727" y="3820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2"/>
                  </a:lnTo>
                  <a:lnTo>
                    <a:pt x="426322" y="32585"/>
                  </a:lnTo>
                  <a:lnTo>
                    <a:pt x="464596" y="56331"/>
                  </a:lnTo>
                  <a:lnTo>
                    <a:pt x="498633" y="85518"/>
                  </a:lnTo>
                  <a:lnTo>
                    <a:pt x="527832" y="119548"/>
                  </a:lnTo>
                  <a:lnTo>
                    <a:pt x="551590" y="157821"/>
                  </a:lnTo>
                  <a:lnTo>
                    <a:pt x="569305" y="199737"/>
                  </a:lnTo>
                  <a:lnTo>
                    <a:pt x="580376" y="244696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054850" y="1770126"/>
            <a:ext cx="596900" cy="596900"/>
            <a:chOff x="7054850" y="1770126"/>
            <a:chExt cx="596900" cy="596900"/>
          </a:xfrm>
        </p:grpSpPr>
        <p:sp>
          <p:nvSpPr>
            <p:cNvPr id="29" name="object 29"/>
            <p:cNvSpPr/>
            <p:nvPr/>
          </p:nvSpPr>
          <p:spPr>
            <a:xfrm>
              <a:off x="7061200" y="17764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0"/>
                  </a:lnTo>
                  <a:lnTo>
                    <a:pt x="199786" y="14882"/>
                  </a:lnTo>
                  <a:lnTo>
                    <a:pt x="157877" y="32585"/>
                  </a:lnTo>
                  <a:lnTo>
                    <a:pt x="119603" y="56331"/>
                  </a:lnTo>
                  <a:lnTo>
                    <a:pt x="85566" y="85518"/>
                  </a:lnTo>
                  <a:lnTo>
                    <a:pt x="56367" y="119548"/>
                  </a:lnTo>
                  <a:lnTo>
                    <a:pt x="32609" y="157821"/>
                  </a:lnTo>
                  <a:lnTo>
                    <a:pt x="14894" y="199737"/>
                  </a:lnTo>
                  <a:lnTo>
                    <a:pt x="3823" y="244696"/>
                  </a:lnTo>
                  <a:lnTo>
                    <a:pt x="0" y="292100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696"/>
                  </a:lnTo>
                  <a:lnTo>
                    <a:pt x="569305" y="199737"/>
                  </a:lnTo>
                  <a:lnTo>
                    <a:pt x="551590" y="157821"/>
                  </a:lnTo>
                  <a:lnTo>
                    <a:pt x="527832" y="119548"/>
                  </a:lnTo>
                  <a:lnTo>
                    <a:pt x="498633" y="85518"/>
                  </a:lnTo>
                  <a:lnTo>
                    <a:pt x="464596" y="56331"/>
                  </a:lnTo>
                  <a:lnTo>
                    <a:pt x="426322" y="32585"/>
                  </a:lnTo>
                  <a:lnTo>
                    <a:pt x="384413" y="14882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61200" y="177647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3" y="244696"/>
                  </a:lnTo>
                  <a:lnTo>
                    <a:pt x="14894" y="199737"/>
                  </a:lnTo>
                  <a:lnTo>
                    <a:pt x="32609" y="157821"/>
                  </a:lnTo>
                  <a:lnTo>
                    <a:pt x="56367" y="119548"/>
                  </a:lnTo>
                  <a:lnTo>
                    <a:pt x="85566" y="85518"/>
                  </a:lnTo>
                  <a:lnTo>
                    <a:pt x="119603" y="56331"/>
                  </a:lnTo>
                  <a:lnTo>
                    <a:pt x="157877" y="32585"/>
                  </a:lnTo>
                  <a:lnTo>
                    <a:pt x="199786" y="14882"/>
                  </a:lnTo>
                  <a:lnTo>
                    <a:pt x="244727" y="3820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2"/>
                  </a:lnTo>
                  <a:lnTo>
                    <a:pt x="426322" y="32585"/>
                  </a:lnTo>
                  <a:lnTo>
                    <a:pt x="464596" y="56331"/>
                  </a:lnTo>
                  <a:lnTo>
                    <a:pt x="498633" y="85518"/>
                  </a:lnTo>
                  <a:lnTo>
                    <a:pt x="527832" y="119548"/>
                  </a:lnTo>
                  <a:lnTo>
                    <a:pt x="551590" y="157821"/>
                  </a:lnTo>
                  <a:lnTo>
                    <a:pt x="569305" y="199737"/>
                  </a:lnTo>
                  <a:lnTo>
                    <a:pt x="580376" y="244696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248400" y="3297301"/>
            <a:ext cx="596900" cy="596900"/>
            <a:chOff x="6248400" y="3297301"/>
            <a:chExt cx="596900" cy="596900"/>
          </a:xfrm>
        </p:grpSpPr>
        <p:sp>
          <p:nvSpPr>
            <p:cNvPr id="32" name="object 32"/>
            <p:cNvSpPr/>
            <p:nvPr/>
          </p:nvSpPr>
          <p:spPr>
            <a:xfrm>
              <a:off x="6254750" y="330365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0"/>
                  </a:lnTo>
                  <a:lnTo>
                    <a:pt x="199786" y="14882"/>
                  </a:lnTo>
                  <a:lnTo>
                    <a:pt x="157877" y="32585"/>
                  </a:lnTo>
                  <a:lnTo>
                    <a:pt x="119603" y="56331"/>
                  </a:lnTo>
                  <a:lnTo>
                    <a:pt x="85566" y="85518"/>
                  </a:lnTo>
                  <a:lnTo>
                    <a:pt x="56367" y="119548"/>
                  </a:lnTo>
                  <a:lnTo>
                    <a:pt x="32609" y="157821"/>
                  </a:lnTo>
                  <a:lnTo>
                    <a:pt x="14894" y="199737"/>
                  </a:lnTo>
                  <a:lnTo>
                    <a:pt x="3823" y="244696"/>
                  </a:lnTo>
                  <a:lnTo>
                    <a:pt x="0" y="292100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696"/>
                  </a:lnTo>
                  <a:lnTo>
                    <a:pt x="569305" y="199737"/>
                  </a:lnTo>
                  <a:lnTo>
                    <a:pt x="551590" y="157821"/>
                  </a:lnTo>
                  <a:lnTo>
                    <a:pt x="527832" y="119548"/>
                  </a:lnTo>
                  <a:lnTo>
                    <a:pt x="498633" y="85518"/>
                  </a:lnTo>
                  <a:lnTo>
                    <a:pt x="464596" y="56331"/>
                  </a:lnTo>
                  <a:lnTo>
                    <a:pt x="426322" y="32585"/>
                  </a:lnTo>
                  <a:lnTo>
                    <a:pt x="384413" y="14882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54750" y="330365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3" y="244696"/>
                  </a:lnTo>
                  <a:lnTo>
                    <a:pt x="14894" y="199737"/>
                  </a:lnTo>
                  <a:lnTo>
                    <a:pt x="32609" y="157821"/>
                  </a:lnTo>
                  <a:lnTo>
                    <a:pt x="56367" y="119548"/>
                  </a:lnTo>
                  <a:lnTo>
                    <a:pt x="85566" y="85518"/>
                  </a:lnTo>
                  <a:lnTo>
                    <a:pt x="119603" y="56331"/>
                  </a:lnTo>
                  <a:lnTo>
                    <a:pt x="157877" y="32585"/>
                  </a:lnTo>
                  <a:lnTo>
                    <a:pt x="199786" y="14882"/>
                  </a:lnTo>
                  <a:lnTo>
                    <a:pt x="244727" y="3820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2"/>
                  </a:lnTo>
                  <a:lnTo>
                    <a:pt x="426322" y="32585"/>
                  </a:lnTo>
                  <a:lnTo>
                    <a:pt x="464596" y="56331"/>
                  </a:lnTo>
                  <a:lnTo>
                    <a:pt x="498633" y="85518"/>
                  </a:lnTo>
                  <a:lnTo>
                    <a:pt x="527832" y="119548"/>
                  </a:lnTo>
                  <a:lnTo>
                    <a:pt x="551590" y="157821"/>
                  </a:lnTo>
                  <a:lnTo>
                    <a:pt x="569305" y="199737"/>
                  </a:lnTo>
                  <a:lnTo>
                    <a:pt x="580376" y="244696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607175" y="4783201"/>
            <a:ext cx="596900" cy="596900"/>
            <a:chOff x="6607175" y="4783201"/>
            <a:chExt cx="596900" cy="596900"/>
          </a:xfrm>
        </p:grpSpPr>
        <p:sp>
          <p:nvSpPr>
            <p:cNvPr id="35" name="object 35"/>
            <p:cNvSpPr/>
            <p:nvPr/>
          </p:nvSpPr>
          <p:spPr>
            <a:xfrm>
              <a:off x="6613525" y="478955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789"/>
                  </a:lnTo>
                  <a:lnTo>
                    <a:pt x="199786" y="14832"/>
                  </a:lnTo>
                  <a:lnTo>
                    <a:pt x="157877" y="32526"/>
                  </a:lnTo>
                  <a:lnTo>
                    <a:pt x="119603" y="56268"/>
                  </a:lnTo>
                  <a:lnTo>
                    <a:pt x="85525" y="85502"/>
                  </a:lnTo>
                  <a:lnTo>
                    <a:pt x="56344" y="119521"/>
                  </a:lnTo>
                  <a:lnTo>
                    <a:pt x="32599" y="157777"/>
                  </a:lnTo>
                  <a:lnTo>
                    <a:pt x="14891" y="199672"/>
                  </a:lnTo>
                  <a:lnTo>
                    <a:pt x="3823" y="244604"/>
                  </a:lnTo>
                  <a:lnTo>
                    <a:pt x="0" y="291973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1973"/>
                  </a:lnTo>
                  <a:lnTo>
                    <a:pt x="580375" y="244600"/>
                  </a:lnTo>
                  <a:lnTo>
                    <a:pt x="569300" y="199660"/>
                  </a:lnTo>
                  <a:lnTo>
                    <a:pt x="551575" y="157753"/>
                  </a:lnTo>
                  <a:lnTo>
                    <a:pt x="527800" y="119484"/>
                  </a:lnTo>
                  <a:lnTo>
                    <a:pt x="498578" y="85455"/>
                  </a:lnTo>
                  <a:lnTo>
                    <a:pt x="464596" y="56322"/>
                  </a:lnTo>
                  <a:lnTo>
                    <a:pt x="426322" y="32582"/>
                  </a:lnTo>
                  <a:lnTo>
                    <a:pt x="384413" y="14881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13525" y="478955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973"/>
                  </a:moveTo>
                  <a:lnTo>
                    <a:pt x="3823" y="244600"/>
                  </a:lnTo>
                  <a:lnTo>
                    <a:pt x="14894" y="199660"/>
                  </a:lnTo>
                  <a:lnTo>
                    <a:pt x="32609" y="157753"/>
                  </a:lnTo>
                  <a:lnTo>
                    <a:pt x="56367" y="119484"/>
                  </a:lnTo>
                  <a:lnTo>
                    <a:pt x="85566" y="85455"/>
                  </a:lnTo>
                  <a:lnTo>
                    <a:pt x="119603" y="56268"/>
                  </a:lnTo>
                  <a:lnTo>
                    <a:pt x="157877" y="32526"/>
                  </a:lnTo>
                  <a:lnTo>
                    <a:pt x="199786" y="14832"/>
                  </a:lnTo>
                  <a:lnTo>
                    <a:pt x="244727" y="3789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1"/>
                  </a:lnTo>
                  <a:lnTo>
                    <a:pt x="426322" y="32582"/>
                  </a:lnTo>
                  <a:lnTo>
                    <a:pt x="464596" y="56322"/>
                  </a:lnTo>
                  <a:lnTo>
                    <a:pt x="498633" y="85502"/>
                  </a:lnTo>
                  <a:lnTo>
                    <a:pt x="527832" y="119521"/>
                  </a:lnTo>
                  <a:lnTo>
                    <a:pt x="551590" y="157777"/>
                  </a:lnTo>
                  <a:lnTo>
                    <a:pt x="569305" y="199672"/>
                  </a:lnTo>
                  <a:lnTo>
                    <a:pt x="580376" y="244604"/>
                  </a:lnTo>
                  <a:lnTo>
                    <a:pt x="584200" y="291973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820025" y="3613150"/>
            <a:ext cx="596900" cy="596900"/>
            <a:chOff x="7820025" y="3613150"/>
            <a:chExt cx="596900" cy="596900"/>
          </a:xfrm>
        </p:grpSpPr>
        <p:sp>
          <p:nvSpPr>
            <p:cNvPr id="38" name="object 38"/>
            <p:cNvSpPr/>
            <p:nvPr/>
          </p:nvSpPr>
          <p:spPr>
            <a:xfrm>
              <a:off x="7826375" y="36195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2100"/>
                  </a:lnTo>
                  <a:lnTo>
                    <a:pt x="580376" y="244727"/>
                  </a:lnTo>
                  <a:lnTo>
                    <a:pt x="569305" y="199786"/>
                  </a:lnTo>
                  <a:lnTo>
                    <a:pt x="551590" y="157877"/>
                  </a:lnTo>
                  <a:lnTo>
                    <a:pt x="527832" y="119603"/>
                  </a:lnTo>
                  <a:lnTo>
                    <a:pt x="498633" y="85566"/>
                  </a:lnTo>
                  <a:lnTo>
                    <a:pt x="464596" y="56367"/>
                  </a:lnTo>
                  <a:lnTo>
                    <a:pt x="426322" y="32609"/>
                  </a:lnTo>
                  <a:lnTo>
                    <a:pt x="384413" y="14894"/>
                  </a:lnTo>
                  <a:lnTo>
                    <a:pt x="339472" y="3823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26375" y="3619500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39472" y="3823"/>
                  </a:lnTo>
                  <a:lnTo>
                    <a:pt x="384413" y="14894"/>
                  </a:lnTo>
                  <a:lnTo>
                    <a:pt x="426322" y="32609"/>
                  </a:lnTo>
                  <a:lnTo>
                    <a:pt x="464596" y="56367"/>
                  </a:lnTo>
                  <a:lnTo>
                    <a:pt x="498633" y="85566"/>
                  </a:lnTo>
                  <a:lnTo>
                    <a:pt x="527832" y="119603"/>
                  </a:lnTo>
                  <a:lnTo>
                    <a:pt x="551590" y="157877"/>
                  </a:lnTo>
                  <a:lnTo>
                    <a:pt x="569305" y="199786"/>
                  </a:lnTo>
                  <a:lnTo>
                    <a:pt x="580376" y="244727"/>
                  </a:lnTo>
                  <a:lnTo>
                    <a:pt x="584200" y="292100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52400" y="1905000"/>
            <a:ext cx="2057400" cy="177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0" y="4972050"/>
            <a:ext cx="9398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5"/>
              </a:spcBef>
            </a:pPr>
            <a:r>
              <a:rPr dirty="0"/>
              <a:t>ZigBee Mesh</a:t>
            </a:r>
            <a:r>
              <a:rPr spc="-95" dirty="0"/>
              <a:t> </a:t>
            </a:r>
            <a:r>
              <a:rPr dirty="0"/>
              <a:t>Networking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7598" y="4048505"/>
            <a:ext cx="479425" cy="191770"/>
          </a:xfrm>
          <a:custGeom>
            <a:avLst/>
            <a:gdLst/>
            <a:ahLst/>
            <a:cxnLst/>
            <a:rect l="l" t="t" r="r" b="b"/>
            <a:pathLst>
              <a:path w="479425" h="191770">
                <a:moveTo>
                  <a:pt x="364742" y="154944"/>
                </a:moveTo>
                <a:lnTo>
                  <a:pt x="353313" y="191262"/>
                </a:lnTo>
                <a:lnTo>
                  <a:pt x="479425" y="171069"/>
                </a:lnTo>
                <a:lnTo>
                  <a:pt x="468653" y="160655"/>
                </a:lnTo>
                <a:lnTo>
                  <a:pt x="382904" y="160655"/>
                </a:lnTo>
                <a:lnTo>
                  <a:pt x="364742" y="154944"/>
                </a:lnTo>
                <a:close/>
              </a:path>
              <a:path w="479425" h="191770">
                <a:moveTo>
                  <a:pt x="376174" y="118615"/>
                </a:moveTo>
                <a:lnTo>
                  <a:pt x="364742" y="154944"/>
                </a:lnTo>
                <a:lnTo>
                  <a:pt x="382904" y="160655"/>
                </a:lnTo>
                <a:lnTo>
                  <a:pt x="394335" y="124333"/>
                </a:lnTo>
                <a:lnTo>
                  <a:pt x="376174" y="118615"/>
                </a:lnTo>
                <a:close/>
              </a:path>
              <a:path w="479425" h="191770">
                <a:moveTo>
                  <a:pt x="387603" y="82296"/>
                </a:moveTo>
                <a:lnTo>
                  <a:pt x="376174" y="118615"/>
                </a:lnTo>
                <a:lnTo>
                  <a:pt x="394335" y="124333"/>
                </a:lnTo>
                <a:lnTo>
                  <a:pt x="382904" y="160655"/>
                </a:lnTo>
                <a:lnTo>
                  <a:pt x="468653" y="160655"/>
                </a:lnTo>
                <a:lnTo>
                  <a:pt x="387603" y="82296"/>
                </a:lnTo>
                <a:close/>
              </a:path>
              <a:path w="479425" h="191770">
                <a:moveTo>
                  <a:pt x="114819" y="36328"/>
                </a:moveTo>
                <a:lnTo>
                  <a:pt x="103367" y="72762"/>
                </a:lnTo>
                <a:lnTo>
                  <a:pt x="364742" y="154944"/>
                </a:lnTo>
                <a:lnTo>
                  <a:pt x="376174" y="118615"/>
                </a:lnTo>
                <a:lnTo>
                  <a:pt x="114819" y="36328"/>
                </a:lnTo>
                <a:close/>
              </a:path>
              <a:path w="479425" h="191770">
                <a:moveTo>
                  <a:pt x="126237" y="0"/>
                </a:moveTo>
                <a:lnTo>
                  <a:pt x="0" y="20193"/>
                </a:lnTo>
                <a:lnTo>
                  <a:pt x="91948" y="109093"/>
                </a:lnTo>
                <a:lnTo>
                  <a:pt x="103367" y="72762"/>
                </a:lnTo>
                <a:lnTo>
                  <a:pt x="85216" y="67056"/>
                </a:lnTo>
                <a:lnTo>
                  <a:pt x="96647" y="30607"/>
                </a:lnTo>
                <a:lnTo>
                  <a:pt x="116617" y="30607"/>
                </a:lnTo>
                <a:lnTo>
                  <a:pt x="126237" y="0"/>
                </a:lnTo>
                <a:close/>
              </a:path>
              <a:path w="479425" h="191770">
                <a:moveTo>
                  <a:pt x="96647" y="30607"/>
                </a:moveTo>
                <a:lnTo>
                  <a:pt x="85216" y="67056"/>
                </a:lnTo>
                <a:lnTo>
                  <a:pt x="103367" y="72762"/>
                </a:lnTo>
                <a:lnTo>
                  <a:pt x="114819" y="36328"/>
                </a:lnTo>
                <a:lnTo>
                  <a:pt x="96647" y="30607"/>
                </a:lnTo>
                <a:close/>
              </a:path>
              <a:path w="479425" h="191770">
                <a:moveTo>
                  <a:pt x="116617" y="30607"/>
                </a:moveTo>
                <a:lnTo>
                  <a:pt x="96647" y="30607"/>
                </a:lnTo>
                <a:lnTo>
                  <a:pt x="114819" y="36328"/>
                </a:lnTo>
                <a:lnTo>
                  <a:pt x="116617" y="3060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5548" y="4472813"/>
            <a:ext cx="914400" cy="452755"/>
          </a:xfrm>
          <a:custGeom>
            <a:avLst/>
            <a:gdLst/>
            <a:ahLst/>
            <a:cxnLst/>
            <a:rect l="l" t="t" r="r" b="b"/>
            <a:pathLst>
              <a:path w="914400" h="452754">
                <a:moveTo>
                  <a:pt x="803482" y="418177"/>
                </a:moveTo>
                <a:lnTo>
                  <a:pt x="786638" y="452374"/>
                </a:lnTo>
                <a:lnTo>
                  <a:pt x="914400" y="451612"/>
                </a:lnTo>
                <a:lnTo>
                  <a:pt x="895432" y="426593"/>
                </a:lnTo>
                <a:lnTo>
                  <a:pt x="820547" y="426593"/>
                </a:lnTo>
                <a:lnTo>
                  <a:pt x="803482" y="418177"/>
                </a:lnTo>
                <a:close/>
              </a:path>
              <a:path w="914400" h="452754">
                <a:moveTo>
                  <a:pt x="820322" y="383990"/>
                </a:moveTo>
                <a:lnTo>
                  <a:pt x="803482" y="418177"/>
                </a:lnTo>
                <a:lnTo>
                  <a:pt x="820547" y="426593"/>
                </a:lnTo>
                <a:lnTo>
                  <a:pt x="837438" y="392430"/>
                </a:lnTo>
                <a:lnTo>
                  <a:pt x="820322" y="383990"/>
                </a:lnTo>
                <a:close/>
              </a:path>
              <a:path w="914400" h="452754">
                <a:moveTo>
                  <a:pt x="837184" y="349757"/>
                </a:moveTo>
                <a:lnTo>
                  <a:pt x="820322" y="383990"/>
                </a:lnTo>
                <a:lnTo>
                  <a:pt x="837438" y="392430"/>
                </a:lnTo>
                <a:lnTo>
                  <a:pt x="820547" y="426593"/>
                </a:lnTo>
                <a:lnTo>
                  <a:pt x="895432" y="426593"/>
                </a:lnTo>
                <a:lnTo>
                  <a:pt x="837184" y="349757"/>
                </a:lnTo>
                <a:close/>
              </a:path>
              <a:path w="914400" h="452754">
                <a:moveTo>
                  <a:pt x="111020" y="34245"/>
                </a:moveTo>
                <a:lnTo>
                  <a:pt x="94204" y="68384"/>
                </a:lnTo>
                <a:lnTo>
                  <a:pt x="803482" y="418177"/>
                </a:lnTo>
                <a:lnTo>
                  <a:pt x="820322" y="383990"/>
                </a:lnTo>
                <a:lnTo>
                  <a:pt x="111020" y="34245"/>
                </a:lnTo>
                <a:close/>
              </a:path>
              <a:path w="914400" h="452754">
                <a:moveTo>
                  <a:pt x="127888" y="0"/>
                </a:moveTo>
                <a:lnTo>
                  <a:pt x="0" y="762"/>
                </a:lnTo>
                <a:lnTo>
                  <a:pt x="77342" y="102616"/>
                </a:lnTo>
                <a:lnTo>
                  <a:pt x="94204" y="68384"/>
                </a:lnTo>
                <a:lnTo>
                  <a:pt x="77088" y="59943"/>
                </a:lnTo>
                <a:lnTo>
                  <a:pt x="93852" y="25781"/>
                </a:lnTo>
                <a:lnTo>
                  <a:pt x="115189" y="25781"/>
                </a:lnTo>
                <a:lnTo>
                  <a:pt x="127888" y="0"/>
                </a:lnTo>
                <a:close/>
              </a:path>
              <a:path w="914400" h="452754">
                <a:moveTo>
                  <a:pt x="93852" y="25781"/>
                </a:moveTo>
                <a:lnTo>
                  <a:pt x="77088" y="59943"/>
                </a:lnTo>
                <a:lnTo>
                  <a:pt x="94204" y="68384"/>
                </a:lnTo>
                <a:lnTo>
                  <a:pt x="111020" y="34245"/>
                </a:lnTo>
                <a:lnTo>
                  <a:pt x="93852" y="25781"/>
                </a:lnTo>
                <a:close/>
              </a:path>
              <a:path w="914400" h="452754">
                <a:moveTo>
                  <a:pt x="115189" y="25781"/>
                </a:moveTo>
                <a:lnTo>
                  <a:pt x="93852" y="25781"/>
                </a:lnTo>
                <a:lnTo>
                  <a:pt x="111020" y="34245"/>
                </a:lnTo>
                <a:lnTo>
                  <a:pt x="115189" y="2578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8148" y="5299075"/>
            <a:ext cx="508000" cy="269875"/>
          </a:xfrm>
          <a:custGeom>
            <a:avLst/>
            <a:gdLst/>
            <a:ahLst/>
            <a:cxnLst/>
            <a:rect l="l" t="t" r="r" b="b"/>
            <a:pathLst>
              <a:path w="508000" h="269875">
                <a:moveTo>
                  <a:pt x="398193" y="233112"/>
                </a:moveTo>
                <a:lnTo>
                  <a:pt x="380365" y="266700"/>
                </a:lnTo>
                <a:lnTo>
                  <a:pt x="508000" y="269875"/>
                </a:lnTo>
                <a:lnTo>
                  <a:pt x="488225" y="242062"/>
                </a:lnTo>
                <a:lnTo>
                  <a:pt x="415035" y="242062"/>
                </a:lnTo>
                <a:lnTo>
                  <a:pt x="398193" y="233112"/>
                </a:lnTo>
                <a:close/>
              </a:path>
              <a:path w="508000" h="269875">
                <a:moveTo>
                  <a:pt x="416067" y="199439"/>
                </a:moveTo>
                <a:lnTo>
                  <a:pt x="398193" y="233112"/>
                </a:lnTo>
                <a:lnTo>
                  <a:pt x="415035" y="242062"/>
                </a:lnTo>
                <a:lnTo>
                  <a:pt x="432943" y="208406"/>
                </a:lnTo>
                <a:lnTo>
                  <a:pt x="416067" y="199439"/>
                </a:lnTo>
                <a:close/>
              </a:path>
              <a:path w="508000" h="269875">
                <a:moveTo>
                  <a:pt x="433958" y="165734"/>
                </a:moveTo>
                <a:lnTo>
                  <a:pt x="416067" y="199439"/>
                </a:lnTo>
                <a:lnTo>
                  <a:pt x="432943" y="208406"/>
                </a:lnTo>
                <a:lnTo>
                  <a:pt x="415035" y="242062"/>
                </a:lnTo>
                <a:lnTo>
                  <a:pt x="488225" y="242062"/>
                </a:lnTo>
                <a:lnTo>
                  <a:pt x="433958" y="165734"/>
                </a:lnTo>
                <a:close/>
              </a:path>
              <a:path w="508000" h="269875">
                <a:moveTo>
                  <a:pt x="109933" y="36762"/>
                </a:moveTo>
                <a:lnTo>
                  <a:pt x="92059" y="70435"/>
                </a:lnTo>
                <a:lnTo>
                  <a:pt x="398193" y="233112"/>
                </a:lnTo>
                <a:lnTo>
                  <a:pt x="416067" y="199439"/>
                </a:lnTo>
                <a:lnTo>
                  <a:pt x="109933" y="36762"/>
                </a:lnTo>
                <a:close/>
              </a:path>
              <a:path w="508000" h="269875">
                <a:moveTo>
                  <a:pt x="0" y="0"/>
                </a:moveTo>
                <a:lnTo>
                  <a:pt x="74168" y="104140"/>
                </a:lnTo>
                <a:lnTo>
                  <a:pt x="92059" y="70435"/>
                </a:lnTo>
                <a:lnTo>
                  <a:pt x="75183" y="61468"/>
                </a:lnTo>
                <a:lnTo>
                  <a:pt x="93091" y="27812"/>
                </a:lnTo>
                <a:lnTo>
                  <a:pt x="114683" y="27812"/>
                </a:lnTo>
                <a:lnTo>
                  <a:pt x="127761" y="3175"/>
                </a:lnTo>
                <a:lnTo>
                  <a:pt x="0" y="0"/>
                </a:lnTo>
                <a:close/>
              </a:path>
              <a:path w="508000" h="269875">
                <a:moveTo>
                  <a:pt x="93091" y="27812"/>
                </a:moveTo>
                <a:lnTo>
                  <a:pt x="75183" y="61468"/>
                </a:lnTo>
                <a:lnTo>
                  <a:pt x="92059" y="70435"/>
                </a:lnTo>
                <a:lnTo>
                  <a:pt x="109933" y="36762"/>
                </a:lnTo>
                <a:lnTo>
                  <a:pt x="93091" y="27812"/>
                </a:lnTo>
                <a:close/>
              </a:path>
              <a:path w="508000" h="269875">
                <a:moveTo>
                  <a:pt x="114683" y="27812"/>
                </a:moveTo>
                <a:lnTo>
                  <a:pt x="93091" y="27812"/>
                </a:lnTo>
                <a:lnTo>
                  <a:pt x="109933" y="36762"/>
                </a:lnTo>
                <a:lnTo>
                  <a:pt x="114683" y="2781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0242" y="3606800"/>
            <a:ext cx="1177290" cy="962025"/>
          </a:xfrm>
          <a:custGeom>
            <a:avLst/>
            <a:gdLst/>
            <a:ahLst/>
            <a:cxnLst/>
            <a:rect l="l" t="t" r="r" b="b"/>
            <a:pathLst>
              <a:path w="1177289" h="962025">
                <a:moveTo>
                  <a:pt x="321691" y="127762"/>
                </a:moveTo>
                <a:lnTo>
                  <a:pt x="320255" y="78359"/>
                </a:lnTo>
                <a:lnTo>
                  <a:pt x="318008" y="0"/>
                </a:lnTo>
                <a:lnTo>
                  <a:pt x="218059" y="79502"/>
                </a:lnTo>
                <a:lnTo>
                  <a:pt x="252590" y="95592"/>
                </a:lnTo>
                <a:lnTo>
                  <a:pt x="34582" y="564629"/>
                </a:lnTo>
                <a:lnTo>
                  <a:pt x="0" y="548513"/>
                </a:lnTo>
                <a:lnTo>
                  <a:pt x="3683" y="676275"/>
                </a:lnTo>
                <a:lnTo>
                  <a:pt x="102184" y="597916"/>
                </a:lnTo>
                <a:lnTo>
                  <a:pt x="103632" y="596773"/>
                </a:lnTo>
                <a:lnTo>
                  <a:pt x="69088" y="580694"/>
                </a:lnTo>
                <a:lnTo>
                  <a:pt x="287096" y="111658"/>
                </a:lnTo>
                <a:lnTo>
                  <a:pt x="321691" y="127762"/>
                </a:lnTo>
                <a:close/>
              </a:path>
              <a:path w="1177289" h="962025">
                <a:moveTo>
                  <a:pt x="1176782" y="541274"/>
                </a:moveTo>
                <a:lnTo>
                  <a:pt x="1049147" y="538480"/>
                </a:lnTo>
                <a:lnTo>
                  <a:pt x="1065364" y="572884"/>
                </a:lnTo>
                <a:lnTo>
                  <a:pt x="387819" y="892797"/>
                </a:lnTo>
                <a:lnTo>
                  <a:pt x="371602" y="858393"/>
                </a:lnTo>
                <a:lnTo>
                  <a:pt x="292608" y="958850"/>
                </a:lnTo>
                <a:lnTo>
                  <a:pt x="420370" y="961771"/>
                </a:lnTo>
                <a:lnTo>
                  <a:pt x="407898" y="935355"/>
                </a:lnTo>
                <a:lnTo>
                  <a:pt x="404063" y="927227"/>
                </a:lnTo>
                <a:lnTo>
                  <a:pt x="1081608" y="607314"/>
                </a:lnTo>
                <a:lnTo>
                  <a:pt x="1097915" y="641858"/>
                </a:lnTo>
                <a:lnTo>
                  <a:pt x="1158354" y="564769"/>
                </a:lnTo>
                <a:lnTo>
                  <a:pt x="1176782" y="54127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1384" y="4316348"/>
            <a:ext cx="236854" cy="730250"/>
          </a:xfrm>
          <a:custGeom>
            <a:avLst/>
            <a:gdLst/>
            <a:ahLst/>
            <a:cxnLst/>
            <a:rect l="l" t="t" r="r" b="b"/>
            <a:pathLst>
              <a:path w="236854" h="730250">
                <a:moveTo>
                  <a:pt x="0" y="605663"/>
                </a:moveTo>
                <a:lnTo>
                  <a:pt x="27939" y="730250"/>
                </a:lnTo>
                <a:lnTo>
                  <a:pt x="102848" y="642493"/>
                </a:lnTo>
                <a:lnTo>
                  <a:pt x="69341" y="642493"/>
                </a:lnTo>
                <a:lnTo>
                  <a:pt x="32385" y="633221"/>
                </a:lnTo>
                <a:lnTo>
                  <a:pt x="36948" y="614804"/>
                </a:lnTo>
                <a:lnTo>
                  <a:pt x="0" y="605663"/>
                </a:lnTo>
                <a:close/>
              </a:path>
              <a:path w="236854" h="730250">
                <a:moveTo>
                  <a:pt x="36948" y="614804"/>
                </a:moveTo>
                <a:lnTo>
                  <a:pt x="32385" y="633221"/>
                </a:lnTo>
                <a:lnTo>
                  <a:pt x="69341" y="642493"/>
                </a:lnTo>
                <a:lnTo>
                  <a:pt x="73935" y="623956"/>
                </a:lnTo>
                <a:lnTo>
                  <a:pt x="36948" y="614804"/>
                </a:lnTo>
                <a:close/>
              </a:path>
              <a:path w="236854" h="730250">
                <a:moveTo>
                  <a:pt x="73935" y="623956"/>
                </a:moveTo>
                <a:lnTo>
                  <a:pt x="69341" y="642493"/>
                </a:lnTo>
                <a:lnTo>
                  <a:pt x="102848" y="642493"/>
                </a:lnTo>
                <a:lnTo>
                  <a:pt x="110870" y="633094"/>
                </a:lnTo>
                <a:lnTo>
                  <a:pt x="73935" y="623956"/>
                </a:lnTo>
                <a:close/>
              </a:path>
              <a:path w="236854" h="730250">
                <a:moveTo>
                  <a:pt x="162919" y="106420"/>
                </a:moveTo>
                <a:lnTo>
                  <a:pt x="36948" y="614804"/>
                </a:lnTo>
                <a:lnTo>
                  <a:pt x="73935" y="623956"/>
                </a:lnTo>
                <a:lnTo>
                  <a:pt x="199906" y="115572"/>
                </a:lnTo>
                <a:lnTo>
                  <a:pt x="162919" y="106420"/>
                </a:lnTo>
                <a:close/>
              </a:path>
              <a:path w="236854" h="730250">
                <a:moveTo>
                  <a:pt x="228603" y="87883"/>
                </a:moveTo>
                <a:lnTo>
                  <a:pt x="167512" y="87883"/>
                </a:lnTo>
                <a:lnTo>
                  <a:pt x="204469" y="97155"/>
                </a:lnTo>
                <a:lnTo>
                  <a:pt x="199906" y="115572"/>
                </a:lnTo>
                <a:lnTo>
                  <a:pt x="236854" y="124713"/>
                </a:lnTo>
                <a:lnTo>
                  <a:pt x="228603" y="87883"/>
                </a:lnTo>
                <a:close/>
              </a:path>
              <a:path w="236854" h="730250">
                <a:moveTo>
                  <a:pt x="167512" y="87883"/>
                </a:moveTo>
                <a:lnTo>
                  <a:pt x="162919" y="106420"/>
                </a:lnTo>
                <a:lnTo>
                  <a:pt x="199906" y="115572"/>
                </a:lnTo>
                <a:lnTo>
                  <a:pt x="204469" y="97155"/>
                </a:lnTo>
                <a:lnTo>
                  <a:pt x="167512" y="87883"/>
                </a:lnTo>
                <a:close/>
              </a:path>
              <a:path w="236854" h="730250">
                <a:moveTo>
                  <a:pt x="208914" y="0"/>
                </a:moveTo>
                <a:lnTo>
                  <a:pt x="125984" y="97281"/>
                </a:lnTo>
                <a:lnTo>
                  <a:pt x="162919" y="106420"/>
                </a:lnTo>
                <a:lnTo>
                  <a:pt x="167512" y="87883"/>
                </a:lnTo>
                <a:lnTo>
                  <a:pt x="228603" y="87883"/>
                </a:lnTo>
                <a:lnTo>
                  <a:pt x="20891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6800" y="4987925"/>
            <a:ext cx="644525" cy="363855"/>
          </a:xfrm>
          <a:custGeom>
            <a:avLst/>
            <a:gdLst/>
            <a:ahLst/>
            <a:cxnLst/>
            <a:rect l="l" t="t" r="r" b="b"/>
            <a:pathLst>
              <a:path w="644525" h="363854">
                <a:moveTo>
                  <a:pt x="535568" y="323993"/>
                </a:moveTo>
                <a:lnTo>
                  <a:pt x="516889" y="357124"/>
                </a:lnTo>
                <a:lnTo>
                  <a:pt x="644525" y="363474"/>
                </a:lnTo>
                <a:lnTo>
                  <a:pt x="624206" y="333375"/>
                </a:lnTo>
                <a:lnTo>
                  <a:pt x="552195" y="333375"/>
                </a:lnTo>
                <a:lnTo>
                  <a:pt x="535568" y="323993"/>
                </a:lnTo>
                <a:close/>
              </a:path>
              <a:path w="644525" h="363854">
                <a:moveTo>
                  <a:pt x="554303" y="290761"/>
                </a:moveTo>
                <a:lnTo>
                  <a:pt x="535568" y="323993"/>
                </a:lnTo>
                <a:lnTo>
                  <a:pt x="552195" y="333375"/>
                </a:lnTo>
                <a:lnTo>
                  <a:pt x="570864" y="300100"/>
                </a:lnTo>
                <a:lnTo>
                  <a:pt x="554303" y="290761"/>
                </a:lnTo>
                <a:close/>
              </a:path>
              <a:path w="644525" h="363854">
                <a:moveTo>
                  <a:pt x="573024" y="257556"/>
                </a:moveTo>
                <a:lnTo>
                  <a:pt x="554303" y="290761"/>
                </a:lnTo>
                <a:lnTo>
                  <a:pt x="570864" y="300100"/>
                </a:lnTo>
                <a:lnTo>
                  <a:pt x="552195" y="333375"/>
                </a:lnTo>
                <a:lnTo>
                  <a:pt x="624206" y="333375"/>
                </a:lnTo>
                <a:lnTo>
                  <a:pt x="573024" y="257556"/>
                </a:lnTo>
                <a:close/>
              </a:path>
              <a:path w="644525" h="363854">
                <a:moveTo>
                  <a:pt x="108904" y="39573"/>
                </a:moveTo>
                <a:lnTo>
                  <a:pt x="90219" y="72716"/>
                </a:lnTo>
                <a:lnTo>
                  <a:pt x="535568" y="323993"/>
                </a:lnTo>
                <a:lnTo>
                  <a:pt x="554303" y="290761"/>
                </a:lnTo>
                <a:lnTo>
                  <a:pt x="108904" y="39573"/>
                </a:lnTo>
                <a:close/>
              </a:path>
              <a:path w="644525" h="363854">
                <a:moveTo>
                  <a:pt x="0" y="0"/>
                </a:moveTo>
                <a:lnTo>
                  <a:pt x="71500" y="105918"/>
                </a:lnTo>
                <a:lnTo>
                  <a:pt x="90219" y="72716"/>
                </a:lnTo>
                <a:lnTo>
                  <a:pt x="73660" y="63373"/>
                </a:lnTo>
                <a:lnTo>
                  <a:pt x="92329" y="30225"/>
                </a:lnTo>
                <a:lnTo>
                  <a:pt x="114174" y="30225"/>
                </a:lnTo>
                <a:lnTo>
                  <a:pt x="127635" y="6350"/>
                </a:lnTo>
                <a:lnTo>
                  <a:pt x="0" y="0"/>
                </a:lnTo>
                <a:close/>
              </a:path>
              <a:path w="644525" h="363854">
                <a:moveTo>
                  <a:pt x="92329" y="30225"/>
                </a:moveTo>
                <a:lnTo>
                  <a:pt x="73660" y="63373"/>
                </a:lnTo>
                <a:lnTo>
                  <a:pt x="90219" y="72716"/>
                </a:lnTo>
                <a:lnTo>
                  <a:pt x="108904" y="39573"/>
                </a:lnTo>
                <a:lnTo>
                  <a:pt x="92329" y="30225"/>
                </a:lnTo>
                <a:close/>
              </a:path>
              <a:path w="644525" h="363854">
                <a:moveTo>
                  <a:pt x="114174" y="30225"/>
                </a:moveTo>
                <a:lnTo>
                  <a:pt x="92329" y="30225"/>
                </a:lnTo>
                <a:lnTo>
                  <a:pt x="108904" y="39573"/>
                </a:lnTo>
                <a:lnTo>
                  <a:pt x="114174" y="3022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9298" y="5558535"/>
            <a:ext cx="942975" cy="195580"/>
          </a:xfrm>
          <a:custGeom>
            <a:avLst/>
            <a:gdLst/>
            <a:ahLst/>
            <a:cxnLst/>
            <a:rect l="l" t="t" r="r" b="b"/>
            <a:pathLst>
              <a:path w="942975" h="195579">
                <a:moveTo>
                  <a:pt x="827319" y="157629"/>
                </a:moveTo>
                <a:lnTo>
                  <a:pt x="822960" y="195478"/>
                </a:lnTo>
                <a:lnTo>
                  <a:pt x="920796" y="159791"/>
                </a:lnTo>
                <a:lnTo>
                  <a:pt x="846201" y="159791"/>
                </a:lnTo>
                <a:lnTo>
                  <a:pt x="827319" y="157629"/>
                </a:lnTo>
                <a:close/>
              </a:path>
              <a:path w="942975" h="195579">
                <a:moveTo>
                  <a:pt x="831678" y="119788"/>
                </a:moveTo>
                <a:lnTo>
                  <a:pt x="827319" y="157629"/>
                </a:lnTo>
                <a:lnTo>
                  <a:pt x="846201" y="159791"/>
                </a:lnTo>
                <a:lnTo>
                  <a:pt x="850518" y="121945"/>
                </a:lnTo>
                <a:lnTo>
                  <a:pt x="831678" y="119788"/>
                </a:lnTo>
                <a:close/>
              </a:path>
              <a:path w="942975" h="195579">
                <a:moveTo>
                  <a:pt x="836040" y="81914"/>
                </a:moveTo>
                <a:lnTo>
                  <a:pt x="831678" y="119788"/>
                </a:lnTo>
                <a:lnTo>
                  <a:pt x="850518" y="121945"/>
                </a:lnTo>
                <a:lnTo>
                  <a:pt x="846201" y="159791"/>
                </a:lnTo>
                <a:lnTo>
                  <a:pt x="920796" y="159791"/>
                </a:lnTo>
                <a:lnTo>
                  <a:pt x="942975" y="151701"/>
                </a:lnTo>
                <a:lnTo>
                  <a:pt x="836040" y="81914"/>
                </a:lnTo>
                <a:close/>
              </a:path>
              <a:path w="942975" h="195579">
                <a:moveTo>
                  <a:pt x="115783" y="37823"/>
                </a:moveTo>
                <a:lnTo>
                  <a:pt x="111423" y="75664"/>
                </a:lnTo>
                <a:lnTo>
                  <a:pt x="827319" y="157629"/>
                </a:lnTo>
                <a:lnTo>
                  <a:pt x="831678" y="119788"/>
                </a:lnTo>
                <a:lnTo>
                  <a:pt x="115783" y="37823"/>
                </a:lnTo>
                <a:close/>
              </a:path>
              <a:path w="942975" h="195579">
                <a:moveTo>
                  <a:pt x="120141" y="0"/>
                </a:moveTo>
                <a:lnTo>
                  <a:pt x="0" y="43751"/>
                </a:lnTo>
                <a:lnTo>
                  <a:pt x="107061" y="113525"/>
                </a:lnTo>
                <a:lnTo>
                  <a:pt x="111423" y="75664"/>
                </a:lnTo>
                <a:lnTo>
                  <a:pt x="92583" y="73507"/>
                </a:lnTo>
                <a:lnTo>
                  <a:pt x="96900" y="35661"/>
                </a:lnTo>
                <a:lnTo>
                  <a:pt x="116032" y="35661"/>
                </a:lnTo>
                <a:lnTo>
                  <a:pt x="120141" y="0"/>
                </a:lnTo>
                <a:close/>
              </a:path>
              <a:path w="942975" h="195579">
                <a:moveTo>
                  <a:pt x="96900" y="35661"/>
                </a:moveTo>
                <a:lnTo>
                  <a:pt x="92583" y="73507"/>
                </a:lnTo>
                <a:lnTo>
                  <a:pt x="111423" y="75664"/>
                </a:lnTo>
                <a:lnTo>
                  <a:pt x="115783" y="37823"/>
                </a:lnTo>
                <a:lnTo>
                  <a:pt x="96900" y="35661"/>
                </a:lnTo>
                <a:close/>
              </a:path>
              <a:path w="942975" h="195579">
                <a:moveTo>
                  <a:pt x="116032" y="35661"/>
                </a:moveTo>
                <a:lnTo>
                  <a:pt x="96900" y="35661"/>
                </a:lnTo>
                <a:lnTo>
                  <a:pt x="115783" y="37823"/>
                </a:lnTo>
                <a:lnTo>
                  <a:pt x="116032" y="356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2223" y="5293867"/>
            <a:ext cx="989330" cy="410845"/>
          </a:xfrm>
          <a:custGeom>
            <a:avLst/>
            <a:gdLst/>
            <a:ahLst/>
            <a:cxnLst/>
            <a:rect l="l" t="t" r="r" b="b"/>
            <a:pathLst>
              <a:path w="989329" h="410845">
                <a:moveTo>
                  <a:pt x="85598" y="304012"/>
                </a:moveTo>
                <a:lnTo>
                  <a:pt x="0" y="398906"/>
                </a:lnTo>
                <a:lnTo>
                  <a:pt x="127380" y="410438"/>
                </a:lnTo>
                <a:lnTo>
                  <a:pt x="116177" y="381901"/>
                </a:lnTo>
                <a:lnTo>
                  <a:pt x="95758" y="381901"/>
                </a:lnTo>
                <a:lnTo>
                  <a:pt x="81787" y="346430"/>
                </a:lnTo>
                <a:lnTo>
                  <a:pt x="99524" y="339484"/>
                </a:lnTo>
                <a:lnTo>
                  <a:pt x="85598" y="304012"/>
                </a:lnTo>
                <a:close/>
              </a:path>
              <a:path w="989329" h="410845">
                <a:moveTo>
                  <a:pt x="99524" y="339484"/>
                </a:moveTo>
                <a:lnTo>
                  <a:pt x="81787" y="346430"/>
                </a:lnTo>
                <a:lnTo>
                  <a:pt x="95758" y="381901"/>
                </a:lnTo>
                <a:lnTo>
                  <a:pt x="113455" y="374969"/>
                </a:lnTo>
                <a:lnTo>
                  <a:pt x="99524" y="339484"/>
                </a:lnTo>
                <a:close/>
              </a:path>
              <a:path w="989329" h="410845">
                <a:moveTo>
                  <a:pt x="113455" y="374969"/>
                </a:moveTo>
                <a:lnTo>
                  <a:pt x="95758" y="381901"/>
                </a:lnTo>
                <a:lnTo>
                  <a:pt x="116177" y="381901"/>
                </a:lnTo>
                <a:lnTo>
                  <a:pt x="113455" y="374969"/>
                </a:lnTo>
                <a:close/>
              </a:path>
              <a:path w="989329" h="410845">
                <a:moveTo>
                  <a:pt x="875722" y="35515"/>
                </a:moveTo>
                <a:lnTo>
                  <a:pt x="99524" y="339484"/>
                </a:lnTo>
                <a:lnTo>
                  <a:pt x="113455" y="374969"/>
                </a:lnTo>
                <a:lnTo>
                  <a:pt x="889588" y="70941"/>
                </a:lnTo>
                <a:lnTo>
                  <a:pt x="875722" y="35515"/>
                </a:lnTo>
                <a:close/>
              </a:path>
              <a:path w="989329" h="410845">
                <a:moveTo>
                  <a:pt x="973721" y="28574"/>
                </a:moveTo>
                <a:lnTo>
                  <a:pt x="893445" y="28574"/>
                </a:lnTo>
                <a:lnTo>
                  <a:pt x="907287" y="64007"/>
                </a:lnTo>
                <a:lnTo>
                  <a:pt x="889588" y="70941"/>
                </a:lnTo>
                <a:lnTo>
                  <a:pt x="903477" y="106425"/>
                </a:lnTo>
                <a:lnTo>
                  <a:pt x="973721" y="28574"/>
                </a:lnTo>
                <a:close/>
              </a:path>
              <a:path w="989329" h="410845">
                <a:moveTo>
                  <a:pt x="893445" y="28574"/>
                </a:moveTo>
                <a:lnTo>
                  <a:pt x="875722" y="35515"/>
                </a:lnTo>
                <a:lnTo>
                  <a:pt x="889588" y="70941"/>
                </a:lnTo>
                <a:lnTo>
                  <a:pt x="907287" y="64007"/>
                </a:lnTo>
                <a:lnTo>
                  <a:pt x="893445" y="28574"/>
                </a:lnTo>
                <a:close/>
              </a:path>
              <a:path w="989329" h="410845">
                <a:moveTo>
                  <a:pt x="861822" y="0"/>
                </a:moveTo>
                <a:lnTo>
                  <a:pt x="875722" y="35515"/>
                </a:lnTo>
                <a:lnTo>
                  <a:pt x="893445" y="28574"/>
                </a:lnTo>
                <a:lnTo>
                  <a:pt x="973721" y="28574"/>
                </a:lnTo>
                <a:lnTo>
                  <a:pt x="989076" y="11556"/>
                </a:lnTo>
                <a:lnTo>
                  <a:pt x="86182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4350" y="2441575"/>
            <a:ext cx="735330" cy="492125"/>
          </a:xfrm>
          <a:custGeom>
            <a:avLst/>
            <a:gdLst/>
            <a:ahLst/>
            <a:cxnLst/>
            <a:rect l="l" t="t" r="r" b="b"/>
            <a:pathLst>
              <a:path w="735329" h="492125">
                <a:moveTo>
                  <a:pt x="63118" y="381000"/>
                </a:moveTo>
                <a:lnTo>
                  <a:pt x="0" y="492125"/>
                </a:lnTo>
                <a:lnTo>
                  <a:pt x="126745" y="475996"/>
                </a:lnTo>
                <a:lnTo>
                  <a:pt x="112625" y="454913"/>
                </a:lnTo>
                <a:lnTo>
                  <a:pt x="89788" y="454913"/>
                </a:lnTo>
                <a:lnTo>
                  <a:pt x="68580" y="423290"/>
                </a:lnTo>
                <a:lnTo>
                  <a:pt x="84366" y="412722"/>
                </a:lnTo>
                <a:lnTo>
                  <a:pt x="63118" y="381000"/>
                </a:lnTo>
                <a:close/>
              </a:path>
              <a:path w="735329" h="492125">
                <a:moveTo>
                  <a:pt x="84366" y="412722"/>
                </a:moveTo>
                <a:lnTo>
                  <a:pt x="68580" y="423290"/>
                </a:lnTo>
                <a:lnTo>
                  <a:pt x="89788" y="454913"/>
                </a:lnTo>
                <a:lnTo>
                  <a:pt x="105555" y="444358"/>
                </a:lnTo>
                <a:lnTo>
                  <a:pt x="84366" y="412722"/>
                </a:lnTo>
                <a:close/>
              </a:path>
              <a:path w="735329" h="492125">
                <a:moveTo>
                  <a:pt x="105555" y="444358"/>
                </a:moveTo>
                <a:lnTo>
                  <a:pt x="89788" y="454913"/>
                </a:lnTo>
                <a:lnTo>
                  <a:pt x="112625" y="454913"/>
                </a:lnTo>
                <a:lnTo>
                  <a:pt x="105555" y="444358"/>
                </a:lnTo>
                <a:close/>
              </a:path>
              <a:path w="735329" h="492125">
                <a:moveTo>
                  <a:pt x="629432" y="47824"/>
                </a:moveTo>
                <a:lnTo>
                  <a:pt x="84366" y="412722"/>
                </a:lnTo>
                <a:lnTo>
                  <a:pt x="105555" y="444358"/>
                </a:lnTo>
                <a:lnTo>
                  <a:pt x="650621" y="79461"/>
                </a:lnTo>
                <a:lnTo>
                  <a:pt x="629432" y="47824"/>
                </a:lnTo>
                <a:close/>
              </a:path>
              <a:path w="735329" h="492125">
                <a:moveTo>
                  <a:pt x="713813" y="37211"/>
                </a:moveTo>
                <a:lnTo>
                  <a:pt x="645287" y="37211"/>
                </a:lnTo>
                <a:lnTo>
                  <a:pt x="666496" y="68834"/>
                </a:lnTo>
                <a:lnTo>
                  <a:pt x="650621" y="79461"/>
                </a:lnTo>
                <a:lnTo>
                  <a:pt x="671829" y="111125"/>
                </a:lnTo>
                <a:lnTo>
                  <a:pt x="713813" y="37211"/>
                </a:lnTo>
                <a:close/>
              </a:path>
              <a:path w="735329" h="492125">
                <a:moveTo>
                  <a:pt x="645287" y="37211"/>
                </a:moveTo>
                <a:lnTo>
                  <a:pt x="629432" y="47824"/>
                </a:lnTo>
                <a:lnTo>
                  <a:pt x="650621" y="79461"/>
                </a:lnTo>
                <a:lnTo>
                  <a:pt x="666496" y="68834"/>
                </a:lnTo>
                <a:lnTo>
                  <a:pt x="645287" y="37211"/>
                </a:lnTo>
                <a:close/>
              </a:path>
              <a:path w="735329" h="492125">
                <a:moveTo>
                  <a:pt x="734949" y="0"/>
                </a:moveTo>
                <a:lnTo>
                  <a:pt x="608202" y="16128"/>
                </a:lnTo>
                <a:lnTo>
                  <a:pt x="629432" y="47824"/>
                </a:lnTo>
                <a:lnTo>
                  <a:pt x="645287" y="37211"/>
                </a:lnTo>
                <a:lnTo>
                  <a:pt x="713813" y="37211"/>
                </a:lnTo>
                <a:lnTo>
                  <a:pt x="73494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9336" y="2681223"/>
            <a:ext cx="260985" cy="792480"/>
          </a:xfrm>
          <a:custGeom>
            <a:avLst/>
            <a:gdLst/>
            <a:ahLst/>
            <a:cxnLst/>
            <a:rect l="l" t="t" r="r" b="b"/>
            <a:pathLst>
              <a:path w="260985" h="792479">
                <a:moveTo>
                  <a:pt x="0" y="667130"/>
                </a:moveTo>
                <a:lnTo>
                  <a:pt x="26162" y="792226"/>
                </a:lnTo>
                <a:lnTo>
                  <a:pt x="102793" y="704976"/>
                </a:lnTo>
                <a:lnTo>
                  <a:pt x="68834" y="704976"/>
                </a:lnTo>
                <a:lnTo>
                  <a:pt x="32003" y="695198"/>
                </a:lnTo>
                <a:lnTo>
                  <a:pt x="36825" y="676824"/>
                </a:lnTo>
                <a:lnTo>
                  <a:pt x="0" y="667130"/>
                </a:lnTo>
                <a:close/>
              </a:path>
              <a:path w="260985" h="792479">
                <a:moveTo>
                  <a:pt x="36825" y="676824"/>
                </a:moveTo>
                <a:lnTo>
                  <a:pt x="32003" y="695198"/>
                </a:lnTo>
                <a:lnTo>
                  <a:pt x="68834" y="704976"/>
                </a:lnTo>
                <a:lnTo>
                  <a:pt x="73679" y="686524"/>
                </a:lnTo>
                <a:lnTo>
                  <a:pt x="36825" y="676824"/>
                </a:lnTo>
                <a:close/>
              </a:path>
              <a:path w="260985" h="792479">
                <a:moveTo>
                  <a:pt x="73679" y="686524"/>
                </a:moveTo>
                <a:lnTo>
                  <a:pt x="68834" y="704976"/>
                </a:lnTo>
                <a:lnTo>
                  <a:pt x="102793" y="704976"/>
                </a:lnTo>
                <a:lnTo>
                  <a:pt x="110489" y="696213"/>
                </a:lnTo>
                <a:lnTo>
                  <a:pt x="73679" y="686524"/>
                </a:lnTo>
                <a:close/>
              </a:path>
              <a:path w="260985" h="792479">
                <a:moveTo>
                  <a:pt x="186686" y="105778"/>
                </a:moveTo>
                <a:lnTo>
                  <a:pt x="36825" y="676824"/>
                </a:lnTo>
                <a:lnTo>
                  <a:pt x="73679" y="686524"/>
                </a:lnTo>
                <a:lnTo>
                  <a:pt x="223635" y="115451"/>
                </a:lnTo>
                <a:lnTo>
                  <a:pt x="186686" y="105778"/>
                </a:lnTo>
                <a:close/>
              </a:path>
              <a:path w="260985" h="792479">
                <a:moveTo>
                  <a:pt x="252550" y="87375"/>
                </a:moveTo>
                <a:lnTo>
                  <a:pt x="191515" y="87375"/>
                </a:lnTo>
                <a:lnTo>
                  <a:pt x="228473" y="97027"/>
                </a:lnTo>
                <a:lnTo>
                  <a:pt x="223635" y="115451"/>
                </a:lnTo>
                <a:lnTo>
                  <a:pt x="260476" y="125095"/>
                </a:lnTo>
                <a:lnTo>
                  <a:pt x="252550" y="87375"/>
                </a:lnTo>
                <a:close/>
              </a:path>
              <a:path w="260985" h="792479">
                <a:moveTo>
                  <a:pt x="191515" y="87375"/>
                </a:moveTo>
                <a:lnTo>
                  <a:pt x="186686" y="105778"/>
                </a:lnTo>
                <a:lnTo>
                  <a:pt x="223635" y="115451"/>
                </a:lnTo>
                <a:lnTo>
                  <a:pt x="228473" y="97027"/>
                </a:lnTo>
                <a:lnTo>
                  <a:pt x="191515" y="87375"/>
                </a:lnTo>
                <a:close/>
              </a:path>
              <a:path w="260985" h="792479">
                <a:moveTo>
                  <a:pt x="234187" y="0"/>
                </a:moveTo>
                <a:lnTo>
                  <a:pt x="149860" y="96138"/>
                </a:lnTo>
                <a:lnTo>
                  <a:pt x="186686" y="105778"/>
                </a:lnTo>
                <a:lnTo>
                  <a:pt x="191515" y="87375"/>
                </a:lnTo>
                <a:lnTo>
                  <a:pt x="252550" y="87375"/>
                </a:lnTo>
                <a:lnTo>
                  <a:pt x="23418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2191385"/>
            <a:ext cx="717550" cy="195580"/>
          </a:xfrm>
          <a:custGeom>
            <a:avLst/>
            <a:gdLst/>
            <a:ahLst/>
            <a:cxnLst/>
            <a:rect l="l" t="t" r="r" b="b"/>
            <a:pathLst>
              <a:path w="717550" h="195580">
                <a:moveTo>
                  <a:pt x="601679" y="158012"/>
                </a:moveTo>
                <a:lnTo>
                  <a:pt x="595376" y="195579"/>
                </a:lnTo>
                <a:lnTo>
                  <a:pt x="707610" y="161162"/>
                </a:lnTo>
                <a:lnTo>
                  <a:pt x="620395" y="161162"/>
                </a:lnTo>
                <a:lnTo>
                  <a:pt x="601679" y="158012"/>
                </a:lnTo>
                <a:close/>
              </a:path>
              <a:path w="717550" h="195580">
                <a:moveTo>
                  <a:pt x="607988" y="120414"/>
                </a:moveTo>
                <a:lnTo>
                  <a:pt x="601679" y="158012"/>
                </a:lnTo>
                <a:lnTo>
                  <a:pt x="620395" y="161162"/>
                </a:lnTo>
                <a:lnTo>
                  <a:pt x="626745" y="123570"/>
                </a:lnTo>
                <a:lnTo>
                  <a:pt x="607988" y="120414"/>
                </a:lnTo>
                <a:close/>
              </a:path>
              <a:path w="717550" h="195580">
                <a:moveTo>
                  <a:pt x="614299" y="82803"/>
                </a:moveTo>
                <a:lnTo>
                  <a:pt x="607988" y="120414"/>
                </a:lnTo>
                <a:lnTo>
                  <a:pt x="626745" y="123570"/>
                </a:lnTo>
                <a:lnTo>
                  <a:pt x="620395" y="161162"/>
                </a:lnTo>
                <a:lnTo>
                  <a:pt x="707610" y="161162"/>
                </a:lnTo>
                <a:lnTo>
                  <a:pt x="717550" y="158114"/>
                </a:lnTo>
                <a:lnTo>
                  <a:pt x="614299" y="82803"/>
                </a:lnTo>
                <a:close/>
              </a:path>
              <a:path w="717550" h="195580">
                <a:moveTo>
                  <a:pt x="115867" y="37587"/>
                </a:moveTo>
                <a:lnTo>
                  <a:pt x="109561" y="75166"/>
                </a:lnTo>
                <a:lnTo>
                  <a:pt x="601679" y="158012"/>
                </a:lnTo>
                <a:lnTo>
                  <a:pt x="607988" y="120414"/>
                </a:lnTo>
                <a:lnTo>
                  <a:pt x="115867" y="37587"/>
                </a:lnTo>
                <a:close/>
              </a:path>
              <a:path w="717550" h="195580">
                <a:moveTo>
                  <a:pt x="122174" y="0"/>
                </a:moveTo>
                <a:lnTo>
                  <a:pt x="0" y="37464"/>
                </a:lnTo>
                <a:lnTo>
                  <a:pt x="103250" y="112775"/>
                </a:lnTo>
                <a:lnTo>
                  <a:pt x="109561" y="75166"/>
                </a:lnTo>
                <a:lnTo>
                  <a:pt x="90804" y="72009"/>
                </a:lnTo>
                <a:lnTo>
                  <a:pt x="97027" y="34416"/>
                </a:lnTo>
                <a:lnTo>
                  <a:pt x="116399" y="34416"/>
                </a:lnTo>
                <a:lnTo>
                  <a:pt x="122174" y="0"/>
                </a:lnTo>
                <a:close/>
              </a:path>
              <a:path w="717550" h="195580">
                <a:moveTo>
                  <a:pt x="97027" y="34416"/>
                </a:moveTo>
                <a:lnTo>
                  <a:pt x="90804" y="72009"/>
                </a:lnTo>
                <a:lnTo>
                  <a:pt x="109561" y="75166"/>
                </a:lnTo>
                <a:lnTo>
                  <a:pt x="115867" y="37587"/>
                </a:lnTo>
                <a:lnTo>
                  <a:pt x="97027" y="34416"/>
                </a:lnTo>
                <a:close/>
              </a:path>
              <a:path w="717550" h="195580">
                <a:moveTo>
                  <a:pt x="116399" y="34416"/>
                </a:moveTo>
                <a:lnTo>
                  <a:pt x="97027" y="34416"/>
                </a:lnTo>
                <a:lnTo>
                  <a:pt x="115867" y="37587"/>
                </a:lnTo>
                <a:lnTo>
                  <a:pt x="116399" y="344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1648" y="2209419"/>
            <a:ext cx="854075" cy="221615"/>
          </a:xfrm>
          <a:custGeom>
            <a:avLst/>
            <a:gdLst/>
            <a:ahLst/>
            <a:cxnLst/>
            <a:rect l="l" t="t" r="r" b="b"/>
            <a:pathLst>
              <a:path w="854075" h="221614">
                <a:moveTo>
                  <a:pt x="102997" y="108711"/>
                </a:moveTo>
                <a:lnTo>
                  <a:pt x="0" y="184530"/>
                </a:lnTo>
                <a:lnTo>
                  <a:pt x="122427" y="221360"/>
                </a:lnTo>
                <a:lnTo>
                  <a:pt x="116513" y="187070"/>
                </a:lnTo>
                <a:lnTo>
                  <a:pt x="97154" y="187070"/>
                </a:lnTo>
                <a:lnTo>
                  <a:pt x="90677" y="149478"/>
                </a:lnTo>
                <a:lnTo>
                  <a:pt x="109468" y="146230"/>
                </a:lnTo>
                <a:lnTo>
                  <a:pt x="102997" y="108711"/>
                </a:lnTo>
                <a:close/>
              </a:path>
              <a:path w="854075" h="221614">
                <a:moveTo>
                  <a:pt x="109468" y="146230"/>
                </a:moveTo>
                <a:lnTo>
                  <a:pt x="90677" y="149478"/>
                </a:lnTo>
                <a:lnTo>
                  <a:pt x="97154" y="187070"/>
                </a:lnTo>
                <a:lnTo>
                  <a:pt x="115952" y="183821"/>
                </a:lnTo>
                <a:lnTo>
                  <a:pt x="109468" y="146230"/>
                </a:lnTo>
                <a:close/>
              </a:path>
              <a:path w="854075" h="221614">
                <a:moveTo>
                  <a:pt x="115952" y="183821"/>
                </a:moveTo>
                <a:lnTo>
                  <a:pt x="97154" y="187070"/>
                </a:lnTo>
                <a:lnTo>
                  <a:pt x="116513" y="187070"/>
                </a:lnTo>
                <a:lnTo>
                  <a:pt x="115952" y="183821"/>
                </a:lnTo>
                <a:close/>
              </a:path>
              <a:path w="854075" h="221614">
                <a:moveTo>
                  <a:pt x="738249" y="37539"/>
                </a:moveTo>
                <a:lnTo>
                  <a:pt x="109468" y="146230"/>
                </a:lnTo>
                <a:lnTo>
                  <a:pt x="115952" y="183821"/>
                </a:lnTo>
                <a:lnTo>
                  <a:pt x="744733" y="75130"/>
                </a:lnTo>
                <a:lnTo>
                  <a:pt x="738249" y="37539"/>
                </a:lnTo>
                <a:close/>
              </a:path>
              <a:path w="854075" h="221614">
                <a:moveTo>
                  <a:pt x="845640" y="34289"/>
                </a:moveTo>
                <a:lnTo>
                  <a:pt x="757047" y="34289"/>
                </a:lnTo>
                <a:lnTo>
                  <a:pt x="763524" y="71881"/>
                </a:lnTo>
                <a:lnTo>
                  <a:pt x="744733" y="75130"/>
                </a:lnTo>
                <a:lnTo>
                  <a:pt x="751204" y="112648"/>
                </a:lnTo>
                <a:lnTo>
                  <a:pt x="854075" y="36829"/>
                </a:lnTo>
                <a:lnTo>
                  <a:pt x="845640" y="34289"/>
                </a:lnTo>
                <a:close/>
              </a:path>
              <a:path w="854075" h="221614">
                <a:moveTo>
                  <a:pt x="757047" y="34289"/>
                </a:moveTo>
                <a:lnTo>
                  <a:pt x="738249" y="37539"/>
                </a:lnTo>
                <a:lnTo>
                  <a:pt x="744733" y="75130"/>
                </a:lnTo>
                <a:lnTo>
                  <a:pt x="763524" y="71881"/>
                </a:lnTo>
                <a:lnTo>
                  <a:pt x="757047" y="34289"/>
                </a:lnTo>
                <a:close/>
              </a:path>
              <a:path w="854075" h="221614">
                <a:moveTo>
                  <a:pt x="731774" y="0"/>
                </a:moveTo>
                <a:lnTo>
                  <a:pt x="738249" y="37539"/>
                </a:lnTo>
                <a:lnTo>
                  <a:pt x="757047" y="34289"/>
                </a:lnTo>
                <a:lnTo>
                  <a:pt x="845640" y="34289"/>
                </a:lnTo>
                <a:lnTo>
                  <a:pt x="73177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32496" y="2457450"/>
            <a:ext cx="411480" cy="987425"/>
          </a:xfrm>
          <a:custGeom>
            <a:avLst/>
            <a:gdLst/>
            <a:ahLst/>
            <a:cxnLst/>
            <a:rect l="l" t="t" r="r" b="b"/>
            <a:pathLst>
              <a:path w="411479" h="987425">
                <a:moveTo>
                  <a:pt x="340640" y="888100"/>
                </a:moveTo>
                <a:lnTo>
                  <a:pt x="305180" y="902080"/>
                </a:lnTo>
                <a:lnTo>
                  <a:pt x="400176" y="987425"/>
                </a:lnTo>
                <a:lnTo>
                  <a:pt x="407430" y="905763"/>
                </a:lnTo>
                <a:lnTo>
                  <a:pt x="347599" y="905763"/>
                </a:lnTo>
                <a:lnTo>
                  <a:pt x="340640" y="888100"/>
                </a:lnTo>
                <a:close/>
              </a:path>
              <a:path w="411479" h="987425">
                <a:moveTo>
                  <a:pt x="376073" y="874130"/>
                </a:moveTo>
                <a:lnTo>
                  <a:pt x="340640" y="888100"/>
                </a:lnTo>
                <a:lnTo>
                  <a:pt x="347599" y="905763"/>
                </a:lnTo>
                <a:lnTo>
                  <a:pt x="383031" y="891794"/>
                </a:lnTo>
                <a:lnTo>
                  <a:pt x="376073" y="874130"/>
                </a:lnTo>
                <a:close/>
              </a:path>
              <a:path w="411479" h="987425">
                <a:moveTo>
                  <a:pt x="411479" y="860171"/>
                </a:moveTo>
                <a:lnTo>
                  <a:pt x="376073" y="874130"/>
                </a:lnTo>
                <a:lnTo>
                  <a:pt x="383031" y="891794"/>
                </a:lnTo>
                <a:lnTo>
                  <a:pt x="347599" y="905763"/>
                </a:lnTo>
                <a:lnTo>
                  <a:pt x="407430" y="905763"/>
                </a:lnTo>
                <a:lnTo>
                  <a:pt x="411479" y="860171"/>
                </a:lnTo>
                <a:close/>
              </a:path>
              <a:path w="411479" h="987425">
                <a:moveTo>
                  <a:pt x="70839" y="99324"/>
                </a:moveTo>
                <a:lnTo>
                  <a:pt x="35406" y="113294"/>
                </a:lnTo>
                <a:lnTo>
                  <a:pt x="340640" y="888100"/>
                </a:lnTo>
                <a:lnTo>
                  <a:pt x="376073" y="874130"/>
                </a:lnTo>
                <a:lnTo>
                  <a:pt x="70839" y="99324"/>
                </a:lnTo>
                <a:close/>
              </a:path>
              <a:path w="411479" h="987425">
                <a:moveTo>
                  <a:pt x="11302" y="0"/>
                </a:moveTo>
                <a:lnTo>
                  <a:pt x="0" y="127253"/>
                </a:lnTo>
                <a:lnTo>
                  <a:pt x="35406" y="113294"/>
                </a:lnTo>
                <a:lnTo>
                  <a:pt x="28448" y="95630"/>
                </a:lnTo>
                <a:lnTo>
                  <a:pt x="63880" y="81661"/>
                </a:lnTo>
                <a:lnTo>
                  <a:pt x="102199" y="81661"/>
                </a:lnTo>
                <a:lnTo>
                  <a:pt x="11302" y="0"/>
                </a:lnTo>
                <a:close/>
              </a:path>
              <a:path w="411479" h="987425">
                <a:moveTo>
                  <a:pt x="63880" y="81661"/>
                </a:moveTo>
                <a:lnTo>
                  <a:pt x="28448" y="95630"/>
                </a:lnTo>
                <a:lnTo>
                  <a:pt x="35406" y="113294"/>
                </a:lnTo>
                <a:lnTo>
                  <a:pt x="70839" y="99324"/>
                </a:lnTo>
                <a:lnTo>
                  <a:pt x="63880" y="81661"/>
                </a:lnTo>
                <a:close/>
              </a:path>
              <a:path w="411479" h="987425">
                <a:moveTo>
                  <a:pt x="102199" y="81661"/>
                </a:moveTo>
                <a:lnTo>
                  <a:pt x="63880" y="81661"/>
                </a:lnTo>
                <a:lnTo>
                  <a:pt x="70839" y="99324"/>
                </a:lnTo>
                <a:lnTo>
                  <a:pt x="106299" y="85344"/>
                </a:lnTo>
                <a:lnTo>
                  <a:pt x="102199" y="816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7923" y="2501900"/>
            <a:ext cx="447675" cy="730250"/>
          </a:xfrm>
          <a:custGeom>
            <a:avLst/>
            <a:gdLst/>
            <a:ahLst/>
            <a:cxnLst/>
            <a:rect l="l" t="t" r="r" b="b"/>
            <a:pathLst>
              <a:path w="447675" h="730250">
                <a:moveTo>
                  <a:pt x="11049" y="602996"/>
                </a:moveTo>
                <a:lnTo>
                  <a:pt x="0" y="730250"/>
                </a:lnTo>
                <a:lnTo>
                  <a:pt x="108584" y="662686"/>
                </a:lnTo>
                <a:lnTo>
                  <a:pt x="102566" y="659002"/>
                </a:lnTo>
                <a:lnTo>
                  <a:pt x="66040" y="659002"/>
                </a:lnTo>
                <a:lnTo>
                  <a:pt x="33654" y="639063"/>
                </a:lnTo>
                <a:lnTo>
                  <a:pt x="43566" y="622896"/>
                </a:lnTo>
                <a:lnTo>
                  <a:pt x="11049" y="602996"/>
                </a:lnTo>
                <a:close/>
              </a:path>
              <a:path w="447675" h="730250">
                <a:moveTo>
                  <a:pt x="43566" y="622896"/>
                </a:moveTo>
                <a:lnTo>
                  <a:pt x="33654" y="639063"/>
                </a:lnTo>
                <a:lnTo>
                  <a:pt x="66040" y="659002"/>
                </a:lnTo>
                <a:lnTo>
                  <a:pt x="76005" y="642747"/>
                </a:lnTo>
                <a:lnTo>
                  <a:pt x="43566" y="622896"/>
                </a:lnTo>
                <a:close/>
              </a:path>
              <a:path w="447675" h="730250">
                <a:moveTo>
                  <a:pt x="76005" y="642747"/>
                </a:moveTo>
                <a:lnTo>
                  <a:pt x="66040" y="659002"/>
                </a:lnTo>
                <a:lnTo>
                  <a:pt x="102566" y="659002"/>
                </a:lnTo>
                <a:lnTo>
                  <a:pt x="76005" y="642747"/>
                </a:lnTo>
                <a:close/>
              </a:path>
              <a:path w="447675" h="730250">
                <a:moveTo>
                  <a:pt x="371796" y="87502"/>
                </a:moveTo>
                <a:lnTo>
                  <a:pt x="43566" y="622896"/>
                </a:lnTo>
                <a:lnTo>
                  <a:pt x="76005" y="642747"/>
                </a:lnTo>
                <a:lnTo>
                  <a:pt x="404235" y="107353"/>
                </a:lnTo>
                <a:lnTo>
                  <a:pt x="371796" y="87502"/>
                </a:lnTo>
                <a:close/>
              </a:path>
              <a:path w="447675" h="730250">
                <a:moveTo>
                  <a:pt x="441559" y="71247"/>
                </a:moveTo>
                <a:lnTo>
                  <a:pt x="381761" y="71247"/>
                </a:lnTo>
                <a:lnTo>
                  <a:pt x="414147" y="91186"/>
                </a:lnTo>
                <a:lnTo>
                  <a:pt x="404235" y="107353"/>
                </a:lnTo>
                <a:lnTo>
                  <a:pt x="436752" y="127253"/>
                </a:lnTo>
                <a:lnTo>
                  <a:pt x="441559" y="71247"/>
                </a:lnTo>
                <a:close/>
              </a:path>
              <a:path w="447675" h="730250">
                <a:moveTo>
                  <a:pt x="381761" y="71247"/>
                </a:moveTo>
                <a:lnTo>
                  <a:pt x="371796" y="87502"/>
                </a:lnTo>
                <a:lnTo>
                  <a:pt x="404235" y="107353"/>
                </a:lnTo>
                <a:lnTo>
                  <a:pt x="414147" y="91186"/>
                </a:lnTo>
                <a:lnTo>
                  <a:pt x="381761" y="71247"/>
                </a:lnTo>
                <a:close/>
              </a:path>
              <a:path w="447675" h="730250">
                <a:moveTo>
                  <a:pt x="447675" y="0"/>
                </a:moveTo>
                <a:lnTo>
                  <a:pt x="339217" y="67563"/>
                </a:lnTo>
                <a:lnTo>
                  <a:pt x="371796" y="87502"/>
                </a:lnTo>
                <a:lnTo>
                  <a:pt x="381761" y="71247"/>
                </a:lnTo>
                <a:lnTo>
                  <a:pt x="441559" y="71247"/>
                </a:lnTo>
                <a:lnTo>
                  <a:pt x="44767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3023" y="3575177"/>
            <a:ext cx="824230" cy="298450"/>
          </a:xfrm>
          <a:custGeom>
            <a:avLst/>
            <a:gdLst/>
            <a:ahLst/>
            <a:cxnLst/>
            <a:rect l="l" t="t" r="r" b="b"/>
            <a:pathLst>
              <a:path w="824229" h="298450">
                <a:moveTo>
                  <a:pt x="709217" y="261808"/>
                </a:moveTo>
                <a:lnTo>
                  <a:pt x="697865" y="298196"/>
                </a:lnTo>
                <a:lnTo>
                  <a:pt x="823976" y="277622"/>
                </a:lnTo>
                <a:lnTo>
                  <a:pt x="813407" y="267462"/>
                </a:lnTo>
                <a:lnTo>
                  <a:pt x="727328" y="267462"/>
                </a:lnTo>
                <a:lnTo>
                  <a:pt x="709217" y="261808"/>
                </a:lnTo>
                <a:close/>
              </a:path>
              <a:path w="824229" h="298450">
                <a:moveTo>
                  <a:pt x="720558" y="225459"/>
                </a:moveTo>
                <a:lnTo>
                  <a:pt x="709217" y="261808"/>
                </a:lnTo>
                <a:lnTo>
                  <a:pt x="727328" y="267462"/>
                </a:lnTo>
                <a:lnTo>
                  <a:pt x="738758" y="231140"/>
                </a:lnTo>
                <a:lnTo>
                  <a:pt x="720558" y="225459"/>
                </a:lnTo>
                <a:close/>
              </a:path>
              <a:path w="824229" h="298450">
                <a:moveTo>
                  <a:pt x="731901" y="189103"/>
                </a:moveTo>
                <a:lnTo>
                  <a:pt x="720558" y="225459"/>
                </a:lnTo>
                <a:lnTo>
                  <a:pt x="738758" y="231140"/>
                </a:lnTo>
                <a:lnTo>
                  <a:pt x="727328" y="267462"/>
                </a:lnTo>
                <a:lnTo>
                  <a:pt x="813407" y="267462"/>
                </a:lnTo>
                <a:lnTo>
                  <a:pt x="731901" y="189103"/>
                </a:lnTo>
                <a:close/>
              </a:path>
              <a:path w="824229" h="298450">
                <a:moveTo>
                  <a:pt x="114874" y="36422"/>
                </a:moveTo>
                <a:lnTo>
                  <a:pt x="103544" y="72737"/>
                </a:lnTo>
                <a:lnTo>
                  <a:pt x="709217" y="261808"/>
                </a:lnTo>
                <a:lnTo>
                  <a:pt x="720558" y="225459"/>
                </a:lnTo>
                <a:lnTo>
                  <a:pt x="114874" y="36422"/>
                </a:lnTo>
                <a:close/>
              </a:path>
              <a:path w="824229" h="298450">
                <a:moveTo>
                  <a:pt x="126237" y="0"/>
                </a:moveTo>
                <a:lnTo>
                  <a:pt x="0" y="20447"/>
                </a:lnTo>
                <a:lnTo>
                  <a:pt x="92201" y="109093"/>
                </a:lnTo>
                <a:lnTo>
                  <a:pt x="103544" y="72737"/>
                </a:lnTo>
                <a:lnTo>
                  <a:pt x="85344" y="67056"/>
                </a:lnTo>
                <a:lnTo>
                  <a:pt x="96647" y="30734"/>
                </a:lnTo>
                <a:lnTo>
                  <a:pt x="116649" y="30734"/>
                </a:lnTo>
                <a:lnTo>
                  <a:pt x="126237" y="0"/>
                </a:lnTo>
                <a:close/>
              </a:path>
              <a:path w="824229" h="298450">
                <a:moveTo>
                  <a:pt x="96647" y="30734"/>
                </a:moveTo>
                <a:lnTo>
                  <a:pt x="85344" y="67056"/>
                </a:lnTo>
                <a:lnTo>
                  <a:pt x="103544" y="72737"/>
                </a:lnTo>
                <a:lnTo>
                  <a:pt x="114874" y="36422"/>
                </a:lnTo>
                <a:lnTo>
                  <a:pt x="96647" y="30734"/>
                </a:lnTo>
                <a:close/>
              </a:path>
              <a:path w="824229" h="298450">
                <a:moveTo>
                  <a:pt x="116649" y="30734"/>
                </a:moveTo>
                <a:lnTo>
                  <a:pt x="96647" y="30734"/>
                </a:lnTo>
                <a:lnTo>
                  <a:pt x="114874" y="36422"/>
                </a:lnTo>
                <a:lnTo>
                  <a:pt x="116649" y="307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27900" y="4302125"/>
            <a:ext cx="539750" cy="446405"/>
          </a:xfrm>
          <a:custGeom>
            <a:avLst/>
            <a:gdLst/>
            <a:ahLst/>
            <a:cxnLst/>
            <a:rect l="l" t="t" r="r" b="b"/>
            <a:pathLst>
              <a:path w="539750" h="446404">
                <a:moveTo>
                  <a:pt x="51689" y="329183"/>
                </a:moveTo>
                <a:lnTo>
                  <a:pt x="0" y="446024"/>
                </a:lnTo>
                <a:lnTo>
                  <a:pt x="124459" y="417322"/>
                </a:lnTo>
                <a:lnTo>
                  <a:pt x="110199" y="400050"/>
                </a:lnTo>
                <a:lnTo>
                  <a:pt x="85598" y="400050"/>
                </a:lnTo>
                <a:lnTo>
                  <a:pt x="61341" y="370713"/>
                </a:lnTo>
                <a:lnTo>
                  <a:pt x="75983" y="358608"/>
                </a:lnTo>
                <a:lnTo>
                  <a:pt x="51689" y="329183"/>
                </a:lnTo>
                <a:close/>
              </a:path>
              <a:path w="539750" h="446404">
                <a:moveTo>
                  <a:pt x="75983" y="358608"/>
                </a:moveTo>
                <a:lnTo>
                  <a:pt x="61341" y="370713"/>
                </a:lnTo>
                <a:lnTo>
                  <a:pt x="85598" y="400050"/>
                </a:lnTo>
                <a:lnTo>
                  <a:pt x="100219" y="387962"/>
                </a:lnTo>
                <a:lnTo>
                  <a:pt x="75983" y="358608"/>
                </a:lnTo>
                <a:close/>
              </a:path>
              <a:path w="539750" h="446404">
                <a:moveTo>
                  <a:pt x="100219" y="387962"/>
                </a:moveTo>
                <a:lnTo>
                  <a:pt x="85598" y="400050"/>
                </a:lnTo>
                <a:lnTo>
                  <a:pt x="110199" y="400050"/>
                </a:lnTo>
                <a:lnTo>
                  <a:pt x="100219" y="387962"/>
                </a:lnTo>
                <a:close/>
              </a:path>
              <a:path w="539750" h="446404">
                <a:moveTo>
                  <a:pt x="439530" y="58061"/>
                </a:moveTo>
                <a:lnTo>
                  <a:pt x="75983" y="358608"/>
                </a:lnTo>
                <a:lnTo>
                  <a:pt x="100219" y="387962"/>
                </a:lnTo>
                <a:lnTo>
                  <a:pt x="463766" y="87415"/>
                </a:lnTo>
                <a:lnTo>
                  <a:pt x="439530" y="58061"/>
                </a:lnTo>
                <a:close/>
              </a:path>
              <a:path w="539750" h="446404">
                <a:moveTo>
                  <a:pt x="519411" y="45974"/>
                </a:moveTo>
                <a:lnTo>
                  <a:pt x="454151" y="45974"/>
                </a:lnTo>
                <a:lnTo>
                  <a:pt x="478408" y="75311"/>
                </a:lnTo>
                <a:lnTo>
                  <a:pt x="463766" y="87415"/>
                </a:lnTo>
                <a:lnTo>
                  <a:pt x="488060" y="116839"/>
                </a:lnTo>
                <a:lnTo>
                  <a:pt x="519411" y="45974"/>
                </a:lnTo>
                <a:close/>
              </a:path>
              <a:path w="539750" h="446404">
                <a:moveTo>
                  <a:pt x="454151" y="45974"/>
                </a:moveTo>
                <a:lnTo>
                  <a:pt x="439530" y="58061"/>
                </a:lnTo>
                <a:lnTo>
                  <a:pt x="463766" y="87415"/>
                </a:lnTo>
                <a:lnTo>
                  <a:pt x="478408" y="75311"/>
                </a:lnTo>
                <a:lnTo>
                  <a:pt x="454151" y="45974"/>
                </a:lnTo>
                <a:close/>
              </a:path>
              <a:path w="539750" h="446404">
                <a:moveTo>
                  <a:pt x="539750" y="0"/>
                </a:moveTo>
                <a:lnTo>
                  <a:pt x="415290" y="28701"/>
                </a:lnTo>
                <a:lnTo>
                  <a:pt x="439530" y="58061"/>
                </a:lnTo>
                <a:lnTo>
                  <a:pt x="454151" y="45974"/>
                </a:lnTo>
                <a:lnTo>
                  <a:pt x="519411" y="45974"/>
                </a:lnTo>
                <a:lnTo>
                  <a:pt x="53975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2543" y="4314825"/>
            <a:ext cx="189865" cy="612775"/>
          </a:xfrm>
          <a:custGeom>
            <a:avLst/>
            <a:gdLst/>
            <a:ahLst/>
            <a:cxnLst/>
            <a:rect l="l" t="t" r="r" b="b"/>
            <a:pathLst>
              <a:path w="189865" h="612775">
                <a:moveTo>
                  <a:pt x="114879" y="504370"/>
                </a:moveTo>
                <a:lnTo>
                  <a:pt x="77597" y="511810"/>
                </a:lnTo>
                <a:lnTo>
                  <a:pt x="155955" y="612775"/>
                </a:lnTo>
                <a:lnTo>
                  <a:pt x="180426" y="523113"/>
                </a:lnTo>
                <a:lnTo>
                  <a:pt x="118617" y="523113"/>
                </a:lnTo>
                <a:lnTo>
                  <a:pt x="114879" y="504370"/>
                </a:lnTo>
                <a:close/>
              </a:path>
              <a:path w="189865" h="612775">
                <a:moveTo>
                  <a:pt x="152225" y="496918"/>
                </a:moveTo>
                <a:lnTo>
                  <a:pt x="114879" y="504370"/>
                </a:lnTo>
                <a:lnTo>
                  <a:pt x="118617" y="523113"/>
                </a:lnTo>
                <a:lnTo>
                  <a:pt x="155955" y="515619"/>
                </a:lnTo>
                <a:lnTo>
                  <a:pt x="152225" y="496918"/>
                </a:lnTo>
                <a:close/>
              </a:path>
              <a:path w="189865" h="612775">
                <a:moveTo>
                  <a:pt x="189610" y="489457"/>
                </a:moveTo>
                <a:lnTo>
                  <a:pt x="152225" y="496918"/>
                </a:lnTo>
                <a:lnTo>
                  <a:pt x="155955" y="515619"/>
                </a:lnTo>
                <a:lnTo>
                  <a:pt x="118617" y="523113"/>
                </a:lnTo>
                <a:lnTo>
                  <a:pt x="180426" y="523113"/>
                </a:lnTo>
                <a:lnTo>
                  <a:pt x="189610" y="489457"/>
                </a:lnTo>
                <a:close/>
              </a:path>
              <a:path w="189865" h="612775">
                <a:moveTo>
                  <a:pt x="74734" y="108420"/>
                </a:moveTo>
                <a:lnTo>
                  <a:pt x="37386" y="115865"/>
                </a:lnTo>
                <a:lnTo>
                  <a:pt x="114879" y="504370"/>
                </a:lnTo>
                <a:lnTo>
                  <a:pt x="152225" y="496918"/>
                </a:lnTo>
                <a:lnTo>
                  <a:pt x="74734" y="108420"/>
                </a:lnTo>
                <a:close/>
              </a:path>
              <a:path w="189865" h="612775">
                <a:moveTo>
                  <a:pt x="33654" y="0"/>
                </a:moveTo>
                <a:lnTo>
                  <a:pt x="0" y="123317"/>
                </a:lnTo>
                <a:lnTo>
                  <a:pt x="37386" y="115865"/>
                </a:lnTo>
                <a:lnTo>
                  <a:pt x="33654" y="97155"/>
                </a:lnTo>
                <a:lnTo>
                  <a:pt x="70992" y="89662"/>
                </a:lnTo>
                <a:lnTo>
                  <a:pt x="103354" y="89662"/>
                </a:lnTo>
                <a:lnTo>
                  <a:pt x="33654" y="0"/>
                </a:lnTo>
                <a:close/>
              </a:path>
              <a:path w="189865" h="612775">
                <a:moveTo>
                  <a:pt x="70992" y="89662"/>
                </a:moveTo>
                <a:lnTo>
                  <a:pt x="33654" y="97155"/>
                </a:lnTo>
                <a:lnTo>
                  <a:pt x="37386" y="115865"/>
                </a:lnTo>
                <a:lnTo>
                  <a:pt x="74734" y="108420"/>
                </a:lnTo>
                <a:lnTo>
                  <a:pt x="70992" y="89662"/>
                </a:lnTo>
                <a:close/>
              </a:path>
              <a:path w="189865" h="612775">
                <a:moveTo>
                  <a:pt x="103354" y="89662"/>
                </a:moveTo>
                <a:lnTo>
                  <a:pt x="70992" y="89662"/>
                </a:lnTo>
                <a:lnTo>
                  <a:pt x="74734" y="108420"/>
                </a:lnTo>
                <a:lnTo>
                  <a:pt x="112140" y="100964"/>
                </a:lnTo>
                <a:lnTo>
                  <a:pt x="103354" y="896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3523" y="5865812"/>
            <a:ext cx="1767205" cy="177800"/>
          </a:xfrm>
          <a:custGeom>
            <a:avLst/>
            <a:gdLst/>
            <a:ahLst/>
            <a:cxnLst/>
            <a:rect l="l" t="t" r="r" b="b"/>
            <a:pathLst>
              <a:path w="1767204" h="177800">
                <a:moveTo>
                  <a:pt x="111887" y="63588"/>
                </a:moveTo>
                <a:lnTo>
                  <a:pt x="0" y="125412"/>
                </a:lnTo>
                <a:lnTo>
                  <a:pt x="116586" y="177787"/>
                </a:lnTo>
                <a:lnTo>
                  <a:pt x="115052" y="140512"/>
                </a:lnTo>
                <a:lnTo>
                  <a:pt x="96012" y="140512"/>
                </a:lnTo>
                <a:lnTo>
                  <a:pt x="94487" y="102438"/>
                </a:lnTo>
                <a:lnTo>
                  <a:pt x="113453" y="101654"/>
                </a:lnTo>
                <a:lnTo>
                  <a:pt x="111887" y="63588"/>
                </a:lnTo>
                <a:close/>
              </a:path>
              <a:path w="1767204" h="177800">
                <a:moveTo>
                  <a:pt x="113453" y="101654"/>
                </a:moveTo>
                <a:lnTo>
                  <a:pt x="94487" y="102438"/>
                </a:lnTo>
                <a:lnTo>
                  <a:pt x="96012" y="140512"/>
                </a:lnTo>
                <a:lnTo>
                  <a:pt x="115019" y="139727"/>
                </a:lnTo>
                <a:lnTo>
                  <a:pt x="113453" y="101654"/>
                </a:lnTo>
                <a:close/>
              </a:path>
              <a:path w="1767204" h="177800">
                <a:moveTo>
                  <a:pt x="115019" y="139727"/>
                </a:moveTo>
                <a:lnTo>
                  <a:pt x="96012" y="140512"/>
                </a:lnTo>
                <a:lnTo>
                  <a:pt x="115052" y="140512"/>
                </a:lnTo>
                <a:lnTo>
                  <a:pt x="115019" y="139727"/>
                </a:lnTo>
                <a:close/>
              </a:path>
              <a:path w="1767204" h="177800">
                <a:moveTo>
                  <a:pt x="1651931" y="38072"/>
                </a:moveTo>
                <a:lnTo>
                  <a:pt x="113453" y="101654"/>
                </a:lnTo>
                <a:lnTo>
                  <a:pt x="115019" y="139727"/>
                </a:lnTo>
                <a:lnTo>
                  <a:pt x="1653497" y="76138"/>
                </a:lnTo>
                <a:lnTo>
                  <a:pt x="1651931" y="38072"/>
                </a:lnTo>
                <a:close/>
              </a:path>
              <a:path w="1767204" h="177800">
                <a:moveTo>
                  <a:pt x="1733345" y="37287"/>
                </a:moveTo>
                <a:lnTo>
                  <a:pt x="1670939" y="37287"/>
                </a:lnTo>
                <a:lnTo>
                  <a:pt x="1672590" y="75349"/>
                </a:lnTo>
                <a:lnTo>
                  <a:pt x="1653497" y="76138"/>
                </a:lnTo>
                <a:lnTo>
                  <a:pt x="1655064" y="114211"/>
                </a:lnTo>
                <a:lnTo>
                  <a:pt x="1766951" y="52387"/>
                </a:lnTo>
                <a:lnTo>
                  <a:pt x="1733345" y="37287"/>
                </a:lnTo>
                <a:close/>
              </a:path>
              <a:path w="1767204" h="177800">
                <a:moveTo>
                  <a:pt x="1670939" y="37287"/>
                </a:moveTo>
                <a:lnTo>
                  <a:pt x="1651931" y="38072"/>
                </a:lnTo>
                <a:lnTo>
                  <a:pt x="1653497" y="76138"/>
                </a:lnTo>
                <a:lnTo>
                  <a:pt x="1672590" y="75349"/>
                </a:lnTo>
                <a:lnTo>
                  <a:pt x="1670939" y="37287"/>
                </a:lnTo>
                <a:close/>
              </a:path>
              <a:path w="1767204" h="177800">
                <a:moveTo>
                  <a:pt x="1650365" y="0"/>
                </a:moveTo>
                <a:lnTo>
                  <a:pt x="1651931" y="38072"/>
                </a:lnTo>
                <a:lnTo>
                  <a:pt x="1670939" y="37287"/>
                </a:lnTo>
                <a:lnTo>
                  <a:pt x="1733345" y="37287"/>
                </a:lnTo>
                <a:lnTo>
                  <a:pt x="165036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8184" y="4733925"/>
            <a:ext cx="132715" cy="612775"/>
          </a:xfrm>
          <a:custGeom>
            <a:avLst/>
            <a:gdLst/>
            <a:ahLst/>
            <a:cxnLst/>
            <a:rect l="l" t="t" r="r" b="b"/>
            <a:pathLst>
              <a:path w="132714" h="612775">
                <a:moveTo>
                  <a:pt x="0" y="495935"/>
                </a:moveTo>
                <a:lnTo>
                  <a:pt x="51815" y="612775"/>
                </a:lnTo>
                <a:lnTo>
                  <a:pt x="104514" y="518541"/>
                </a:lnTo>
                <a:lnTo>
                  <a:pt x="75311" y="518541"/>
                </a:lnTo>
                <a:lnTo>
                  <a:pt x="37211" y="516763"/>
                </a:lnTo>
                <a:lnTo>
                  <a:pt x="38098" y="497714"/>
                </a:lnTo>
                <a:lnTo>
                  <a:pt x="0" y="495935"/>
                </a:lnTo>
                <a:close/>
              </a:path>
              <a:path w="132714" h="612775">
                <a:moveTo>
                  <a:pt x="38098" y="497714"/>
                </a:moveTo>
                <a:lnTo>
                  <a:pt x="37211" y="516763"/>
                </a:lnTo>
                <a:lnTo>
                  <a:pt x="75311" y="518541"/>
                </a:lnTo>
                <a:lnTo>
                  <a:pt x="76198" y="499494"/>
                </a:lnTo>
                <a:lnTo>
                  <a:pt x="38098" y="497714"/>
                </a:lnTo>
                <a:close/>
              </a:path>
              <a:path w="132714" h="612775">
                <a:moveTo>
                  <a:pt x="76198" y="499494"/>
                </a:moveTo>
                <a:lnTo>
                  <a:pt x="75311" y="518541"/>
                </a:lnTo>
                <a:lnTo>
                  <a:pt x="104514" y="518541"/>
                </a:lnTo>
                <a:lnTo>
                  <a:pt x="114173" y="501269"/>
                </a:lnTo>
                <a:lnTo>
                  <a:pt x="76198" y="499494"/>
                </a:lnTo>
                <a:close/>
              </a:path>
              <a:path w="132714" h="612775">
                <a:moveTo>
                  <a:pt x="56008" y="113280"/>
                </a:moveTo>
                <a:lnTo>
                  <a:pt x="38098" y="497714"/>
                </a:lnTo>
                <a:lnTo>
                  <a:pt x="76198" y="499494"/>
                </a:lnTo>
                <a:lnTo>
                  <a:pt x="94108" y="115060"/>
                </a:lnTo>
                <a:lnTo>
                  <a:pt x="56008" y="113280"/>
                </a:lnTo>
                <a:close/>
              </a:path>
              <a:path w="132714" h="612775">
                <a:moveTo>
                  <a:pt x="122181" y="94233"/>
                </a:moveTo>
                <a:lnTo>
                  <a:pt x="56895" y="94233"/>
                </a:lnTo>
                <a:lnTo>
                  <a:pt x="94995" y="96012"/>
                </a:lnTo>
                <a:lnTo>
                  <a:pt x="94108" y="115060"/>
                </a:lnTo>
                <a:lnTo>
                  <a:pt x="132206" y="116839"/>
                </a:lnTo>
                <a:lnTo>
                  <a:pt x="122181" y="94233"/>
                </a:lnTo>
                <a:close/>
              </a:path>
              <a:path w="132714" h="612775">
                <a:moveTo>
                  <a:pt x="56895" y="94233"/>
                </a:moveTo>
                <a:lnTo>
                  <a:pt x="56008" y="113280"/>
                </a:lnTo>
                <a:lnTo>
                  <a:pt x="94108" y="115060"/>
                </a:lnTo>
                <a:lnTo>
                  <a:pt x="94995" y="96012"/>
                </a:lnTo>
                <a:lnTo>
                  <a:pt x="56895" y="94233"/>
                </a:lnTo>
                <a:close/>
              </a:path>
              <a:path w="132714" h="612775">
                <a:moveTo>
                  <a:pt x="80390" y="0"/>
                </a:moveTo>
                <a:lnTo>
                  <a:pt x="18033" y="111506"/>
                </a:lnTo>
                <a:lnTo>
                  <a:pt x="56008" y="113280"/>
                </a:lnTo>
                <a:lnTo>
                  <a:pt x="56895" y="94233"/>
                </a:lnTo>
                <a:lnTo>
                  <a:pt x="122181" y="94233"/>
                </a:lnTo>
                <a:lnTo>
                  <a:pt x="8039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40175" y="4346575"/>
            <a:ext cx="929005" cy="1151255"/>
          </a:xfrm>
          <a:custGeom>
            <a:avLst/>
            <a:gdLst/>
            <a:ahLst/>
            <a:cxnLst/>
            <a:rect l="l" t="t" r="r" b="b"/>
            <a:pathLst>
              <a:path w="929004" h="1151254">
                <a:moveTo>
                  <a:pt x="842109" y="1073942"/>
                </a:moveTo>
                <a:lnTo>
                  <a:pt x="812419" y="1097915"/>
                </a:lnTo>
                <a:lnTo>
                  <a:pt x="928624" y="1150874"/>
                </a:lnTo>
                <a:lnTo>
                  <a:pt x="915104" y="1088771"/>
                </a:lnTo>
                <a:lnTo>
                  <a:pt x="854075" y="1088771"/>
                </a:lnTo>
                <a:lnTo>
                  <a:pt x="842109" y="1073942"/>
                </a:lnTo>
                <a:close/>
              </a:path>
              <a:path w="929004" h="1151254">
                <a:moveTo>
                  <a:pt x="871694" y="1050055"/>
                </a:moveTo>
                <a:lnTo>
                  <a:pt x="842109" y="1073942"/>
                </a:lnTo>
                <a:lnTo>
                  <a:pt x="854075" y="1088771"/>
                </a:lnTo>
                <a:lnTo>
                  <a:pt x="883665" y="1064895"/>
                </a:lnTo>
                <a:lnTo>
                  <a:pt x="871694" y="1050055"/>
                </a:lnTo>
                <a:close/>
              </a:path>
              <a:path w="929004" h="1151254">
                <a:moveTo>
                  <a:pt x="901446" y="1026033"/>
                </a:moveTo>
                <a:lnTo>
                  <a:pt x="871694" y="1050055"/>
                </a:lnTo>
                <a:lnTo>
                  <a:pt x="883665" y="1064895"/>
                </a:lnTo>
                <a:lnTo>
                  <a:pt x="854075" y="1088771"/>
                </a:lnTo>
                <a:lnTo>
                  <a:pt x="915104" y="1088771"/>
                </a:lnTo>
                <a:lnTo>
                  <a:pt x="901446" y="1026033"/>
                </a:lnTo>
                <a:close/>
              </a:path>
              <a:path w="929004" h="1151254">
                <a:moveTo>
                  <a:pt x="86647" y="76942"/>
                </a:moveTo>
                <a:lnTo>
                  <a:pt x="56923" y="100934"/>
                </a:lnTo>
                <a:lnTo>
                  <a:pt x="842109" y="1073942"/>
                </a:lnTo>
                <a:lnTo>
                  <a:pt x="871694" y="1050055"/>
                </a:lnTo>
                <a:lnTo>
                  <a:pt x="86647" y="76942"/>
                </a:lnTo>
                <a:close/>
              </a:path>
              <a:path w="929004" h="1151254">
                <a:moveTo>
                  <a:pt x="0" y="0"/>
                </a:moveTo>
                <a:lnTo>
                  <a:pt x="27304" y="124841"/>
                </a:lnTo>
                <a:lnTo>
                  <a:pt x="56923" y="100934"/>
                </a:lnTo>
                <a:lnTo>
                  <a:pt x="44958" y="86106"/>
                </a:lnTo>
                <a:lnTo>
                  <a:pt x="74675" y="62102"/>
                </a:lnTo>
                <a:lnTo>
                  <a:pt x="105033" y="62102"/>
                </a:lnTo>
                <a:lnTo>
                  <a:pt x="116204" y="53086"/>
                </a:lnTo>
                <a:lnTo>
                  <a:pt x="0" y="0"/>
                </a:lnTo>
                <a:close/>
              </a:path>
              <a:path w="929004" h="1151254">
                <a:moveTo>
                  <a:pt x="74675" y="62102"/>
                </a:moveTo>
                <a:lnTo>
                  <a:pt x="44958" y="86106"/>
                </a:lnTo>
                <a:lnTo>
                  <a:pt x="56923" y="100934"/>
                </a:lnTo>
                <a:lnTo>
                  <a:pt x="86647" y="76942"/>
                </a:lnTo>
                <a:lnTo>
                  <a:pt x="74675" y="62102"/>
                </a:lnTo>
                <a:close/>
              </a:path>
              <a:path w="929004" h="1151254">
                <a:moveTo>
                  <a:pt x="105033" y="62102"/>
                </a:moveTo>
                <a:lnTo>
                  <a:pt x="74675" y="62102"/>
                </a:lnTo>
                <a:lnTo>
                  <a:pt x="86647" y="76942"/>
                </a:lnTo>
                <a:lnTo>
                  <a:pt x="105033" y="6210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2275" y="2882899"/>
            <a:ext cx="1981200" cy="1220470"/>
          </a:xfrm>
          <a:custGeom>
            <a:avLst/>
            <a:gdLst/>
            <a:ahLst/>
            <a:cxnLst/>
            <a:rect l="l" t="t" r="r" b="b"/>
            <a:pathLst>
              <a:path w="1981200" h="1220470">
                <a:moveTo>
                  <a:pt x="993775" y="0"/>
                </a:moveTo>
                <a:lnTo>
                  <a:pt x="867918" y="21844"/>
                </a:lnTo>
                <a:lnTo>
                  <a:pt x="890536" y="52514"/>
                </a:lnTo>
                <a:lnTo>
                  <a:pt x="80645" y="650201"/>
                </a:lnTo>
                <a:lnTo>
                  <a:pt x="58039" y="619506"/>
                </a:lnTo>
                <a:lnTo>
                  <a:pt x="0" y="733425"/>
                </a:lnTo>
                <a:lnTo>
                  <a:pt x="125857" y="711581"/>
                </a:lnTo>
                <a:lnTo>
                  <a:pt x="111544" y="692150"/>
                </a:lnTo>
                <a:lnTo>
                  <a:pt x="103251" y="680910"/>
                </a:lnTo>
                <a:lnTo>
                  <a:pt x="913168" y="83197"/>
                </a:lnTo>
                <a:lnTo>
                  <a:pt x="935736" y="113792"/>
                </a:lnTo>
                <a:lnTo>
                  <a:pt x="972718" y="41275"/>
                </a:lnTo>
                <a:lnTo>
                  <a:pt x="993775" y="0"/>
                </a:lnTo>
                <a:close/>
              </a:path>
              <a:path w="1981200" h="1220470">
                <a:moveTo>
                  <a:pt x="1295781" y="179324"/>
                </a:moveTo>
                <a:lnTo>
                  <a:pt x="1290675" y="135382"/>
                </a:lnTo>
                <a:lnTo>
                  <a:pt x="1281049" y="52324"/>
                </a:lnTo>
                <a:lnTo>
                  <a:pt x="1188339" y="140208"/>
                </a:lnTo>
                <a:lnTo>
                  <a:pt x="1224127" y="153250"/>
                </a:lnTo>
                <a:lnTo>
                  <a:pt x="986332" y="806767"/>
                </a:lnTo>
                <a:lnTo>
                  <a:pt x="950595" y="793750"/>
                </a:lnTo>
                <a:lnTo>
                  <a:pt x="965200" y="920750"/>
                </a:lnTo>
                <a:lnTo>
                  <a:pt x="1052931" y="837692"/>
                </a:lnTo>
                <a:lnTo>
                  <a:pt x="1058037" y="832866"/>
                </a:lnTo>
                <a:lnTo>
                  <a:pt x="1022121" y="819797"/>
                </a:lnTo>
                <a:lnTo>
                  <a:pt x="1259954" y="166293"/>
                </a:lnTo>
                <a:lnTo>
                  <a:pt x="1295781" y="179324"/>
                </a:lnTo>
                <a:close/>
              </a:path>
              <a:path w="1981200" h="1220470">
                <a:moveTo>
                  <a:pt x="1924050" y="941324"/>
                </a:moveTo>
                <a:lnTo>
                  <a:pt x="1796796" y="929386"/>
                </a:lnTo>
                <a:lnTo>
                  <a:pt x="1810524" y="964844"/>
                </a:lnTo>
                <a:lnTo>
                  <a:pt x="1334808" y="1149057"/>
                </a:lnTo>
                <a:lnTo>
                  <a:pt x="1321054" y="1113536"/>
                </a:lnTo>
                <a:lnTo>
                  <a:pt x="1235075" y="1208024"/>
                </a:lnTo>
                <a:lnTo>
                  <a:pt x="1362329" y="1220089"/>
                </a:lnTo>
                <a:lnTo>
                  <a:pt x="1351254" y="1191514"/>
                </a:lnTo>
                <a:lnTo>
                  <a:pt x="1348587" y="1184643"/>
                </a:lnTo>
                <a:lnTo>
                  <a:pt x="1824304" y="1000429"/>
                </a:lnTo>
                <a:lnTo>
                  <a:pt x="1838071" y="1035939"/>
                </a:lnTo>
                <a:lnTo>
                  <a:pt x="1908924" y="957961"/>
                </a:lnTo>
                <a:lnTo>
                  <a:pt x="1924050" y="941324"/>
                </a:lnTo>
                <a:close/>
              </a:path>
              <a:path w="1981200" h="1220470">
                <a:moveTo>
                  <a:pt x="1981200" y="479425"/>
                </a:moveTo>
                <a:lnTo>
                  <a:pt x="1964728" y="422148"/>
                </a:lnTo>
                <a:lnTo>
                  <a:pt x="1945894" y="356616"/>
                </a:lnTo>
                <a:lnTo>
                  <a:pt x="1917890" y="382371"/>
                </a:lnTo>
                <a:lnTo>
                  <a:pt x="1710588" y="156984"/>
                </a:lnTo>
                <a:lnTo>
                  <a:pt x="1725790" y="143002"/>
                </a:lnTo>
                <a:lnTo>
                  <a:pt x="1738630" y="131191"/>
                </a:lnTo>
                <a:lnTo>
                  <a:pt x="1619250" y="85725"/>
                </a:lnTo>
                <a:lnTo>
                  <a:pt x="1654556" y="208534"/>
                </a:lnTo>
                <a:lnTo>
                  <a:pt x="1682546" y="182791"/>
                </a:lnTo>
                <a:lnTo>
                  <a:pt x="1889848" y="408178"/>
                </a:lnTo>
                <a:lnTo>
                  <a:pt x="1861820" y="433959"/>
                </a:lnTo>
                <a:lnTo>
                  <a:pt x="1981200" y="47942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16014" y="3917950"/>
            <a:ext cx="192405" cy="630555"/>
          </a:xfrm>
          <a:custGeom>
            <a:avLst/>
            <a:gdLst/>
            <a:ahLst/>
            <a:cxnLst/>
            <a:rect l="l" t="t" r="r" b="b"/>
            <a:pathLst>
              <a:path w="192404" h="630554">
                <a:moveTo>
                  <a:pt x="117116" y="521762"/>
                </a:moveTo>
                <a:lnTo>
                  <a:pt x="79755" y="529082"/>
                </a:lnTo>
                <a:lnTo>
                  <a:pt x="157860" y="630174"/>
                </a:lnTo>
                <a:lnTo>
                  <a:pt x="182694" y="540385"/>
                </a:lnTo>
                <a:lnTo>
                  <a:pt x="120776" y="540385"/>
                </a:lnTo>
                <a:lnTo>
                  <a:pt x="117116" y="521762"/>
                </a:lnTo>
                <a:close/>
              </a:path>
              <a:path w="192404" h="630554">
                <a:moveTo>
                  <a:pt x="154563" y="514425"/>
                </a:moveTo>
                <a:lnTo>
                  <a:pt x="117116" y="521762"/>
                </a:lnTo>
                <a:lnTo>
                  <a:pt x="120776" y="540385"/>
                </a:lnTo>
                <a:lnTo>
                  <a:pt x="158241" y="533145"/>
                </a:lnTo>
                <a:lnTo>
                  <a:pt x="154563" y="514425"/>
                </a:lnTo>
                <a:close/>
              </a:path>
              <a:path w="192404" h="630554">
                <a:moveTo>
                  <a:pt x="191896" y="507111"/>
                </a:moveTo>
                <a:lnTo>
                  <a:pt x="154563" y="514425"/>
                </a:lnTo>
                <a:lnTo>
                  <a:pt x="158241" y="533145"/>
                </a:lnTo>
                <a:lnTo>
                  <a:pt x="120776" y="540385"/>
                </a:lnTo>
                <a:lnTo>
                  <a:pt x="182694" y="540385"/>
                </a:lnTo>
                <a:lnTo>
                  <a:pt x="191896" y="507111"/>
                </a:lnTo>
                <a:close/>
              </a:path>
              <a:path w="192404" h="630554">
                <a:moveTo>
                  <a:pt x="74787" y="108452"/>
                </a:moveTo>
                <a:lnTo>
                  <a:pt x="37326" y="115834"/>
                </a:lnTo>
                <a:lnTo>
                  <a:pt x="117116" y="521762"/>
                </a:lnTo>
                <a:lnTo>
                  <a:pt x="154563" y="514425"/>
                </a:lnTo>
                <a:lnTo>
                  <a:pt x="74787" y="108452"/>
                </a:lnTo>
                <a:close/>
              </a:path>
              <a:path w="192404" h="630554">
                <a:moveTo>
                  <a:pt x="34035" y="0"/>
                </a:moveTo>
                <a:lnTo>
                  <a:pt x="0" y="123189"/>
                </a:lnTo>
                <a:lnTo>
                  <a:pt x="37326" y="115834"/>
                </a:lnTo>
                <a:lnTo>
                  <a:pt x="33654" y="97155"/>
                </a:lnTo>
                <a:lnTo>
                  <a:pt x="71119" y="89788"/>
                </a:lnTo>
                <a:lnTo>
                  <a:pt x="103408" y="89788"/>
                </a:lnTo>
                <a:lnTo>
                  <a:pt x="34035" y="0"/>
                </a:lnTo>
                <a:close/>
              </a:path>
              <a:path w="192404" h="630554">
                <a:moveTo>
                  <a:pt x="71119" y="89788"/>
                </a:moveTo>
                <a:lnTo>
                  <a:pt x="33654" y="97155"/>
                </a:lnTo>
                <a:lnTo>
                  <a:pt x="37326" y="115834"/>
                </a:lnTo>
                <a:lnTo>
                  <a:pt x="74787" y="108452"/>
                </a:lnTo>
                <a:lnTo>
                  <a:pt x="71119" y="89788"/>
                </a:lnTo>
                <a:close/>
              </a:path>
              <a:path w="192404" h="630554">
                <a:moveTo>
                  <a:pt x="103408" y="89788"/>
                </a:moveTo>
                <a:lnTo>
                  <a:pt x="71119" y="89788"/>
                </a:lnTo>
                <a:lnTo>
                  <a:pt x="74787" y="108452"/>
                </a:lnTo>
                <a:lnTo>
                  <a:pt x="112140" y="101092"/>
                </a:lnTo>
                <a:lnTo>
                  <a:pt x="103408" y="897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50" y="2112264"/>
            <a:ext cx="533400" cy="157480"/>
          </a:xfrm>
          <a:custGeom>
            <a:avLst/>
            <a:gdLst/>
            <a:ahLst/>
            <a:cxnLst/>
            <a:rect l="l" t="t" r="r" b="b"/>
            <a:pathLst>
              <a:path w="533400" h="157480">
                <a:moveTo>
                  <a:pt x="417536" y="119235"/>
                </a:moveTo>
                <a:lnTo>
                  <a:pt x="412114" y="156972"/>
                </a:lnTo>
                <a:lnTo>
                  <a:pt x="517381" y="121920"/>
                </a:lnTo>
                <a:lnTo>
                  <a:pt x="436372" y="121920"/>
                </a:lnTo>
                <a:lnTo>
                  <a:pt x="417536" y="119235"/>
                </a:lnTo>
                <a:close/>
              </a:path>
              <a:path w="533400" h="157480">
                <a:moveTo>
                  <a:pt x="422955" y="81510"/>
                </a:moveTo>
                <a:lnTo>
                  <a:pt x="417536" y="119235"/>
                </a:lnTo>
                <a:lnTo>
                  <a:pt x="436372" y="121920"/>
                </a:lnTo>
                <a:lnTo>
                  <a:pt x="441833" y="84200"/>
                </a:lnTo>
                <a:lnTo>
                  <a:pt x="422955" y="81510"/>
                </a:lnTo>
                <a:close/>
              </a:path>
              <a:path w="533400" h="157480">
                <a:moveTo>
                  <a:pt x="428371" y="43814"/>
                </a:moveTo>
                <a:lnTo>
                  <a:pt x="422955" y="81510"/>
                </a:lnTo>
                <a:lnTo>
                  <a:pt x="441833" y="84200"/>
                </a:lnTo>
                <a:lnTo>
                  <a:pt x="436372" y="121920"/>
                </a:lnTo>
                <a:lnTo>
                  <a:pt x="517381" y="121920"/>
                </a:lnTo>
                <a:lnTo>
                  <a:pt x="533400" y="116586"/>
                </a:lnTo>
                <a:lnTo>
                  <a:pt x="428371" y="43814"/>
                </a:lnTo>
                <a:close/>
              </a:path>
              <a:path w="533400" h="157480">
                <a:moveTo>
                  <a:pt x="115863" y="37736"/>
                </a:moveTo>
                <a:lnTo>
                  <a:pt x="110444" y="75461"/>
                </a:lnTo>
                <a:lnTo>
                  <a:pt x="417536" y="119235"/>
                </a:lnTo>
                <a:lnTo>
                  <a:pt x="422955" y="81510"/>
                </a:lnTo>
                <a:lnTo>
                  <a:pt x="115863" y="37736"/>
                </a:lnTo>
                <a:close/>
              </a:path>
              <a:path w="533400" h="157480">
                <a:moveTo>
                  <a:pt x="121285" y="0"/>
                </a:moveTo>
                <a:lnTo>
                  <a:pt x="0" y="40386"/>
                </a:lnTo>
                <a:lnTo>
                  <a:pt x="105028" y="113157"/>
                </a:lnTo>
                <a:lnTo>
                  <a:pt x="110444" y="75461"/>
                </a:lnTo>
                <a:lnTo>
                  <a:pt x="91566" y="72771"/>
                </a:lnTo>
                <a:lnTo>
                  <a:pt x="97027" y="35051"/>
                </a:lnTo>
                <a:lnTo>
                  <a:pt x="116249" y="35051"/>
                </a:lnTo>
                <a:lnTo>
                  <a:pt x="121285" y="0"/>
                </a:lnTo>
                <a:close/>
              </a:path>
              <a:path w="533400" h="157480">
                <a:moveTo>
                  <a:pt x="97027" y="35051"/>
                </a:moveTo>
                <a:lnTo>
                  <a:pt x="91566" y="72771"/>
                </a:lnTo>
                <a:lnTo>
                  <a:pt x="110444" y="75461"/>
                </a:lnTo>
                <a:lnTo>
                  <a:pt x="115863" y="37736"/>
                </a:lnTo>
                <a:lnTo>
                  <a:pt x="97027" y="35051"/>
                </a:lnTo>
                <a:close/>
              </a:path>
              <a:path w="533400" h="157480">
                <a:moveTo>
                  <a:pt x="116249" y="35051"/>
                </a:moveTo>
                <a:lnTo>
                  <a:pt x="97027" y="35051"/>
                </a:lnTo>
                <a:lnTo>
                  <a:pt x="115863" y="37736"/>
                </a:lnTo>
                <a:lnTo>
                  <a:pt x="116249" y="350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3911" y="3551173"/>
            <a:ext cx="340360" cy="838200"/>
          </a:xfrm>
          <a:custGeom>
            <a:avLst/>
            <a:gdLst/>
            <a:ahLst/>
            <a:cxnLst/>
            <a:rect l="l" t="t" r="r" b="b"/>
            <a:pathLst>
              <a:path w="340360" h="838200">
                <a:moveTo>
                  <a:pt x="268563" y="737838"/>
                </a:moveTo>
                <a:lnTo>
                  <a:pt x="232790" y="751205"/>
                </a:lnTo>
                <a:lnTo>
                  <a:pt x="326263" y="838200"/>
                </a:lnTo>
                <a:lnTo>
                  <a:pt x="335095" y="755650"/>
                </a:lnTo>
                <a:lnTo>
                  <a:pt x="275208" y="755650"/>
                </a:lnTo>
                <a:lnTo>
                  <a:pt x="268563" y="737838"/>
                </a:lnTo>
                <a:close/>
              </a:path>
              <a:path w="340360" h="838200">
                <a:moveTo>
                  <a:pt x="304250" y="724503"/>
                </a:moveTo>
                <a:lnTo>
                  <a:pt x="268563" y="737838"/>
                </a:lnTo>
                <a:lnTo>
                  <a:pt x="275208" y="755650"/>
                </a:lnTo>
                <a:lnTo>
                  <a:pt x="310895" y="742314"/>
                </a:lnTo>
                <a:lnTo>
                  <a:pt x="304250" y="724503"/>
                </a:lnTo>
                <a:close/>
              </a:path>
              <a:path w="340360" h="838200">
                <a:moveTo>
                  <a:pt x="339851" y="711200"/>
                </a:moveTo>
                <a:lnTo>
                  <a:pt x="304250" y="724503"/>
                </a:lnTo>
                <a:lnTo>
                  <a:pt x="310895" y="742314"/>
                </a:lnTo>
                <a:lnTo>
                  <a:pt x="275208" y="755650"/>
                </a:lnTo>
                <a:lnTo>
                  <a:pt x="335095" y="755650"/>
                </a:lnTo>
                <a:lnTo>
                  <a:pt x="339851" y="711200"/>
                </a:lnTo>
                <a:close/>
              </a:path>
              <a:path w="340360" h="838200">
                <a:moveTo>
                  <a:pt x="71400" y="100447"/>
                </a:moveTo>
                <a:lnTo>
                  <a:pt x="35713" y="113782"/>
                </a:lnTo>
                <a:lnTo>
                  <a:pt x="268563" y="737838"/>
                </a:lnTo>
                <a:lnTo>
                  <a:pt x="304250" y="724503"/>
                </a:lnTo>
                <a:lnTo>
                  <a:pt x="71400" y="100447"/>
                </a:lnTo>
                <a:close/>
              </a:path>
              <a:path w="340360" h="838200">
                <a:moveTo>
                  <a:pt x="13588" y="0"/>
                </a:moveTo>
                <a:lnTo>
                  <a:pt x="0" y="127126"/>
                </a:lnTo>
                <a:lnTo>
                  <a:pt x="35713" y="113782"/>
                </a:lnTo>
                <a:lnTo>
                  <a:pt x="29082" y="96012"/>
                </a:lnTo>
                <a:lnTo>
                  <a:pt x="64769" y="82676"/>
                </a:lnTo>
                <a:lnTo>
                  <a:pt x="102292" y="82676"/>
                </a:lnTo>
                <a:lnTo>
                  <a:pt x="13588" y="0"/>
                </a:lnTo>
                <a:close/>
              </a:path>
              <a:path w="340360" h="838200">
                <a:moveTo>
                  <a:pt x="64769" y="82676"/>
                </a:moveTo>
                <a:lnTo>
                  <a:pt x="29082" y="96012"/>
                </a:lnTo>
                <a:lnTo>
                  <a:pt x="35713" y="113782"/>
                </a:lnTo>
                <a:lnTo>
                  <a:pt x="71400" y="100447"/>
                </a:lnTo>
                <a:lnTo>
                  <a:pt x="64769" y="82676"/>
                </a:lnTo>
                <a:close/>
              </a:path>
              <a:path w="340360" h="838200">
                <a:moveTo>
                  <a:pt x="102292" y="82676"/>
                </a:moveTo>
                <a:lnTo>
                  <a:pt x="64769" y="82676"/>
                </a:lnTo>
                <a:lnTo>
                  <a:pt x="71400" y="100447"/>
                </a:lnTo>
                <a:lnTo>
                  <a:pt x="107061" y="87121"/>
                </a:lnTo>
                <a:lnTo>
                  <a:pt x="102292" y="826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01000" y="4972050"/>
            <a:ext cx="9398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5"/>
              </a:spcBef>
            </a:pPr>
            <a:r>
              <a:rPr dirty="0"/>
              <a:t>ZigBee Mesh</a:t>
            </a:r>
            <a:r>
              <a:rPr spc="-95" dirty="0"/>
              <a:t> </a:t>
            </a:r>
            <a:r>
              <a:rPr dirty="0"/>
              <a:t>Networking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7598" y="4048505"/>
            <a:ext cx="479425" cy="191770"/>
          </a:xfrm>
          <a:custGeom>
            <a:avLst/>
            <a:gdLst/>
            <a:ahLst/>
            <a:cxnLst/>
            <a:rect l="l" t="t" r="r" b="b"/>
            <a:pathLst>
              <a:path w="479425" h="191770">
                <a:moveTo>
                  <a:pt x="364742" y="154944"/>
                </a:moveTo>
                <a:lnTo>
                  <a:pt x="353313" y="191262"/>
                </a:lnTo>
                <a:lnTo>
                  <a:pt x="479425" y="171069"/>
                </a:lnTo>
                <a:lnTo>
                  <a:pt x="468653" y="160655"/>
                </a:lnTo>
                <a:lnTo>
                  <a:pt x="382904" y="160655"/>
                </a:lnTo>
                <a:lnTo>
                  <a:pt x="364742" y="154944"/>
                </a:lnTo>
                <a:close/>
              </a:path>
              <a:path w="479425" h="191770">
                <a:moveTo>
                  <a:pt x="376174" y="118615"/>
                </a:moveTo>
                <a:lnTo>
                  <a:pt x="364742" y="154944"/>
                </a:lnTo>
                <a:lnTo>
                  <a:pt x="382904" y="160655"/>
                </a:lnTo>
                <a:lnTo>
                  <a:pt x="394335" y="124333"/>
                </a:lnTo>
                <a:lnTo>
                  <a:pt x="376174" y="118615"/>
                </a:lnTo>
                <a:close/>
              </a:path>
              <a:path w="479425" h="191770">
                <a:moveTo>
                  <a:pt x="387603" y="82296"/>
                </a:moveTo>
                <a:lnTo>
                  <a:pt x="376174" y="118615"/>
                </a:lnTo>
                <a:lnTo>
                  <a:pt x="394335" y="124333"/>
                </a:lnTo>
                <a:lnTo>
                  <a:pt x="382904" y="160655"/>
                </a:lnTo>
                <a:lnTo>
                  <a:pt x="468653" y="160655"/>
                </a:lnTo>
                <a:lnTo>
                  <a:pt x="387603" y="82296"/>
                </a:lnTo>
                <a:close/>
              </a:path>
              <a:path w="479425" h="191770">
                <a:moveTo>
                  <a:pt x="114819" y="36328"/>
                </a:moveTo>
                <a:lnTo>
                  <a:pt x="103367" y="72762"/>
                </a:lnTo>
                <a:lnTo>
                  <a:pt x="364742" y="154944"/>
                </a:lnTo>
                <a:lnTo>
                  <a:pt x="376174" y="118615"/>
                </a:lnTo>
                <a:lnTo>
                  <a:pt x="114819" y="36328"/>
                </a:lnTo>
                <a:close/>
              </a:path>
              <a:path w="479425" h="191770">
                <a:moveTo>
                  <a:pt x="126237" y="0"/>
                </a:moveTo>
                <a:lnTo>
                  <a:pt x="0" y="20193"/>
                </a:lnTo>
                <a:lnTo>
                  <a:pt x="91948" y="109093"/>
                </a:lnTo>
                <a:lnTo>
                  <a:pt x="103367" y="72762"/>
                </a:lnTo>
                <a:lnTo>
                  <a:pt x="85216" y="67056"/>
                </a:lnTo>
                <a:lnTo>
                  <a:pt x="96647" y="30607"/>
                </a:lnTo>
                <a:lnTo>
                  <a:pt x="116617" y="30607"/>
                </a:lnTo>
                <a:lnTo>
                  <a:pt x="126237" y="0"/>
                </a:lnTo>
                <a:close/>
              </a:path>
              <a:path w="479425" h="191770">
                <a:moveTo>
                  <a:pt x="96647" y="30607"/>
                </a:moveTo>
                <a:lnTo>
                  <a:pt x="85216" y="67056"/>
                </a:lnTo>
                <a:lnTo>
                  <a:pt x="103367" y="72762"/>
                </a:lnTo>
                <a:lnTo>
                  <a:pt x="114819" y="36328"/>
                </a:lnTo>
                <a:lnTo>
                  <a:pt x="96647" y="30607"/>
                </a:lnTo>
                <a:close/>
              </a:path>
              <a:path w="479425" h="191770">
                <a:moveTo>
                  <a:pt x="116617" y="30607"/>
                </a:moveTo>
                <a:lnTo>
                  <a:pt x="96647" y="30607"/>
                </a:lnTo>
                <a:lnTo>
                  <a:pt x="114819" y="36328"/>
                </a:lnTo>
                <a:lnTo>
                  <a:pt x="116617" y="306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5548" y="4472813"/>
            <a:ext cx="914400" cy="452755"/>
          </a:xfrm>
          <a:custGeom>
            <a:avLst/>
            <a:gdLst/>
            <a:ahLst/>
            <a:cxnLst/>
            <a:rect l="l" t="t" r="r" b="b"/>
            <a:pathLst>
              <a:path w="914400" h="452754">
                <a:moveTo>
                  <a:pt x="803482" y="418177"/>
                </a:moveTo>
                <a:lnTo>
                  <a:pt x="786638" y="452374"/>
                </a:lnTo>
                <a:lnTo>
                  <a:pt x="914400" y="451612"/>
                </a:lnTo>
                <a:lnTo>
                  <a:pt x="895432" y="426593"/>
                </a:lnTo>
                <a:lnTo>
                  <a:pt x="820547" y="426593"/>
                </a:lnTo>
                <a:lnTo>
                  <a:pt x="803482" y="418177"/>
                </a:lnTo>
                <a:close/>
              </a:path>
              <a:path w="914400" h="452754">
                <a:moveTo>
                  <a:pt x="820322" y="383990"/>
                </a:moveTo>
                <a:lnTo>
                  <a:pt x="803482" y="418177"/>
                </a:lnTo>
                <a:lnTo>
                  <a:pt x="820547" y="426593"/>
                </a:lnTo>
                <a:lnTo>
                  <a:pt x="837438" y="392430"/>
                </a:lnTo>
                <a:lnTo>
                  <a:pt x="820322" y="383990"/>
                </a:lnTo>
                <a:close/>
              </a:path>
              <a:path w="914400" h="452754">
                <a:moveTo>
                  <a:pt x="837184" y="349757"/>
                </a:moveTo>
                <a:lnTo>
                  <a:pt x="820322" y="383990"/>
                </a:lnTo>
                <a:lnTo>
                  <a:pt x="837438" y="392430"/>
                </a:lnTo>
                <a:lnTo>
                  <a:pt x="820547" y="426593"/>
                </a:lnTo>
                <a:lnTo>
                  <a:pt x="895432" y="426593"/>
                </a:lnTo>
                <a:lnTo>
                  <a:pt x="837184" y="349757"/>
                </a:lnTo>
                <a:close/>
              </a:path>
              <a:path w="914400" h="452754">
                <a:moveTo>
                  <a:pt x="111020" y="34245"/>
                </a:moveTo>
                <a:lnTo>
                  <a:pt x="94204" y="68384"/>
                </a:lnTo>
                <a:lnTo>
                  <a:pt x="803482" y="418177"/>
                </a:lnTo>
                <a:lnTo>
                  <a:pt x="820322" y="383990"/>
                </a:lnTo>
                <a:lnTo>
                  <a:pt x="111020" y="34245"/>
                </a:lnTo>
                <a:close/>
              </a:path>
              <a:path w="914400" h="452754">
                <a:moveTo>
                  <a:pt x="127888" y="0"/>
                </a:moveTo>
                <a:lnTo>
                  <a:pt x="0" y="762"/>
                </a:lnTo>
                <a:lnTo>
                  <a:pt x="77342" y="102616"/>
                </a:lnTo>
                <a:lnTo>
                  <a:pt x="94204" y="68384"/>
                </a:lnTo>
                <a:lnTo>
                  <a:pt x="77088" y="59943"/>
                </a:lnTo>
                <a:lnTo>
                  <a:pt x="93852" y="25781"/>
                </a:lnTo>
                <a:lnTo>
                  <a:pt x="115189" y="25781"/>
                </a:lnTo>
                <a:lnTo>
                  <a:pt x="127888" y="0"/>
                </a:lnTo>
                <a:close/>
              </a:path>
              <a:path w="914400" h="452754">
                <a:moveTo>
                  <a:pt x="93852" y="25781"/>
                </a:moveTo>
                <a:lnTo>
                  <a:pt x="77088" y="59943"/>
                </a:lnTo>
                <a:lnTo>
                  <a:pt x="94204" y="68384"/>
                </a:lnTo>
                <a:lnTo>
                  <a:pt x="111020" y="34245"/>
                </a:lnTo>
                <a:lnTo>
                  <a:pt x="93852" y="25781"/>
                </a:lnTo>
                <a:close/>
              </a:path>
              <a:path w="914400" h="452754">
                <a:moveTo>
                  <a:pt x="115189" y="25781"/>
                </a:moveTo>
                <a:lnTo>
                  <a:pt x="93852" y="25781"/>
                </a:lnTo>
                <a:lnTo>
                  <a:pt x="111020" y="34245"/>
                </a:lnTo>
                <a:lnTo>
                  <a:pt x="115189" y="25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8148" y="5299075"/>
            <a:ext cx="508000" cy="269875"/>
          </a:xfrm>
          <a:custGeom>
            <a:avLst/>
            <a:gdLst/>
            <a:ahLst/>
            <a:cxnLst/>
            <a:rect l="l" t="t" r="r" b="b"/>
            <a:pathLst>
              <a:path w="508000" h="269875">
                <a:moveTo>
                  <a:pt x="398193" y="233112"/>
                </a:moveTo>
                <a:lnTo>
                  <a:pt x="380365" y="266700"/>
                </a:lnTo>
                <a:lnTo>
                  <a:pt x="508000" y="269875"/>
                </a:lnTo>
                <a:lnTo>
                  <a:pt x="488225" y="242062"/>
                </a:lnTo>
                <a:lnTo>
                  <a:pt x="415035" y="242062"/>
                </a:lnTo>
                <a:lnTo>
                  <a:pt x="398193" y="233112"/>
                </a:lnTo>
                <a:close/>
              </a:path>
              <a:path w="508000" h="269875">
                <a:moveTo>
                  <a:pt x="416067" y="199439"/>
                </a:moveTo>
                <a:lnTo>
                  <a:pt x="398193" y="233112"/>
                </a:lnTo>
                <a:lnTo>
                  <a:pt x="415035" y="242062"/>
                </a:lnTo>
                <a:lnTo>
                  <a:pt x="432943" y="208406"/>
                </a:lnTo>
                <a:lnTo>
                  <a:pt x="416067" y="199439"/>
                </a:lnTo>
                <a:close/>
              </a:path>
              <a:path w="508000" h="269875">
                <a:moveTo>
                  <a:pt x="433958" y="165734"/>
                </a:moveTo>
                <a:lnTo>
                  <a:pt x="416067" y="199439"/>
                </a:lnTo>
                <a:lnTo>
                  <a:pt x="432943" y="208406"/>
                </a:lnTo>
                <a:lnTo>
                  <a:pt x="415035" y="242062"/>
                </a:lnTo>
                <a:lnTo>
                  <a:pt x="488225" y="242062"/>
                </a:lnTo>
                <a:lnTo>
                  <a:pt x="433958" y="165734"/>
                </a:lnTo>
                <a:close/>
              </a:path>
              <a:path w="508000" h="269875">
                <a:moveTo>
                  <a:pt x="109933" y="36762"/>
                </a:moveTo>
                <a:lnTo>
                  <a:pt x="92059" y="70435"/>
                </a:lnTo>
                <a:lnTo>
                  <a:pt x="398193" y="233112"/>
                </a:lnTo>
                <a:lnTo>
                  <a:pt x="416067" y="199439"/>
                </a:lnTo>
                <a:lnTo>
                  <a:pt x="109933" y="36762"/>
                </a:lnTo>
                <a:close/>
              </a:path>
              <a:path w="508000" h="269875">
                <a:moveTo>
                  <a:pt x="0" y="0"/>
                </a:moveTo>
                <a:lnTo>
                  <a:pt x="74168" y="104140"/>
                </a:lnTo>
                <a:lnTo>
                  <a:pt x="92059" y="70435"/>
                </a:lnTo>
                <a:lnTo>
                  <a:pt x="75183" y="61468"/>
                </a:lnTo>
                <a:lnTo>
                  <a:pt x="93091" y="27812"/>
                </a:lnTo>
                <a:lnTo>
                  <a:pt x="114683" y="27812"/>
                </a:lnTo>
                <a:lnTo>
                  <a:pt x="127761" y="3175"/>
                </a:lnTo>
                <a:lnTo>
                  <a:pt x="0" y="0"/>
                </a:lnTo>
                <a:close/>
              </a:path>
              <a:path w="508000" h="269875">
                <a:moveTo>
                  <a:pt x="93091" y="27812"/>
                </a:moveTo>
                <a:lnTo>
                  <a:pt x="75183" y="61468"/>
                </a:lnTo>
                <a:lnTo>
                  <a:pt x="92059" y="70435"/>
                </a:lnTo>
                <a:lnTo>
                  <a:pt x="109933" y="36762"/>
                </a:lnTo>
                <a:lnTo>
                  <a:pt x="93091" y="27812"/>
                </a:lnTo>
                <a:close/>
              </a:path>
              <a:path w="508000" h="269875">
                <a:moveTo>
                  <a:pt x="114683" y="27812"/>
                </a:moveTo>
                <a:lnTo>
                  <a:pt x="93091" y="27812"/>
                </a:lnTo>
                <a:lnTo>
                  <a:pt x="109933" y="36762"/>
                </a:lnTo>
                <a:lnTo>
                  <a:pt x="114683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22675" y="3743325"/>
            <a:ext cx="281305" cy="281305"/>
            <a:chOff x="3622675" y="3743325"/>
            <a:chExt cx="281305" cy="281305"/>
          </a:xfrm>
        </p:grpSpPr>
        <p:sp>
          <p:nvSpPr>
            <p:cNvPr id="6" name="object 6"/>
            <p:cNvSpPr/>
            <p:nvPr/>
          </p:nvSpPr>
          <p:spPr>
            <a:xfrm>
              <a:off x="3629025" y="37496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732" y="6839"/>
                  </a:lnTo>
                  <a:lnTo>
                    <a:pt x="54918" y="25883"/>
                  </a:lnTo>
                  <a:lnTo>
                    <a:pt x="25883" y="54918"/>
                  </a:lnTo>
                  <a:lnTo>
                    <a:pt x="6839" y="91732"/>
                  </a:lnTo>
                  <a:lnTo>
                    <a:pt x="0" y="134112"/>
                  </a:lnTo>
                  <a:lnTo>
                    <a:pt x="6839" y="176553"/>
                  </a:lnTo>
                  <a:lnTo>
                    <a:pt x="25883" y="213404"/>
                  </a:lnTo>
                  <a:lnTo>
                    <a:pt x="54918" y="242459"/>
                  </a:lnTo>
                  <a:lnTo>
                    <a:pt x="91732" y="261510"/>
                  </a:lnTo>
                  <a:lnTo>
                    <a:pt x="134112" y="268350"/>
                  </a:lnTo>
                  <a:lnTo>
                    <a:pt x="176553" y="261510"/>
                  </a:lnTo>
                  <a:lnTo>
                    <a:pt x="213404" y="242459"/>
                  </a:lnTo>
                  <a:lnTo>
                    <a:pt x="242459" y="213404"/>
                  </a:lnTo>
                  <a:lnTo>
                    <a:pt x="261510" y="176553"/>
                  </a:lnTo>
                  <a:lnTo>
                    <a:pt x="268350" y="134112"/>
                  </a:lnTo>
                  <a:lnTo>
                    <a:pt x="261510" y="91732"/>
                  </a:lnTo>
                  <a:lnTo>
                    <a:pt x="242459" y="54918"/>
                  </a:lnTo>
                  <a:lnTo>
                    <a:pt x="213404" y="25883"/>
                  </a:lnTo>
                  <a:lnTo>
                    <a:pt x="176553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9025" y="37496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12"/>
                  </a:moveTo>
                  <a:lnTo>
                    <a:pt x="6839" y="91732"/>
                  </a:lnTo>
                  <a:lnTo>
                    <a:pt x="25883" y="54918"/>
                  </a:lnTo>
                  <a:lnTo>
                    <a:pt x="54918" y="25883"/>
                  </a:lnTo>
                  <a:lnTo>
                    <a:pt x="91732" y="6839"/>
                  </a:lnTo>
                  <a:lnTo>
                    <a:pt x="134112" y="0"/>
                  </a:lnTo>
                  <a:lnTo>
                    <a:pt x="176553" y="6839"/>
                  </a:lnTo>
                  <a:lnTo>
                    <a:pt x="213404" y="25883"/>
                  </a:lnTo>
                  <a:lnTo>
                    <a:pt x="242459" y="54918"/>
                  </a:lnTo>
                  <a:lnTo>
                    <a:pt x="261510" y="91732"/>
                  </a:lnTo>
                  <a:lnTo>
                    <a:pt x="268350" y="134112"/>
                  </a:lnTo>
                  <a:lnTo>
                    <a:pt x="261510" y="176553"/>
                  </a:lnTo>
                  <a:lnTo>
                    <a:pt x="242459" y="213404"/>
                  </a:lnTo>
                  <a:lnTo>
                    <a:pt x="213404" y="242459"/>
                  </a:lnTo>
                  <a:lnTo>
                    <a:pt x="176553" y="261510"/>
                  </a:lnTo>
                  <a:lnTo>
                    <a:pt x="134112" y="268350"/>
                  </a:lnTo>
                  <a:lnTo>
                    <a:pt x="91732" y="261510"/>
                  </a:lnTo>
                  <a:lnTo>
                    <a:pt x="54918" y="242459"/>
                  </a:lnTo>
                  <a:lnTo>
                    <a:pt x="25883" y="213404"/>
                  </a:lnTo>
                  <a:lnTo>
                    <a:pt x="6839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41951" y="4149725"/>
            <a:ext cx="281305" cy="281305"/>
            <a:chOff x="4941951" y="4149725"/>
            <a:chExt cx="281305" cy="281305"/>
          </a:xfrm>
        </p:grpSpPr>
        <p:sp>
          <p:nvSpPr>
            <p:cNvPr id="9" name="object 9"/>
            <p:cNvSpPr/>
            <p:nvPr/>
          </p:nvSpPr>
          <p:spPr>
            <a:xfrm>
              <a:off x="4948301" y="41560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683" y="6839"/>
                  </a:lnTo>
                  <a:lnTo>
                    <a:pt x="54864" y="25883"/>
                  </a:lnTo>
                  <a:lnTo>
                    <a:pt x="25847" y="54918"/>
                  </a:lnTo>
                  <a:lnTo>
                    <a:pt x="6827" y="91732"/>
                  </a:lnTo>
                  <a:lnTo>
                    <a:pt x="0" y="134112"/>
                  </a:lnTo>
                  <a:lnTo>
                    <a:pt x="6827" y="176553"/>
                  </a:lnTo>
                  <a:lnTo>
                    <a:pt x="25847" y="213404"/>
                  </a:lnTo>
                  <a:lnTo>
                    <a:pt x="54863" y="242459"/>
                  </a:lnTo>
                  <a:lnTo>
                    <a:pt x="91683" y="261510"/>
                  </a:lnTo>
                  <a:lnTo>
                    <a:pt x="134112" y="268350"/>
                  </a:lnTo>
                  <a:lnTo>
                    <a:pt x="176491" y="261510"/>
                  </a:lnTo>
                  <a:lnTo>
                    <a:pt x="213305" y="242459"/>
                  </a:lnTo>
                  <a:lnTo>
                    <a:pt x="242340" y="213404"/>
                  </a:lnTo>
                  <a:lnTo>
                    <a:pt x="261384" y="176553"/>
                  </a:lnTo>
                  <a:lnTo>
                    <a:pt x="268224" y="134112"/>
                  </a:lnTo>
                  <a:lnTo>
                    <a:pt x="261384" y="91732"/>
                  </a:lnTo>
                  <a:lnTo>
                    <a:pt x="242340" y="54918"/>
                  </a:lnTo>
                  <a:lnTo>
                    <a:pt x="213305" y="25883"/>
                  </a:lnTo>
                  <a:lnTo>
                    <a:pt x="17649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8301" y="41560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12"/>
                  </a:moveTo>
                  <a:lnTo>
                    <a:pt x="6827" y="91732"/>
                  </a:lnTo>
                  <a:lnTo>
                    <a:pt x="25847" y="54918"/>
                  </a:lnTo>
                  <a:lnTo>
                    <a:pt x="54864" y="25883"/>
                  </a:lnTo>
                  <a:lnTo>
                    <a:pt x="91683" y="6839"/>
                  </a:lnTo>
                  <a:lnTo>
                    <a:pt x="134112" y="0"/>
                  </a:lnTo>
                  <a:lnTo>
                    <a:pt x="176491" y="6839"/>
                  </a:lnTo>
                  <a:lnTo>
                    <a:pt x="213305" y="25883"/>
                  </a:lnTo>
                  <a:lnTo>
                    <a:pt x="242340" y="54918"/>
                  </a:lnTo>
                  <a:lnTo>
                    <a:pt x="261384" y="91732"/>
                  </a:lnTo>
                  <a:lnTo>
                    <a:pt x="268224" y="134112"/>
                  </a:lnTo>
                  <a:lnTo>
                    <a:pt x="261384" y="176553"/>
                  </a:lnTo>
                  <a:lnTo>
                    <a:pt x="242340" y="213404"/>
                  </a:lnTo>
                  <a:lnTo>
                    <a:pt x="213305" y="242459"/>
                  </a:lnTo>
                  <a:lnTo>
                    <a:pt x="176491" y="261510"/>
                  </a:lnTo>
                  <a:lnTo>
                    <a:pt x="134112" y="268350"/>
                  </a:lnTo>
                  <a:lnTo>
                    <a:pt x="91683" y="261510"/>
                  </a:lnTo>
                  <a:lnTo>
                    <a:pt x="54863" y="242459"/>
                  </a:lnTo>
                  <a:lnTo>
                    <a:pt x="25847" y="213404"/>
                  </a:lnTo>
                  <a:lnTo>
                    <a:pt x="6827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70751" y="4941823"/>
            <a:ext cx="281305" cy="281305"/>
            <a:chOff x="6770751" y="4941823"/>
            <a:chExt cx="281305" cy="281305"/>
          </a:xfrm>
        </p:grpSpPr>
        <p:sp>
          <p:nvSpPr>
            <p:cNvPr id="12" name="object 12"/>
            <p:cNvSpPr/>
            <p:nvPr/>
          </p:nvSpPr>
          <p:spPr>
            <a:xfrm>
              <a:off x="6777101" y="494817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683" y="6840"/>
                  </a:lnTo>
                  <a:lnTo>
                    <a:pt x="54864" y="25891"/>
                  </a:lnTo>
                  <a:lnTo>
                    <a:pt x="25847" y="54946"/>
                  </a:lnTo>
                  <a:lnTo>
                    <a:pt x="6827" y="91797"/>
                  </a:lnTo>
                  <a:lnTo>
                    <a:pt x="0" y="134238"/>
                  </a:lnTo>
                  <a:lnTo>
                    <a:pt x="6827" y="176618"/>
                  </a:lnTo>
                  <a:lnTo>
                    <a:pt x="25847" y="213432"/>
                  </a:lnTo>
                  <a:lnTo>
                    <a:pt x="54863" y="242467"/>
                  </a:lnTo>
                  <a:lnTo>
                    <a:pt x="91683" y="261511"/>
                  </a:lnTo>
                  <a:lnTo>
                    <a:pt x="134112" y="268350"/>
                  </a:lnTo>
                  <a:lnTo>
                    <a:pt x="176491" y="261511"/>
                  </a:lnTo>
                  <a:lnTo>
                    <a:pt x="213305" y="242467"/>
                  </a:lnTo>
                  <a:lnTo>
                    <a:pt x="242340" y="213432"/>
                  </a:lnTo>
                  <a:lnTo>
                    <a:pt x="261384" y="176618"/>
                  </a:lnTo>
                  <a:lnTo>
                    <a:pt x="268224" y="134238"/>
                  </a:lnTo>
                  <a:lnTo>
                    <a:pt x="261384" y="91797"/>
                  </a:lnTo>
                  <a:lnTo>
                    <a:pt x="242340" y="54946"/>
                  </a:lnTo>
                  <a:lnTo>
                    <a:pt x="213305" y="25891"/>
                  </a:lnTo>
                  <a:lnTo>
                    <a:pt x="176491" y="6840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77101" y="494817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238"/>
                  </a:moveTo>
                  <a:lnTo>
                    <a:pt x="6827" y="91797"/>
                  </a:lnTo>
                  <a:lnTo>
                    <a:pt x="25847" y="54946"/>
                  </a:lnTo>
                  <a:lnTo>
                    <a:pt x="54864" y="25891"/>
                  </a:lnTo>
                  <a:lnTo>
                    <a:pt x="91683" y="6840"/>
                  </a:lnTo>
                  <a:lnTo>
                    <a:pt x="134112" y="0"/>
                  </a:lnTo>
                  <a:lnTo>
                    <a:pt x="176491" y="6840"/>
                  </a:lnTo>
                  <a:lnTo>
                    <a:pt x="213305" y="25891"/>
                  </a:lnTo>
                  <a:lnTo>
                    <a:pt x="242340" y="54946"/>
                  </a:lnTo>
                  <a:lnTo>
                    <a:pt x="261384" y="91797"/>
                  </a:lnTo>
                  <a:lnTo>
                    <a:pt x="268224" y="134238"/>
                  </a:lnTo>
                  <a:lnTo>
                    <a:pt x="261384" y="176618"/>
                  </a:lnTo>
                  <a:lnTo>
                    <a:pt x="242340" y="213432"/>
                  </a:lnTo>
                  <a:lnTo>
                    <a:pt x="213305" y="242467"/>
                  </a:lnTo>
                  <a:lnTo>
                    <a:pt x="176491" y="261511"/>
                  </a:lnTo>
                  <a:lnTo>
                    <a:pt x="134112" y="268350"/>
                  </a:lnTo>
                  <a:lnTo>
                    <a:pt x="91683" y="261511"/>
                  </a:lnTo>
                  <a:lnTo>
                    <a:pt x="54863" y="242467"/>
                  </a:lnTo>
                  <a:lnTo>
                    <a:pt x="25847" y="213432"/>
                  </a:lnTo>
                  <a:lnTo>
                    <a:pt x="6827" y="176618"/>
                  </a:lnTo>
                  <a:lnTo>
                    <a:pt x="0" y="1342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190242" y="3606800"/>
            <a:ext cx="1177290" cy="962025"/>
          </a:xfrm>
          <a:custGeom>
            <a:avLst/>
            <a:gdLst/>
            <a:ahLst/>
            <a:cxnLst/>
            <a:rect l="l" t="t" r="r" b="b"/>
            <a:pathLst>
              <a:path w="1177289" h="962025">
                <a:moveTo>
                  <a:pt x="321691" y="127762"/>
                </a:moveTo>
                <a:lnTo>
                  <a:pt x="320255" y="78359"/>
                </a:lnTo>
                <a:lnTo>
                  <a:pt x="318008" y="0"/>
                </a:lnTo>
                <a:lnTo>
                  <a:pt x="218059" y="79502"/>
                </a:lnTo>
                <a:lnTo>
                  <a:pt x="252590" y="95592"/>
                </a:lnTo>
                <a:lnTo>
                  <a:pt x="34582" y="564629"/>
                </a:lnTo>
                <a:lnTo>
                  <a:pt x="0" y="548513"/>
                </a:lnTo>
                <a:lnTo>
                  <a:pt x="3683" y="676275"/>
                </a:lnTo>
                <a:lnTo>
                  <a:pt x="102184" y="597916"/>
                </a:lnTo>
                <a:lnTo>
                  <a:pt x="103632" y="596773"/>
                </a:lnTo>
                <a:lnTo>
                  <a:pt x="69088" y="580694"/>
                </a:lnTo>
                <a:lnTo>
                  <a:pt x="287096" y="111658"/>
                </a:lnTo>
                <a:lnTo>
                  <a:pt x="321691" y="127762"/>
                </a:lnTo>
                <a:close/>
              </a:path>
              <a:path w="1177289" h="962025">
                <a:moveTo>
                  <a:pt x="1176782" y="541274"/>
                </a:moveTo>
                <a:lnTo>
                  <a:pt x="1049147" y="538480"/>
                </a:lnTo>
                <a:lnTo>
                  <a:pt x="1065364" y="572884"/>
                </a:lnTo>
                <a:lnTo>
                  <a:pt x="387819" y="892797"/>
                </a:lnTo>
                <a:lnTo>
                  <a:pt x="371602" y="858393"/>
                </a:lnTo>
                <a:lnTo>
                  <a:pt x="292608" y="958850"/>
                </a:lnTo>
                <a:lnTo>
                  <a:pt x="420370" y="961771"/>
                </a:lnTo>
                <a:lnTo>
                  <a:pt x="407898" y="935355"/>
                </a:lnTo>
                <a:lnTo>
                  <a:pt x="404063" y="927227"/>
                </a:lnTo>
                <a:lnTo>
                  <a:pt x="1081608" y="607314"/>
                </a:lnTo>
                <a:lnTo>
                  <a:pt x="1097915" y="641858"/>
                </a:lnTo>
                <a:lnTo>
                  <a:pt x="1158354" y="564769"/>
                </a:lnTo>
                <a:lnTo>
                  <a:pt x="1176782" y="54127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1384" y="4316348"/>
            <a:ext cx="236854" cy="730250"/>
          </a:xfrm>
          <a:custGeom>
            <a:avLst/>
            <a:gdLst/>
            <a:ahLst/>
            <a:cxnLst/>
            <a:rect l="l" t="t" r="r" b="b"/>
            <a:pathLst>
              <a:path w="236854" h="730250">
                <a:moveTo>
                  <a:pt x="0" y="605663"/>
                </a:moveTo>
                <a:lnTo>
                  <a:pt x="27939" y="730250"/>
                </a:lnTo>
                <a:lnTo>
                  <a:pt x="102848" y="642493"/>
                </a:lnTo>
                <a:lnTo>
                  <a:pt x="69341" y="642493"/>
                </a:lnTo>
                <a:lnTo>
                  <a:pt x="32385" y="633221"/>
                </a:lnTo>
                <a:lnTo>
                  <a:pt x="36948" y="614804"/>
                </a:lnTo>
                <a:lnTo>
                  <a:pt x="0" y="605663"/>
                </a:lnTo>
                <a:close/>
              </a:path>
              <a:path w="236854" h="730250">
                <a:moveTo>
                  <a:pt x="36948" y="614804"/>
                </a:moveTo>
                <a:lnTo>
                  <a:pt x="32385" y="633221"/>
                </a:lnTo>
                <a:lnTo>
                  <a:pt x="69341" y="642493"/>
                </a:lnTo>
                <a:lnTo>
                  <a:pt x="73935" y="623956"/>
                </a:lnTo>
                <a:lnTo>
                  <a:pt x="36948" y="614804"/>
                </a:lnTo>
                <a:close/>
              </a:path>
              <a:path w="236854" h="730250">
                <a:moveTo>
                  <a:pt x="73935" y="623956"/>
                </a:moveTo>
                <a:lnTo>
                  <a:pt x="69341" y="642493"/>
                </a:lnTo>
                <a:lnTo>
                  <a:pt x="102848" y="642493"/>
                </a:lnTo>
                <a:lnTo>
                  <a:pt x="110870" y="633094"/>
                </a:lnTo>
                <a:lnTo>
                  <a:pt x="73935" y="623956"/>
                </a:lnTo>
                <a:close/>
              </a:path>
              <a:path w="236854" h="730250">
                <a:moveTo>
                  <a:pt x="162919" y="106420"/>
                </a:moveTo>
                <a:lnTo>
                  <a:pt x="36948" y="614804"/>
                </a:lnTo>
                <a:lnTo>
                  <a:pt x="73935" y="623956"/>
                </a:lnTo>
                <a:lnTo>
                  <a:pt x="199906" y="115572"/>
                </a:lnTo>
                <a:lnTo>
                  <a:pt x="162919" y="106420"/>
                </a:lnTo>
                <a:close/>
              </a:path>
              <a:path w="236854" h="730250">
                <a:moveTo>
                  <a:pt x="228603" y="87883"/>
                </a:moveTo>
                <a:lnTo>
                  <a:pt x="167512" y="87883"/>
                </a:lnTo>
                <a:lnTo>
                  <a:pt x="204469" y="97155"/>
                </a:lnTo>
                <a:lnTo>
                  <a:pt x="199906" y="115572"/>
                </a:lnTo>
                <a:lnTo>
                  <a:pt x="236854" y="124713"/>
                </a:lnTo>
                <a:lnTo>
                  <a:pt x="228603" y="87883"/>
                </a:lnTo>
                <a:close/>
              </a:path>
              <a:path w="236854" h="730250">
                <a:moveTo>
                  <a:pt x="167512" y="87883"/>
                </a:moveTo>
                <a:lnTo>
                  <a:pt x="162919" y="106420"/>
                </a:lnTo>
                <a:lnTo>
                  <a:pt x="199906" y="115572"/>
                </a:lnTo>
                <a:lnTo>
                  <a:pt x="204469" y="97155"/>
                </a:lnTo>
                <a:lnTo>
                  <a:pt x="167512" y="87883"/>
                </a:lnTo>
                <a:close/>
              </a:path>
              <a:path w="236854" h="730250">
                <a:moveTo>
                  <a:pt x="208914" y="0"/>
                </a:moveTo>
                <a:lnTo>
                  <a:pt x="125984" y="97281"/>
                </a:lnTo>
                <a:lnTo>
                  <a:pt x="162919" y="106420"/>
                </a:lnTo>
                <a:lnTo>
                  <a:pt x="167512" y="87883"/>
                </a:lnTo>
                <a:lnTo>
                  <a:pt x="228603" y="87883"/>
                </a:lnTo>
                <a:lnTo>
                  <a:pt x="20891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6800" y="4987925"/>
            <a:ext cx="644525" cy="363855"/>
          </a:xfrm>
          <a:custGeom>
            <a:avLst/>
            <a:gdLst/>
            <a:ahLst/>
            <a:cxnLst/>
            <a:rect l="l" t="t" r="r" b="b"/>
            <a:pathLst>
              <a:path w="644525" h="363854">
                <a:moveTo>
                  <a:pt x="535568" y="323993"/>
                </a:moveTo>
                <a:lnTo>
                  <a:pt x="516889" y="357124"/>
                </a:lnTo>
                <a:lnTo>
                  <a:pt x="644525" y="363474"/>
                </a:lnTo>
                <a:lnTo>
                  <a:pt x="624206" y="333375"/>
                </a:lnTo>
                <a:lnTo>
                  <a:pt x="552195" y="333375"/>
                </a:lnTo>
                <a:lnTo>
                  <a:pt x="535568" y="323993"/>
                </a:lnTo>
                <a:close/>
              </a:path>
              <a:path w="644525" h="363854">
                <a:moveTo>
                  <a:pt x="554303" y="290761"/>
                </a:moveTo>
                <a:lnTo>
                  <a:pt x="535568" y="323993"/>
                </a:lnTo>
                <a:lnTo>
                  <a:pt x="552195" y="333375"/>
                </a:lnTo>
                <a:lnTo>
                  <a:pt x="570864" y="300100"/>
                </a:lnTo>
                <a:lnTo>
                  <a:pt x="554303" y="290761"/>
                </a:lnTo>
                <a:close/>
              </a:path>
              <a:path w="644525" h="363854">
                <a:moveTo>
                  <a:pt x="573024" y="257556"/>
                </a:moveTo>
                <a:lnTo>
                  <a:pt x="554303" y="290761"/>
                </a:lnTo>
                <a:lnTo>
                  <a:pt x="570864" y="300100"/>
                </a:lnTo>
                <a:lnTo>
                  <a:pt x="552195" y="333375"/>
                </a:lnTo>
                <a:lnTo>
                  <a:pt x="624206" y="333375"/>
                </a:lnTo>
                <a:lnTo>
                  <a:pt x="573024" y="257556"/>
                </a:lnTo>
                <a:close/>
              </a:path>
              <a:path w="644525" h="363854">
                <a:moveTo>
                  <a:pt x="108904" y="39573"/>
                </a:moveTo>
                <a:lnTo>
                  <a:pt x="90219" y="72716"/>
                </a:lnTo>
                <a:lnTo>
                  <a:pt x="535568" y="323993"/>
                </a:lnTo>
                <a:lnTo>
                  <a:pt x="554303" y="290761"/>
                </a:lnTo>
                <a:lnTo>
                  <a:pt x="108904" y="39573"/>
                </a:lnTo>
                <a:close/>
              </a:path>
              <a:path w="644525" h="363854">
                <a:moveTo>
                  <a:pt x="0" y="0"/>
                </a:moveTo>
                <a:lnTo>
                  <a:pt x="71500" y="105918"/>
                </a:lnTo>
                <a:lnTo>
                  <a:pt x="90219" y="72716"/>
                </a:lnTo>
                <a:lnTo>
                  <a:pt x="73660" y="63373"/>
                </a:lnTo>
                <a:lnTo>
                  <a:pt x="92329" y="30225"/>
                </a:lnTo>
                <a:lnTo>
                  <a:pt x="114174" y="30225"/>
                </a:lnTo>
                <a:lnTo>
                  <a:pt x="127635" y="6350"/>
                </a:lnTo>
                <a:lnTo>
                  <a:pt x="0" y="0"/>
                </a:lnTo>
                <a:close/>
              </a:path>
              <a:path w="644525" h="363854">
                <a:moveTo>
                  <a:pt x="92329" y="30225"/>
                </a:moveTo>
                <a:lnTo>
                  <a:pt x="73660" y="63373"/>
                </a:lnTo>
                <a:lnTo>
                  <a:pt x="90219" y="72716"/>
                </a:lnTo>
                <a:lnTo>
                  <a:pt x="108904" y="39573"/>
                </a:lnTo>
                <a:lnTo>
                  <a:pt x="92329" y="30225"/>
                </a:lnTo>
                <a:close/>
              </a:path>
              <a:path w="644525" h="363854">
                <a:moveTo>
                  <a:pt x="114174" y="30225"/>
                </a:moveTo>
                <a:lnTo>
                  <a:pt x="92329" y="30225"/>
                </a:lnTo>
                <a:lnTo>
                  <a:pt x="108904" y="39573"/>
                </a:lnTo>
                <a:lnTo>
                  <a:pt x="114174" y="3022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9298" y="5558535"/>
            <a:ext cx="942975" cy="195580"/>
          </a:xfrm>
          <a:custGeom>
            <a:avLst/>
            <a:gdLst/>
            <a:ahLst/>
            <a:cxnLst/>
            <a:rect l="l" t="t" r="r" b="b"/>
            <a:pathLst>
              <a:path w="942975" h="195579">
                <a:moveTo>
                  <a:pt x="827319" y="157629"/>
                </a:moveTo>
                <a:lnTo>
                  <a:pt x="822960" y="195478"/>
                </a:lnTo>
                <a:lnTo>
                  <a:pt x="920796" y="159791"/>
                </a:lnTo>
                <a:lnTo>
                  <a:pt x="846201" y="159791"/>
                </a:lnTo>
                <a:lnTo>
                  <a:pt x="827319" y="157629"/>
                </a:lnTo>
                <a:close/>
              </a:path>
              <a:path w="942975" h="195579">
                <a:moveTo>
                  <a:pt x="831678" y="119788"/>
                </a:moveTo>
                <a:lnTo>
                  <a:pt x="827319" y="157629"/>
                </a:lnTo>
                <a:lnTo>
                  <a:pt x="846201" y="159791"/>
                </a:lnTo>
                <a:lnTo>
                  <a:pt x="850518" y="121945"/>
                </a:lnTo>
                <a:lnTo>
                  <a:pt x="831678" y="119788"/>
                </a:lnTo>
                <a:close/>
              </a:path>
              <a:path w="942975" h="195579">
                <a:moveTo>
                  <a:pt x="836040" y="81914"/>
                </a:moveTo>
                <a:lnTo>
                  <a:pt x="831678" y="119788"/>
                </a:lnTo>
                <a:lnTo>
                  <a:pt x="850518" y="121945"/>
                </a:lnTo>
                <a:lnTo>
                  <a:pt x="846201" y="159791"/>
                </a:lnTo>
                <a:lnTo>
                  <a:pt x="920796" y="159791"/>
                </a:lnTo>
                <a:lnTo>
                  <a:pt x="942975" y="151701"/>
                </a:lnTo>
                <a:lnTo>
                  <a:pt x="836040" y="81914"/>
                </a:lnTo>
                <a:close/>
              </a:path>
              <a:path w="942975" h="195579">
                <a:moveTo>
                  <a:pt x="115783" y="37823"/>
                </a:moveTo>
                <a:lnTo>
                  <a:pt x="111423" y="75664"/>
                </a:lnTo>
                <a:lnTo>
                  <a:pt x="827319" y="157629"/>
                </a:lnTo>
                <a:lnTo>
                  <a:pt x="831678" y="119788"/>
                </a:lnTo>
                <a:lnTo>
                  <a:pt x="115783" y="37823"/>
                </a:lnTo>
                <a:close/>
              </a:path>
              <a:path w="942975" h="195579">
                <a:moveTo>
                  <a:pt x="120141" y="0"/>
                </a:moveTo>
                <a:lnTo>
                  <a:pt x="0" y="43751"/>
                </a:lnTo>
                <a:lnTo>
                  <a:pt x="107061" y="113525"/>
                </a:lnTo>
                <a:lnTo>
                  <a:pt x="111423" y="75664"/>
                </a:lnTo>
                <a:lnTo>
                  <a:pt x="92583" y="73507"/>
                </a:lnTo>
                <a:lnTo>
                  <a:pt x="96900" y="35661"/>
                </a:lnTo>
                <a:lnTo>
                  <a:pt x="116032" y="35661"/>
                </a:lnTo>
                <a:lnTo>
                  <a:pt x="120141" y="0"/>
                </a:lnTo>
                <a:close/>
              </a:path>
              <a:path w="942975" h="195579">
                <a:moveTo>
                  <a:pt x="96900" y="35661"/>
                </a:moveTo>
                <a:lnTo>
                  <a:pt x="92583" y="73507"/>
                </a:lnTo>
                <a:lnTo>
                  <a:pt x="111423" y="75664"/>
                </a:lnTo>
                <a:lnTo>
                  <a:pt x="115783" y="37823"/>
                </a:lnTo>
                <a:lnTo>
                  <a:pt x="96900" y="35661"/>
                </a:lnTo>
                <a:close/>
              </a:path>
              <a:path w="942975" h="195579">
                <a:moveTo>
                  <a:pt x="116032" y="35661"/>
                </a:moveTo>
                <a:lnTo>
                  <a:pt x="96900" y="35661"/>
                </a:lnTo>
                <a:lnTo>
                  <a:pt x="115783" y="37823"/>
                </a:lnTo>
                <a:lnTo>
                  <a:pt x="116032" y="356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2223" y="5293867"/>
            <a:ext cx="989330" cy="410845"/>
          </a:xfrm>
          <a:custGeom>
            <a:avLst/>
            <a:gdLst/>
            <a:ahLst/>
            <a:cxnLst/>
            <a:rect l="l" t="t" r="r" b="b"/>
            <a:pathLst>
              <a:path w="989329" h="410845">
                <a:moveTo>
                  <a:pt x="85598" y="304012"/>
                </a:moveTo>
                <a:lnTo>
                  <a:pt x="0" y="398906"/>
                </a:lnTo>
                <a:lnTo>
                  <a:pt x="127380" y="410438"/>
                </a:lnTo>
                <a:lnTo>
                  <a:pt x="116177" y="381901"/>
                </a:lnTo>
                <a:lnTo>
                  <a:pt x="95758" y="381901"/>
                </a:lnTo>
                <a:lnTo>
                  <a:pt x="81787" y="346430"/>
                </a:lnTo>
                <a:lnTo>
                  <a:pt x="99524" y="339484"/>
                </a:lnTo>
                <a:lnTo>
                  <a:pt x="85598" y="304012"/>
                </a:lnTo>
                <a:close/>
              </a:path>
              <a:path w="989329" h="410845">
                <a:moveTo>
                  <a:pt x="99524" y="339484"/>
                </a:moveTo>
                <a:lnTo>
                  <a:pt x="81787" y="346430"/>
                </a:lnTo>
                <a:lnTo>
                  <a:pt x="95758" y="381901"/>
                </a:lnTo>
                <a:lnTo>
                  <a:pt x="113455" y="374969"/>
                </a:lnTo>
                <a:lnTo>
                  <a:pt x="99524" y="339484"/>
                </a:lnTo>
                <a:close/>
              </a:path>
              <a:path w="989329" h="410845">
                <a:moveTo>
                  <a:pt x="113455" y="374969"/>
                </a:moveTo>
                <a:lnTo>
                  <a:pt x="95758" y="381901"/>
                </a:lnTo>
                <a:lnTo>
                  <a:pt x="116177" y="381901"/>
                </a:lnTo>
                <a:lnTo>
                  <a:pt x="113455" y="374969"/>
                </a:lnTo>
                <a:close/>
              </a:path>
              <a:path w="989329" h="410845">
                <a:moveTo>
                  <a:pt x="875722" y="35515"/>
                </a:moveTo>
                <a:lnTo>
                  <a:pt x="99524" y="339484"/>
                </a:lnTo>
                <a:lnTo>
                  <a:pt x="113455" y="374969"/>
                </a:lnTo>
                <a:lnTo>
                  <a:pt x="889588" y="70941"/>
                </a:lnTo>
                <a:lnTo>
                  <a:pt x="875722" y="35515"/>
                </a:lnTo>
                <a:close/>
              </a:path>
              <a:path w="989329" h="410845">
                <a:moveTo>
                  <a:pt x="973721" y="28574"/>
                </a:moveTo>
                <a:lnTo>
                  <a:pt x="893445" y="28574"/>
                </a:lnTo>
                <a:lnTo>
                  <a:pt x="907287" y="64007"/>
                </a:lnTo>
                <a:lnTo>
                  <a:pt x="889588" y="70941"/>
                </a:lnTo>
                <a:lnTo>
                  <a:pt x="903477" y="106425"/>
                </a:lnTo>
                <a:lnTo>
                  <a:pt x="973721" y="28574"/>
                </a:lnTo>
                <a:close/>
              </a:path>
              <a:path w="989329" h="410845">
                <a:moveTo>
                  <a:pt x="893445" y="28574"/>
                </a:moveTo>
                <a:lnTo>
                  <a:pt x="875722" y="35515"/>
                </a:lnTo>
                <a:lnTo>
                  <a:pt x="889588" y="70941"/>
                </a:lnTo>
                <a:lnTo>
                  <a:pt x="907287" y="64007"/>
                </a:lnTo>
                <a:lnTo>
                  <a:pt x="893445" y="28574"/>
                </a:lnTo>
                <a:close/>
              </a:path>
              <a:path w="989329" h="410845">
                <a:moveTo>
                  <a:pt x="861822" y="0"/>
                </a:moveTo>
                <a:lnTo>
                  <a:pt x="875722" y="35515"/>
                </a:lnTo>
                <a:lnTo>
                  <a:pt x="893445" y="28574"/>
                </a:lnTo>
                <a:lnTo>
                  <a:pt x="973721" y="28574"/>
                </a:lnTo>
                <a:lnTo>
                  <a:pt x="989076" y="11556"/>
                </a:lnTo>
                <a:lnTo>
                  <a:pt x="86182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4350" y="2441575"/>
            <a:ext cx="735330" cy="492125"/>
          </a:xfrm>
          <a:custGeom>
            <a:avLst/>
            <a:gdLst/>
            <a:ahLst/>
            <a:cxnLst/>
            <a:rect l="l" t="t" r="r" b="b"/>
            <a:pathLst>
              <a:path w="735329" h="492125">
                <a:moveTo>
                  <a:pt x="63118" y="381000"/>
                </a:moveTo>
                <a:lnTo>
                  <a:pt x="0" y="492125"/>
                </a:lnTo>
                <a:lnTo>
                  <a:pt x="126745" y="475996"/>
                </a:lnTo>
                <a:lnTo>
                  <a:pt x="112625" y="454913"/>
                </a:lnTo>
                <a:lnTo>
                  <a:pt x="89788" y="454913"/>
                </a:lnTo>
                <a:lnTo>
                  <a:pt x="68580" y="423290"/>
                </a:lnTo>
                <a:lnTo>
                  <a:pt x="84366" y="412722"/>
                </a:lnTo>
                <a:lnTo>
                  <a:pt x="63118" y="381000"/>
                </a:lnTo>
                <a:close/>
              </a:path>
              <a:path w="735329" h="492125">
                <a:moveTo>
                  <a:pt x="84366" y="412722"/>
                </a:moveTo>
                <a:lnTo>
                  <a:pt x="68580" y="423290"/>
                </a:lnTo>
                <a:lnTo>
                  <a:pt x="89788" y="454913"/>
                </a:lnTo>
                <a:lnTo>
                  <a:pt x="105555" y="444358"/>
                </a:lnTo>
                <a:lnTo>
                  <a:pt x="84366" y="412722"/>
                </a:lnTo>
                <a:close/>
              </a:path>
              <a:path w="735329" h="492125">
                <a:moveTo>
                  <a:pt x="105555" y="444358"/>
                </a:moveTo>
                <a:lnTo>
                  <a:pt x="89788" y="454913"/>
                </a:lnTo>
                <a:lnTo>
                  <a:pt x="112625" y="454913"/>
                </a:lnTo>
                <a:lnTo>
                  <a:pt x="105555" y="444358"/>
                </a:lnTo>
                <a:close/>
              </a:path>
              <a:path w="735329" h="492125">
                <a:moveTo>
                  <a:pt x="629432" y="47824"/>
                </a:moveTo>
                <a:lnTo>
                  <a:pt x="84366" y="412722"/>
                </a:lnTo>
                <a:lnTo>
                  <a:pt x="105555" y="444358"/>
                </a:lnTo>
                <a:lnTo>
                  <a:pt x="650621" y="79461"/>
                </a:lnTo>
                <a:lnTo>
                  <a:pt x="629432" y="47824"/>
                </a:lnTo>
                <a:close/>
              </a:path>
              <a:path w="735329" h="492125">
                <a:moveTo>
                  <a:pt x="713813" y="37211"/>
                </a:moveTo>
                <a:lnTo>
                  <a:pt x="645287" y="37211"/>
                </a:lnTo>
                <a:lnTo>
                  <a:pt x="666496" y="68834"/>
                </a:lnTo>
                <a:lnTo>
                  <a:pt x="650621" y="79461"/>
                </a:lnTo>
                <a:lnTo>
                  <a:pt x="671829" y="111125"/>
                </a:lnTo>
                <a:lnTo>
                  <a:pt x="713813" y="37211"/>
                </a:lnTo>
                <a:close/>
              </a:path>
              <a:path w="735329" h="492125">
                <a:moveTo>
                  <a:pt x="645287" y="37211"/>
                </a:moveTo>
                <a:lnTo>
                  <a:pt x="629432" y="47824"/>
                </a:lnTo>
                <a:lnTo>
                  <a:pt x="650621" y="79461"/>
                </a:lnTo>
                <a:lnTo>
                  <a:pt x="666496" y="68834"/>
                </a:lnTo>
                <a:lnTo>
                  <a:pt x="645287" y="37211"/>
                </a:lnTo>
                <a:close/>
              </a:path>
              <a:path w="735329" h="492125">
                <a:moveTo>
                  <a:pt x="734949" y="0"/>
                </a:moveTo>
                <a:lnTo>
                  <a:pt x="608202" y="16128"/>
                </a:lnTo>
                <a:lnTo>
                  <a:pt x="629432" y="47824"/>
                </a:lnTo>
                <a:lnTo>
                  <a:pt x="645287" y="37211"/>
                </a:lnTo>
                <a:lnTo>
                  <a:pt x="713813" y="37211"/>
                </a:lnTo>
                <a:lnTo>
                  <a:pt x="73494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9336" y="2681223"/>
            <a:ext cx="260985" cy="792480"/>
          </a:xfrm>
          <a:custGeom>
            <a:avLst/>
            <a:gdLst/>
            <a:ahLst/>
            <a:cxnLst/>
            <a:rect l="l" t="t" r="r" b="b"/>
            <a:pathLst>
              <a:path w="260985" h="792479">
                <a:moveTo>
                  <a:pt x="0" y="667130"/>
                </a:moveTo>
                <a:lnTo>
                  <a:pt x="26162" y="792226"/>
                </a:lnTo>
                <a:lnTo>
                  <a:pt x="102793" y="704976"/>
                </a:lnTo>
                <a:lnTo>
                  <a:pt x="68834" y="704976"/>
                </a:lnTo>
                <a:lnTo>
                  <a:pt x="32003" y="695198"/>
                </a:lnTo>
                <a:lnTo>
                  <a:pt x="36825" y="676824"/>
                </a:lnTo>
                <a:lnTo>
                  <a:pt x="0" y="667130"/>
                </a:lnTo>
                <a:close/>
              </a:path>
              <a:path w="260985" h="792479">
                <a:moveTo>
                  <a:pt x="36825" y="676824"/>
                </a:moveTo>
                <a:lnTo>
                  <a:pt x="32003" y="695198"/>
                </a:lnTo>
                <a:lnTo>
                  <a:pt x="68834" y="704976"/>
                </a:lnTo>
                <a:lnTo>
                  <a:pt x="73679" y="686524"/>
                </a:lnTo>
                <a:lnTo>
                  <a:pt x="36825" y="676824"/>
                </a:lnTo>
                <a:close/>
              </a:path>
              <a:path w="260985" h="792479">
                <a:moveTo>
                  <a:pt x="73679" y="686524"/>
                </a:moveTo>
                <a:lnTo>
                  <a:pt x="68834" y="704976"/>
                </a:lnTo>
                <a:lnTo>
                  <a:pt x="102793" y="704976"/>
                </a:lnTo>
                <a:lnTo>
                  <a:pt x="110489" y="696213"/>
                </a:lnTo>
                <a:lnTo>
                  <a:pt x="73679" y="686524"/>
                </a:lnTo>
                <a:close/>
              </a:path>
              <a:path w="260985" h="792479">
                <a:moveTo>
                  <a:pt x="186686" y="105778"/>
                </a:moveTo>
                <a:lnTo>
                  <a:pt x="36825" y="676824"/>
                </a:lnTo>
                <a:lnTo>
                  <a:pt x="73679" y="686524"/>
                </a:lnTo>
                <a:lnTo>
                  <a:pt x="223635" y="115451"/>
                </a:lnTo>
                <a:lnTo>
                  <a:pt x="186686" y="105778"/>
                </a:lnTo>
                <a:close/>
              </a:path>
              <a:path w="260985" h="792479">
                <a:moveTo>
                  <a:pt x="252550" y="87375"/>
                </a:moveTo>
                <a:lnTo>
                  <a:pt x="191515" y="87375"/>
                </a:lnTo>
                <a:lnTo>
                  <a:pt x="228473" y="97027"/>
                </a:lnTo>
                <a:lnTo>
                  <a:pt x="223635" y="115451"/>
                </a:lnTo>
                <a:lnTo>
                  <a:pt x="260476" y="125095"/>
                </a:lnTo>
                <a:lnTo>
                  <a:pt x="252550" y="87375"/>
                </a:lnTo>
                <a:close/>
              </a:path>
              <a:path w="260985" h="792479">
                <a:moveTo>
                  <a:pt x="191515" y="87375"/>
                </a:moveTo>
                <a:lnTo>
                  <a:pt x="186686" y="105778"/>
                </a:lnTo>
                <a:lnTo>
                  <a:pt x="223635" y="115451"/>
                </a:lnTo>
                <a:lnTo>
                  <a:pt x="228473" y="97027"/>
                </a:lnTo>
                <a:lnTo>
                  <a:pt x="191515" y="87375"/>
                </a:lnTo>
                <a:close/>
              </a:path>
              <a:path w="260985" h="792479">
                <a:moveTo>
                  <a:pt x="234187" y="0"/>
                </a:moveTo>
                <a:lnTo>
                  <a:pt x="149860" y="96138"/>
                </a:lnTo>
                <a:lnTo>
                  <a:pt x="186686" y="105778"/>
                </a:lnTo>
                <a:lnTo>
                  <a:pt x="191515" y="87375"/>
                </a:lnTo>
                <a:lnTo>
                  <a:pt x="252550" y="87375"/>
                </a:lnTo>
                <a:lnTo>
                  <a:pt x="2341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4375" y="2208910"/>
            <a:ext cx="717550" cy="195580"/>
          </a:xfrm>
          <a:custGeom>
            <a:avLst/>
            <a:gdLst/>
            <a:ahLst/>
            <a:cxnLst/>
            <a:rect l="l" t="t" r="r" b="b"/>
            <a:pathLst>
              <a:path w="717550" h="195580">
                <a:moveTo>
                  <a:pt x="601678" y="157889"/>
                </a:moveTo>
                <a:lnTo>
                  <a:pt x="595376" y="195452"/>
                </a:lnTo>
                <a:lnTo>
                  <a:pt x="707610" y="161036"/>
                </a:lnTo>
                <a:lnTo>
                  <a:pt x="620395" y="161036"/>
                </a:lnTo>
                <a:lnTo>
                  <a:pt x="601678" y="157889"/>
                </a:lnTo>
                <a:close/>
              </a:path>
              <a:path w="717550" h="195580">
                <a:moveTo>
                  <a:pt x="607987" y="120291"/>
                </a:moveTo>
                <a:lnTo>
                  <a:pt x="601678" y="157889"/>
                </a:lnTo>
                <a:lnTo>
                  <a:pt x="620395" y="161036"/>
                </a:lnTo>
                <a:lnTo>
                  <a:pt x="626745" y="123443"/>
                </a:lnTo>
                <a:lnTo>
                  <a:pt x="607987" y="120291"/>
                </a:lnTo>
                <a:close/>
              </a:path>
              <a:path w="717550" h="195580">
                <a:moveTo>
                  <a:pt x="614299" y="82676"/>
                </a:moveTo>
                <a:lnTo>
                  <a:pt x="607987" y="120291"/>
                </a:lnTo>
                <a:lnTo>
                  <a:pt x="626745" y="123443"/>
                </a:lnTo>
                <a:lnTo>
                  <a:pt x="620395" y="161036"/>
                </a:lnTo>
                <a:lnTo>
                  <a:pt x="707610" y="161036"/>
                </a:lnTo>
                <a:lnTo>
                  <a:pt x="717550" y="157987"/>
                </a:lnTo>
                <a:lnTo>
                  <a:pt x="614299" y="82676"/>
                </a:lnTo>
                <a:close/>
              </a:path>
              <a:path w="717550" h="195580">
                <a:moveTo>
                  <a:pt x="115860" y="37582"/>
                </a:moveTo>
                <a:lnTo>
                  <a:pt x="109548" y="75159"/>
                </a:lnTo>
                <a:lnTo>
                  <a:pt x="601678" y="157889"/>
                </a:lnTo>
                <a:lnTo>
                  <a:pt x="607987" y="120291"/>
                </a:lnTo>
                <a:lnTo>
                  <a:pt x="115860" y="37582"/>
                </a:lnTo>
                <a:close/>
              </a:path>
              <a:path w="717550" h="195580">
                <a:moveTo>
                  <a:pt x="122174" y="0"/>
                </a:moveTo>
                <a:lnTo>
                  <a:pt x="0" y="37337"/>
                </a:lnTo>
                <a:lnTo>
                  <a:pt x="103250" y="112649"/>
                </a:lnTo>
                <a:lnTo>
                  <a:pt x="109548" y="75159"/>
                </a:lnTo>
                <a:lnTo>
                  <a:pt x="90804" y="72009"/>
                </a:lnTo>
                <a:lnTo>
                  <a:pt x="97027" y="34416"/>
                </a:lnTo>
                <a:lnTo>
                  <a:pt x="116392" y="34416"/>
                </a:lnTo>
                <a:lnTo>
                  <a:pt x="122174" y="0"/>
                </a:lnTo>
                <a:close/>
              </a:path>
              <a:path w="717550" h="195580">
                <a:moveTo>
                  <a:pt x="97027" y="34416"/>
                </a:moveTo>
                <a:lnTo>
                  <a:pt x="90804" y="72009"/>
                </a:lnTo>
                <a:lnTo>
                  <a:pt x="109548" y="75159"/>
                </a:lnTo>
                <a:lnTo>
                  <a:pt x="115860" y="37582"/>
                </a:lnTo>
                <a:lnTo>
                  <a:pt x="97027" y="34416"/>
                </a:lnTo>
                <a:close/>
              </a:path>
              <a:path w="717550" h="195580">
                <a:moveTo>
                  <a:pt x="116392" y="34416"/>
                </a:moveTo>
                <a:lnTo>
                  <a:pt x="97027" y="34416"/>
                </a:lnTo>
                <a:lnTo>
                  <a:pt x="115860" y="37582"/>
                </a:lnTo>
                <a:lnTo>
                  <a:pt x="116392" y="344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1648" y="2209419"/>
            <a:ext cx="854075" cy="221615"/>
          </a:xfrm>
          <a:custGeom>
            <a:avLst/>
            <a:gdLst/>
            <a:ahLst/>
            <a:cxnLst/>
            <a:rect l="l" t="t" r="r" b="b"/>
            <a:pathLst>
              <a:path w="854075" h="221614">
                <a:moveTo>
                  <a:pt x="102997" y="108711"/>
                </a:moveTo>
                <a:lnTo>
                  <a:pt x="0" y="184530"/>
                </a:lnTo>
                <a:lnTo>
                  <a:pt x="122427" y="221360"/>
                </a:lnTo>
                <a:lnTo>
                  <a:pt x="116513" y="187070"/>
                </a:lnTo>
                <a:lnTo>
                  <a:pt x="97154" y="187070"/>
                </a:lnTo>
                <a:lnTo>
                  <a:pt x="90677" y="149478"/>
                </a:lnTo>
                <a:lnTo>
                  <a:pt x="109468" y="146230"/>
                </a:lnTo>
                <a:lnTo>
                  <a:pt x="102997" y="108711"/>
                </a:lnTo>
                <a:close/>
              </a:path>
              <a:path w="854075" h="221614">
                <a:moveTo>
                  <a:pt x="109468" y="146230"/>
                </a:moveTo>
                <a:lnTo>
                  <a:pt x="90677" y="149478"/>
                </a:lnTo>
                <a:lnTo>
                  <a:pt x="97154" y="187070"/>
                </a:lnTo>
                <a:lnTo>
                  <a:pt x="115952" y="183821"/>
                </a:lnTo>
                <a:lnTo>
                  <a:pt x="109468" y="146230"/>
                </a:lnTo>
                <a:close/>
              </a:path>
              <a:path w="854075" h="221614">
                <a:moveTo>
                  <a:pt x="115952" y="183821"/>
                </a:moveTo>
                <a:lnTo>
                  <a:pt x="97154" y="187070"/>
                </a:lnTo>
                <a:lnTo>
                  <a:pt x="116513" y="187070"/>
                </a:lnTo>
                <a:lnTo>
                  <a:pt x="115952" y="183821"/>
                </a:lnTo>
                <a:close/>
              </a:path>
              <a:path w="854075" h="221614">
                <a:moveTo>
                  <a:pt x="738249" y="37539"/>
                </a:moveTo>
                <a:lnTo>
                  <a:pt x="109468" y="146230"/>
                </a:lnTo>
                <a:lnTo>
                  <a:pt x="115952" y="183821"/>
                </a:lnTo>
                <a:lnTo>
                  <a:pt x="744733" y="75130"/>
                </a:lnTo>
                <a:lnTo>
                  <a:pt x="738249" y="37539"/>
                </a:lnTo>
                <a:close/>
              </a:path>
              <a:path w="854075" h="221614">
                <a:moveTo>
                  <a:pt x="845640" y="34289"/>
                </a:moveTo>
                <a:lnTo>
                  <a:pt x="757047" y="34289"/>
                </a:lnTo>
                <a:lnTo>
                  <a:pt x="763524" y="71881"/>
                </a:lnTo>
                <a:lnTo>
                  <a:pt x="744733" y="75130"/>
                </a:lnTo>
                <a:lnTo>
                  <a:pt x="751204" y="112648"/>
                </a:lnTo>
                <a:lnTo>
                  <a:pt x="854075" y="36829"/>
                </a:lnTo>
                <a:lnTo>
                  <a:pt x="845640" y="34289"/>
                </a:lnTo>
                <a:close/>
              </a:path>
              <a:path w="854075" h="221614">
                <a:moveTo>
                  <a:pt x="757047" y="34289"/>
                </a:moveTo>
                <a:lnTo>
                  <a:pt x="738249" y="37539"/>
                </a:lnTo>
                <a:lnTo>
                  <a:pt x="744733" y="75130"/>
                </a:lnTo>
                <a:lnTo>
                  <a:pt x="763524" y="71881"/>
                </a:lnTo>
                <a:lnTo>
                  <a:pt x="757047" y="34289"/>
                </a:lnTo>
                <a:close/>
              </a:path>
              <a:path w="854075" h="221614">
                <a:moveTo>
                  <a:pt x="731774" y="0"/>
                </a:moveTo>
                <a:lnTo>
                  <a:pt x="738249" y="37539"/>
                </a:lnTo>
                <a:lnTo>
                  <a:pt x="757047" y="34289"/>
                </a:lnTo>
                <a:lnTo>
                  <a:pt x="845640" y="34289"/>
                </a:lnTo>
                <a:lnTo>
                  <a:pt x="73177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27797" y="2457450"/>
            <a:ext cx="411480" cy="987425"/>
          </a:xfrm>
          <a:custGeom>
            <a:avLst/>
            <a:gdLst/>
            <a:ahLst/>
            <a:cxnLst/>
            <a:rect l="l" t="t" r="r" b="b"/>
            <a:pathLst>
              <a:path w="411479" h="987425">
                <a:moveTo>
                  <a:pt x="340629" y="888071"/>
                </a:moveTo>
                <a:lnTo>
                  <a:pt x="305053" y="902080"/>
                </a:lnTo>
                <a:lnTo>
                  <a:pt x="400176" y="987425"/>
                </a:lnTo>
                <a:lnTo>
                  <a:pt x="407430" y="905763"/>
                </a:lnTo>
                <a:lnTo>
                  <a:pt x="347599" y="905763"/>
                </a:lnTo>
                <a:lnTo>
                  <a:pt x="340629" y="888071"/>
                </a:lnTo>
                <a:close/>
              </a:path>
              <a:path w="411479" h="987425">
                <a:moveTo>
                  <a:pt x="376067" y="874116"/>
                </a:moveTo>
                <a:lnTo>
                  <a:pt x="340629" y="888071"/>
                </a:lnTo>
                <a:lnTo>
                  <a:pt x="347599" y="905763"/>
                </a:lnTo>
                <a:lnTo>
                  <a:pt x="383031" y="891794"/>
                </a:lnTo>
                <a:lnTo>
                  <a:pt x="376067" y="874116"/>
                </a:lnTo>
                <a:close/>
              </a:path>
              <a:path w="411479" h="987425">
                <a:moveTo>
                  <a:pt x="411479" y="860171"/>
                </a:moveTo>
                <a:lnTo>
                  <a:pt x="376067" y="874116"/>
                </a:lnTo>
                <a:lnTo>
                  <a:pt x="383031" y="891794"/>
                </a:lnTo>
                <a:lnTo>
                  <a:pt x="347599" y="905763"/>
                </a:lnTo>
                <a:lnTo>
                  <a:pt x="407430" y="905763"/>
                </a:lnTo>
                <a:lnTo>
                  <a:pt x="411479" y="860171"/>
                </a:lnTo>
                <a:close/>
              </a:path>
              <a:path w="411479" h="987425">
                <a:moveTo>
                  <a:pt x="70839" y="99324"/>
                </a:moveTo>
                <a:lnTo>
                  <a:pt x="35406" y="113294"/>
                </a:lnTo>
                <a:lnTo>
                  <a:pt x="340629" y="888071"/>
                </a:lnTo>
                <a:lnTo>
                  <a:pt x="376067" y="874116"/>
                </a:lnTo>
                <a:lnTo>
                  <a:pt x="70839" y="99324"/>
                </a:lnTo>
                <a:close/>
              </a:path>
              <a:path w="411479" h="987425">
                <a:moveTo>
                  <a:pt x="11175" y="0"/>
                </a:moveTo>
                <a:lnTo>
                  <a:pt x="0" y="127253"/>
                </a:lnTo>
                <a:lnTo>
                  <a:pt x="35406" y="113294"/>
                </a:lnTo>
                <a:lnTo>
                  <a:pt x="28448" y="95630"/>
                </a:lnTo>
                <a:lnTo>
                  <a:pt x="63880" y="81661"/>
                </a:lnTo>
                <a:lnTo>
                  <a:pt x="102193" y="81661"/>
                </a:lnTo>
                <a:lnTo>
                  <a:pt x="11175" y="0"/>
                </a:lnTo>
                <a:close/>
              </a:path>
              <a:path w="411479" h="987425">
                <a:moveTo>
                  <a:pt x="63880" y="81661"/>
                </a:moveTo>
                <a:lnTo>
                  <a:pt x="28448" y="95630"/>
                </a:lnTo>
                <a:lnTo>
                  <a:pt x="35406" y="113294"/>
                </a:lnTo>
                <a:lnTo>
                  <a:pt x="70839" y="99324"/>
                </a:lnTo>
                <a:lnTo>
                  <a:pt x="63880" y="81661"/>
                </a:lnTo>
                <a:close/>
              </a:path>
              <a:path w="411479" h="987425">
                <a:moveTo>
                  <a:pt x="102193" y="81661"/>
                </a:moveTo>
                <a:lnTo>
                  <a:pt x="63880" y="81661"/>
                </a:lnTo>
                <a:lnTo>
                  <a:pt x="70839" y="99324"/>
                </a:lnTo>
                <a:lnTo>
                  <a:pt x="106299" y="85344"/>
                </a:lnTo>
                <a:lnTo>
                  <a:pt x="102193" y="816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7923" y="2501900"/>
            <a:ext cx="447675" cy="730250"/>
          </a:xfrm>
          <a:custGeom>
            <a:avLst/>
            <a:gdLst/>
            <a:ahLst/>
            <a:cxnLst/>
            <a:rect l="l" t="t" r="r" b="b"/>
            <a:pathLst>
              <a:path w="447675" h="730250">
                <a:moveTo>
                  <a:pt x="11049" y="602996"/>
                </a:moveTo>
                <a:lnTo>
                  <a:pt x="0" y="730250"/>
                </a:lnTo>
                <a:lnTo>
                  <a:pt x="108584" y="662686"/>
                </a:lnTo>
                <a:lnTo>
                  <a:pt x="102566" y="659002"/>
                </a:lnTo>
                <a:lnTo>
                  <a:pt x="66040" y="659002"/>
                </a:lnTo>
                <a:lnTo>
                  <a:pt x="33654" y="639063"/>
                </a:lnTo>
                <a:lnTo>
                  <a:pt x="43566" y="622896"/>
                </a:lnTo>
                <a:lnTo>
                  <a:pt x="11049" y="602996"/>
                </a:lnTo>
                <a:close/>
              </a:path>
              <a:path w="447675" h="730250">
                <a:moveTo>
                  <a:pt x="43566" y="622896"/>
                </a:moveTo>
                <a:lnTo>
                  <a:pt x="33654" y="639063"/>
                </a:lnTo>
                <a:lnTo>
                  <a:pt x="66040" y="659002"/>
                </a:lnTo>
                <a:lnTo>
                  <a:pt x="76005" y="642747"/>
                </a:lnTo>
                <a:lnTo>
                  <a:pt x="43566" y="622896"/>
                </a:lnTo>
                <a:close/>
              </a:path>
              <a:path w="447675" h="730250">
                <a:moveTo>
                  <a:pt x="76005" y="642747"/>
                </a:moveTo>
                <a:lnTo>
                  <a:pt x="66040" y="659002"/>
                </a:lnTo>
                <a:lnTo>
                  <a:pt x="102566" y="659002"/>
                </a:lnTo>
                <a:lnTo>
                  <a:pt x="76005" y="642747"/>
                </a:lnTo>
                <a:close/>
              </a:path>
              <a:path w="447675" h="730250">
                <a:moveTo>
                  <a:pt x="371796" y="87502"/>
                </a:moveTo>
                <a:lnTo>
                  <a:pt x="43566" y="622896"/>
                </a:lnTo>
                <a:lnTo>
                  <a:pt x="76005" y="642747"/>
                </a:lnTo>
                <a:lnTo>
                  <a:pt x="404235" y="107353"/>
                </a:lnTo>
                <a:lnTo>
                  <a:pt x="371796" y="87502"/>
                </a:lnTo>
                <a:close/>
              </a:path>
              <a:path w="447675" h="730250">
                <a:moveTo>
                  <a:pt x="441559" y="71247"/>
                </a:moveTo>
                <a:lnTo>
                  <a:pt x="381761" y="71247"/>
                </a:lnTo>
                <a:lnTo>
                  <a:pt x="414147" y="91186"/>
                </a:lnTo>
                <a:lnTo>
                  <a:pt x="404235" y="107353"/>
                </a:lnTo>
                <a:lnTo>
                  <a:pt x="436752" y="127253"/>
                </a:lnTo>
                <a:lnTo>
                  <a:pt x="441559" y="71247"/>
                </a:lnTo>
                <a:close/>
              </a:path>
              <a:path w="447675" h="730250">
                <a:moveTo>
                  <a:pt x="381761" y="71247"/>
                </a:moveTo>
                <a:lnTo>
                  <a:pt x="371796" y="87502"/>
                </a:lnTo>
                <a:lnTo>
                  <a:pt x="404235" y="107353"/>
                </a:lnTo>
                <a:lnTo>
                  <a:pt x="414147" y="91186"/>
                </a:lnTo>
                <a:lnTo>
                  <a:pt x="381761" y="71247"/>
                </a:lnTo>
                <a:close/>
              </a:path>
              <a:path w="447675" h="730250">
                <a:moveTo>
                  <a:pt x="447675" y="0"/>
                </a:moveTo>
                <a:lnTo>
                  <a:pt x="339217" y="67563"/>
                </a:lnTo>
                <a:lnTo>
                  <a:pt x="371796" y="87502"/>
                </a:lnTo>
                <a:lnTo>
                  <a:pt x="381761" y="71247"/>
                </a:lnTo>
                <a:lnTo>
                  <a:pt x="441559" y="71247"/>
                </a:lnTo>
                <a:lnTo>
                  <a:pt x="44767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3023" y="3575177"/>
            <a:ext cx="824230" cy="298450"/>
          </a:xfrm>
          <a:custGeom>
            <a:avLst/>
            <a:gdLst/>
            <a:ahLst/>
            <a:cxnLst/>
            <a:rect l="l" t="t" r="r" b="b"/>
            <a:pathLst>
              <a:path w="824229" h="298450">
                <a:moveTo>
                  <a:pt x="709217" y="261808"/>
                </a:moveTo>
                <a:lnTo>
                  <a:pt x="697865" y="298196"/>
                </a:lnTo>
                <a:lnTo>
                  <a:pt x="823976" y="277622"/>
                </a:lnTo>
                <a:lnTo>
                  <a:pt x="813407" y="267462"/>
                </a:lnTo>
                <a:lnTo>
                  <a:pt x="727328" y="267462"/>
                </a:lnTo>
                <a:lnTo>
                  <a:pt x="709217" y="261808"/>
                </a:lnTo>
                <a:close/>
              </a:path>
              <a:path w="824229" h="298450">
                <a:moveTo>
                  <a:pt x="720558" y="225459"/>
                </a:moveTo>
                <a:lnTo>
                  <a:pt x="709217" y="261808"/>
                </a:lnTo>
                <a:lnTo>
                  <a:pt x="727328" y="267462"/>
                </a:lnTo>
                <a:lnTo>
                  <a:pt x="738758" y="231140"/>
                </a:lnTo>
                <a:lnTo>
                  <a:pt x="720558" y="225459"/>
                </a:lnTo>
                <a:close/>
              </a:path>
              <a:path w="824229" h="298450">
                <a:moveTo>
                  <a:pt x="731901" y="189103"/>
                </a:moveTo>
                <a:lnTo>
                  <a:pt x="720558" y="225459"/>
                </a:lnTo>
                <a:lnTo>
                  <a:pt x="738758" y="231140"/>
                </a:lnTo>
                <a:lnTo>
                  <a:pt x="727328" y="267462"/>
                </a:lnTo>
                <a:lnTo>
                  <a:pt x="813407" y="267462"/>
                </a:lnTo>
                <a:lnTo>
                  <a:pt x="731901" y="189103"/>
                </a:lnTo>
                <a:close/>
              </a:path>
              <a:path w="824229" h="298450">
                <a:moveTo>
                  <a:pt x="114874" y="36422"/>
                </a:moveTo>
                <a:lnTo>
                  <a:pt x="103544" y="72737"/>
                </a:lnTo>
                <a:lnTo>
                  <a:pt x="709217" y="261808"/>
                </a:lnTo>
                <a:lnTo>
                  <a:pt x="720558" y="225459"/>
                </a:lnTo>
                <a:lnTo>
                  <a:pt x="114874" y="36422"/>
                </a:lnTo>
                <a:close/>
              </a:path>
              <a:path w="824229" h="298450">
                <a:moveTo>
                  <a:pt x="126237" y="0"/>
                </a:moveTo>
                <a:lnTo>
                  <a:pt x="0" y="20447"/>
                </a:lnTo>
                <a:lnTo>
                  <a:pt x="92201" y="109093"/>
                </a:lnTo>
                <a:lnTo>
                  <a:pt x="103544" y="72737"/>
                </a:lnTo>
                <a:lnTo>
                  <a:pt x="85344" y="67056"/>
                </a:lnTo>
                <a:lnTo>
                  <a:pt x="96647" y="30734"/>
                </a:lnTo>
                <a:lnTo>
                  <a:pt x="116649" y="30734"/>
                </a:lnTo>
                <a:lnTo>
                  <a:pt x="126237" y="0"/>
                </a:lnTo>
                <a:close/>
              </a:path>
              <a:path w="824229" h="298450">
                <a:moveTo>
                  <a:pt x="96647" y="30734"/>
                </a:moveTo>
                <a:lnTo>
                  <a:pt x="85344" y="67056"/>
                </a:lnTo>
                <a:lnTo>
                  <a:pt x="103544" y="72737"/>
                </a:lnTo>
                <a:lnTo>
                  <a:pt x="114874" y="36422"/>
                </a:lnTo>
                <a:lnTo>
                  <a:pt x="96647" y="30734"/>
                </a:lnTo>
                <a:close/>
              </a:path>
              <a:path w="824229" h="298450">
                <a:moveTo>
                  <a:pt x="116649" y="30734"/>
                </a:moveTo>
                <a:lnTo>
                  <a:pt x="96647" y="30734"/>
                </a:lnTo>
                <a:lnTo>
                  <a:pt x="114874" y="36422"/>
                </a:lnTo>
                <a:lnTo>
                  <a:pt x="116649" y="307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7900" y="4302125"/>
            <a:ext cx="539750" cy="446405"/>
          </a:xfrm>
          <a:custGeom>
            <a:avLst/>
            <a:gdLst/>
            <a:ahLst/>
            <a:cxnLst/>
            <a:rect l="l" t="t" r="r" b="b"/>
            <a:pathLst>
              <a:path w="539750" h="446404">
                <a:moveTo>
                  <a:pt x="51689" y="329183"/>
                </a:moveTo>
                <a:lnTo>
                  <a:pt x="0" y="446024"/>
                </a:lnTo>
                <a:lnTo>
                  <a:pt x="124459" y="417322"/>
                </a:lnTo>
                <a:lnTo>
                  <a:pt x="110199" y="400050"/>
                </a:lnTo>
                <a:lnTo>
                  <a:pt x="85598" y="400050"/>
                </a:lnTo>
                <a:lnTo>
                  <a:pt x="61341" y="370713"/>
                </a:lnTo>
                <a:lnTo>
                  <a:pt x="75983" y="358608"/>
                </a:lnTo>
                <a:lnTo>
                  <a:pt x="51689" y="329183"/>
                </a:lnTo>
                <a:close/>
              </a:path>
              <a:path w="539750" h="446404">
                <a:moveTo>
                  <a:pt x="75983" y="358608"/>
                </a:moveTo>
                <a:lnTo>
                  <a:pt x="61341" y="370713"/>
                </a:lnTo>
                <a:lnTo>
                  <a:pt x="85598" y="400050"/>
                </a:lnTo>
                <a:lnTo>
                  <a:pt x="100219" y="387962"/>
                </a:lnTo>
                <a:lnTo>
                  <a:pt x="75983" y="358608"/>
                </a:lnTo>
                <a:close/>
              </a:path>
              <a:path w="539750" h="446404">
                <a:moveTo>
                  <a:pt x="100219" y="387962"/>
                </a:moveTo>
                <a:lnTo>
                  <a:pt x="85598" y="400050"/>
                </a:lnTo>
                <a:lnTo>
                  <a:pt x="110199" y="400050"/>
                </a:lnTo>
                <a:lnTo>
                  <a:pt x="100219" y="387962"/>
                </a:lnTo>
                <a:close/>
              </a:path>
              <a:path w="539750" h="446404">
                <a:moveTo>
                  <a:pt x="439530" y="58061"/>
                </a:moveTo>
                <a:lnTo>
                  <a:pt x="75983" y="358608"/>
                </a:lnTo>
                <a:lnTo>
                  <a:pt x="100219" y="387962"/>
                </a:lnTo>
                <a:lnTo>
                  <a:pt x="463766" y="87415"/>
                </a:lnTo>
                <a:lnTo>
                  <a:pt x="439530" y="58061"/>
                </a:lnTo>
                <a:close/>
              </a:path>
              <a:path w="539750" h="446404">
                <a:moveTo>
                  <a:pt x="519411" y="45974"/>
                </a:moveTo>
                <a:lnTo>
                  <a:pt x="454151" y="45974"/>
                </a:lnTo>
                <a:lnTo>
                  <a:pt x="478408" y="75311"/>
                </a:lnTo>
                <a:lnTo>
                  <a:pt x="463766" y="87415"/>
                </a:lnTo>
                <a:lnTo>
                  <a:pt x="488060" y="116839"/>
                </a:lnTo>
                <a:lnTo>
                  <a:pt x="519411" y="45974"/>
                </a:lnTo>
                <a:close/>
              </a:path>
              <a:path w="539750" h="446404">
                <a:moveTo>
                  <a:pt x="454151" y="45974"/>
                </a:moveTo>
                <a:lnTo>
                  <a:pt x="439530" y="58061"/>
                </a:lnTo>
                <a:lnTo>
                  <a:pt x="463766" y="87415"/>
                </a:lnTo>
                <a:lnTo>
                  <a:pt x="478408" y="75311"/>
                </a:lnTo>
                <a:lnTo>
                  <a:pt x="454151" y="45974"/>
                </a:lnTo>
                <a:close/>
              </a:path>
              <a:path w="539750" h="446404">
                <a:moveTo>
                  <a:pt x="539750" y="0"/>
                </a:moveTo>
                <a:lnTo>
                  <a:pt x="415290" y="28701"/>
                </a:lnTo>
                <a:lnTo>
                  <a:pt x="439530" y="58061"/>
                </a:lnTo>
                <a:lnTo>
                  <a:pt x="454151" y="45974"/>
                </a:lnTo>
                <a:lnTo>
                  <a:pt x="519411" y="45974"/>
                </a:lnTo>
                <a:lnTo>
                  <a:pt x="53975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2543" y="4314825"/>
            <a:ext cx="189865" cy="612775"/>
          </a:xfrm>
          <a:custGeom>
            <a:avLst/>
            <a:gdLst/>
            <a:ahLst/>
            <a:cxnLst/>
            <a:rect l="l" t="t" r="r" b="b"/>
            <a:pathLst>
              <a:path w="189865" h="612775">
                <a:moveTo>
                  <a:pt x="114879" y="504370"/>
                </a:moveTo>
                <a:lnTo>
                  <a:pt x="77597" y="511810"/>
                </a:lnTo>
                <a:lnTo>
                  <a:pt x="155955" y="612775"/>
                </a:lnTo>
                <a:lnTo>
                  <a:pt x="180426" y="523113"/>
                </a:lnTo>
                <a:lnTo>
                  <a:pt x="118617" y="523113"/>
                </a:lnTo>
                <a:lnTo>
                  <a:pt x="114879" y="504370"/>
                </a:lnTo>
                <a:close/>
              </a:path>
              <a:path w="189865" h="612775">
                <a:moveTo>
                  <a:pt x="152225" y="496918"/>
                </a:moveTo>
                <a:lnTo>
                  <a:pt x="114879" y="504370"/>
                </a:lnTo>
                <a:lnTo>
                  <a:pt x="118617" y="523113"/>
                </a:lnTo>
                <a:lnTo>
                  <a:pt x="155955" y="515619"/>
                </a:lnTo>
                <a:lnTo>
                  <a:pt x="152225" y="496918"/>
                </a:lnTo>
                <a:close/>
              </a:path>
              <a:path w="189865" h="612775">
                <a:moveTo>
                  <a:pt x="189610" y="489457"/>
                </a:moveTo>
                <a:lnTo>
                  <a:pt x="152225" y="496918"/>
                </a:lnTo>
                <a:lnTo>
                  <a:pt x="155955" y="515619"/>
                </a:lnTo>
                <a:lnTo>
                  <a:pt x="118617" y="523113"/>
                </a:lnTo>
                <a:lnTo>
                  <a:pt x="180426" y="523113"/>
                </a:lnTo>
                <a:lnTo>
                  <a:pt x="189610" y="489457"/>
                </a:lnTo>
                <a:close/>
              </a:path>
              <a:path w="189865" h="612775">
                <a:moveTo>
                  <a:pt x="74734" y="108420"/>
                </a:moveTo>
                <a:lnTo>
                  <a:pt x="37386" y="115865"/>
                </a:lnTo>
                <a:lnTo>
                  <a:pt x="114879" y="504370"/>
                </a:lnTo>
                <a:lnTo>
                  <a:pt x="152225" y="496918"/>
                </a:lnTo>
                <a:lnTo>
                  <a:pt x="74734" y="108420"/>
                </a:lnTo>
                <a:close/>
              </a:path>
              <a:path w="189865" h="612775">
                <a:moveTo>
                  <a:pt x="33654" y="0"/>
                </a:moveTo>
                <a:lnTo>
                  <a:pt x="0" y="123317"/>
                </a:lnTo>
                <a:lnTo>
                  <a:pt x="37386" y="115865"/>
                </a:lnTo>
                <a:lnTo>
                  <a:pt x="33654" y="97155"/>
                </a:lnTo>
                <a:lnTo>
                  <a:pt x="70992" y="89662"/>
                </a:lnTo>
                <a:lnTo>
                  <a:pt x="103354" y="89662"/>
                </a:lnTo>
                <a:lnTo>
                  <a:pt x="33654" y="0"/>
                </a:lnTo>
                <a:close/>
              </a:path>
              <a:path w="189865" h="612775">
                <a:moveTo>
                  <a:pt x="70992" y="89662"/>
                </a:moveTo>
                <a:lnTo>
                  <a:pt x="33654" y="97155"/>
                </a:lnTo>
                <a:lnTo>
                  <a:pt x="37386" y="115865"/>
                </a:lnTo>
                <a:lnTo>
                  <a:pt x="74734" y="108420"/>
                </a:lnTo>
                <a:lnTo>
                  <a:pt x="70992" y="89662"/>
                </a:lnTo>
                <a:close/>
              </a:path>
              <a:path w="189865" h="612775">
                <a:moveTo>
                  <a:pt x="103354" y="89662"/>
                </a:moveTo>
                <a:lnTo>
                  <a:pt x="70992" y="89662"/>
                </a:lnTo>
                <a:lnTo>
                  <a:pt x="74734" y="108420"/>
                </a:lnTo>
                <a:lnTo>
                  <a:pt x="112140" y="100964"/>
                </a:lnTo>
                <a:lnTo>
                  <a:pt x="103354" y="896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3523" y="5865812"/>
            <a:ext cx="1767205" cy="177800"/>
          </a:xfrm>
          <a:custGeom>
            <a:avLst/>
            <a:gdLst/>
            <a:ahLst/>
            <a:cxnLst/>
            <a:rect l="l" t="t" r="r" b="b"/>
            <a:pathLst>
              <a:path w="1767204" h="177800">
                <a:moveTo>
                  <a:pt x="111887" y="63588"/>
                </a:moveTo>
                <a:lnTo>
                  <a:pt x="0" y="125412"/>
                </a:lnTo>
                <a:lnTo>
                  <a:pt x="116586" y="177787"/>
                </a:lnTo>
                <a:lnTo>
                  <a:pt x="115052" y="140512"/>
                </a:lnTo>
                <a:lnTo>
                  <a:pt x="96012" y="140512"/>
                </a:lnTo>
                <a:lnTo>
                  <a:pt x="94487" y="102438"/>
                </a:lnTo>
                <a:lnTo>
                  <a:pt x="113453" y="101654"/>
                </a:lnTo>
                <a:lnTo>
                  <a:pt x="111887" y="63588"/>
                </a:lnTo>
                <a:close/>
              </a:path>
              <a:path w="1767204" h="177800">
                <a:moveTo>
                  <a:pt x="113453" y="101654"/>
                </a:moveTo>
                <a:lnTo>
                  <a:pt x="94487" y="102438"/>
                </a:lnTo>
                <a:lnTo>
                  <a:pt x="96012" y="140512"/>
                </a:lnTo>
                <a:lnTo>
                  <a:pt x="115019" y="139727"/>
                </a:lnTo>
                <a:lnTo>
                  <a:pt x="113453" y="101654"/>
                </a:lnTo>
                <a:close/>
              </a:path>
              <a:path w="1767204" h="177800">
                <a:moveTo>
                  <a:pt x="115019" y="139727"/>
                </a:moveTo>
                <a:lnTo>
                  <a:pt x="96012" y="140512"/>
                </a:lnTo>
                <a:lnTo>
                  <a:pt x="115052" y="140512"/>
                </a:lnTo>
                <a:lnTo>
                  <a:pt x="115019" y="139727"/>
                </a:lnTo>
                <a:close/>
              </a:path>
              <a:path w="1767204" h="177800">
                <a:moveTo>
                  <a:pt x="1651931" y="38072"/>
                </a:moveTo>
                <a:lnTo>
                  <a:pt x="113453" y="101654"/>
                </a:lnTo>
                <a:lnTo>
                  <a:pt x="115019" y="139727"/>
                </a:lnTo>
                <a:lnTo>
                  <a:pt x="1653497" y="76138"/>
                </a:lnTo>
                <a:lnTo>
                  <a:pt x="1651931" y="38072"/>
                </a:lnTo>
                <a:close/>
              </a:path>
              <a:path w="1767204" h="177800">
                <a:moveTo>
                  <a:pt x="1733345" y="37287"/>
                </a:moveTo>
                <a:lnTo>
                  <a:pt x="1670939" y="37287"/>
                </a:lnTo>
                <a:lnTo>
                  <a:pt x="1672590" y="75349"/>
                </a:lnTo>
                <a:lnTo>
                  <a:pt x="1653497" y="76138"/>
                </a:lnTo>
                <a:lnTo>
                  <a:pt x="1655064" y="114211"/>
                </a:lnTo>
                <a:lnTo>
                  <a:pt x="1766951" y="52387"/>
                </a:lnTo>
                <a:lnTo>
                  <a:pt x="1733345" y="37287"/>
                </a:lnTo>
                <a:close/>
              </a:path>
              <a:path w="1767204" h="177800">
                <a:moveTo>
                  <a:pt x="1670939" y="37287"/>
                </a:moveTo>
                <a:lnTo>
                  <a:pt x="1651931" y="38072"/>
                </a:lnTo>
                <a:lnTo>
                  <a:pt x="1653497" y="76138"/>
                </a:lnTo>
                <a:lnTo>
                  <a:pt x="1672590" y="75349"/>
                </a:lnTo>
                <a:lnTo>
                  <a:pt x="1670939" y="37287"/>
                </a:lnTo>
                <a:close/>
              </a:path>
              <a:path w="1767204" h="177800">
                <a:moveTo>
                  <a:pt x="1650365" y="0"/>
                </a:moveTo>
                <a:lnTo>
                  <a:pt x="1651931" y="38072"/>
                </a:lnTo>
                <a:lnTo>
                  <a:pt x="1670939" y="37287"/>
                </a:lnTo>
                <a:lnTo>
                  <a:pt x="1733345" y="37287"/>
                </a:lnTo>
                <a:lnTo>
                  <a:pt x="165036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28184" y="4733925"/>
            <a:ext cx="132715" cy="612775"/>
          </a:xfrm>
          <a:custGeom>
            <a:avLst/>
            <a:gdLst/>
            <a:ahLst/>
            <a:cxnLst/>
            <a:rect l="l" t="t" r="r" b="b"/>
            <a:pathLst>
              <a:path w="132714" h="612775">
                <a:moveTo>
                  <a:pt x="0" y="495935"/>
                </a:moveTo>
                <a:lnTo>
                  <a:pt x="51815" y="612775"/>
                </a:lnTo>
                <a:lnTo>
                  <a:pt x="104514" y="518541"/>
                </a:lnTo>
                <a:lnTo>
                  <a:pt x="75311" y="518541"/>
                </a:lnTo>
                <a:lnTo>
                  <a:pt x="37211" y="516763"/>
                </a:lnTo>
                <a:lnTo>
                  <a:pt x="38098" y="497714"/>
                </a:lnTo>
                <a:lnTo>
                  <a:pt x="0" y="495935"/>
                </a:lnTo>
                <a:close/>
              </a:path>
              <a:path w="132714" h="612775">
                <a:moveTo>
                  <a:pt x="38098" y="497714"/>
                </a:moveTo>
                <a:lnTo>
                  <a:pt x="37211" y="516763"/>
                </a:lnTo>
                <a:lnTo>
                  <a:pt x="75311" y="518541"/>
                </a:lnTo>
                <a:lnTo>
                  <a:pt x="76198" y="499494"/>
                </a:lnTo>
                <a:lnTo>
                  <a:pt x="38098" y="497714"/>
                </a:lnTo>
                <a:close/>
              </a:path>
              <a:path w="132714" h="612775">
                <a:moveTo>
                  <a:pt x="76198" y="499494"/>
                </a:moveTo>
                <a:lnTo>
                  <a:pt x="75311" y="518541"/>
                </a:lnTo>
                <a:lnTo>
                  <a:pt x="104514" y="518541"/>
                </a:lnTo>
                <a:lnTo>
                  <a:pt x="114173" y="501269"/>
                </a:lnTo>
                <a:lnTo>
                  <a:pt x="76198" y="499494"/>
                </a:lnTo>
                <a:close/>
              </a:path>
              <a:path w="132714" h="612775">
                <a:moveTo>
                  <a:pt x="56008" y="113280"/>
                </a:moveTo>
                <a:lnTo>
                  <a:pt x="38098" y="497714"/>
                </a:lnTo>
                <a:lnTo>
                  <a:pt x="76198" y="499494"/>
                </a:lnTo>
                <a:lnTo>
                  <a:pt x="94108" y="115060"/>
                </a:lnTo>
                <a:lnTo>
                  <a:pt x="56008" y="113280"/>
                </a:lnTo>
                <a:close/>
              </a:path>
              <a:path w="132714" h="612775">
                <a:moveTo>
                  <a:pt x="122181" y="94233"/>
                </a:moveTo>
                <a:lnTo>
                  <a:pt x="56895" y="94233"/>
                </a:lnTo>
                <a:lnTo>
                  <a:pt x="94995" y="96012"/>
                </a:lnTo>
                <a:lnTo>
                  <a:pt x="94108" y="115060"/>
                </a:lnTo>
                <a:lnTo>
                  <a:pt x="132206" y="116839"/>
                </a:lnTo>
                <a:lnTo>
                  <a:pt x="122181" y="94233"/>
                </a:lnTo>
                <a:close/>
              </a:path>
              <a:path w="132714" h="612775">
                <a:moveTo>
                  <a:pt x="56895" y="94233"/>
                </a:moveTo>
                <a:lnTo>
                  <a:pt x="56008" y="113280"/>
                </a:lnTo>
                <a:lnTo>
                  <a:pt x="94108" y="115060"/>
                </a:lnTo>
                <a:lnTo>
                  <a:pt x="94995" y="96012"/>
                </a:lnTo>
                <a:lnTo>
                  <a:pt x="56895" y="94233"/>
                </a:lnTo>
                <a:close/>
              </a:path>
              <a:path w="132714" h="612775">
                <a:moveTo>
                  <a:pt x="80390" y="0"/>
                </a:moveTo>
                <a:lnTo>
                  <a:pt x="18033" y="111506"/>
                </a:lnTo>
                <a:lnTo>
                  <a:pt x="56008" y="113280"/>
                </a:lnTo>
                <a:lnTo>
                  <a:pt x="56895" y="94233"/>
                </a:lnTo>
                <a:lnTo>
                  <a:pt x="122181" y="94233"/>
                </a:lnTo>
                <a:lnTo>
                  <a:pt x="8039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0175" y="4346575"/>
            <a:ext cx="929005" cy="1151255"/>
          </a:xfrm>
          <a:custGeom>
            <a:avLst/>
            <a:gdLst/>
            <a:ahLst/>
            <a:cxnLst/>
            <a:rect l="l" t="t" r="r" b="b"/>
            <a:pathLst>
              <a:path w="929004" h="1151254">
                <a:moveTo>
                  <a:pt x="842109" y="1073942"/>
                </a:moveTo>
                <a:lnTo>
                  <a:pt x="812419" y="1097915"/>
                </a:lnTo>
                <a:lnTo>
                  <a:pt x="928624" y="1150874"/>
                </a:lnTo>
                <a:lnTo>
                  <a:pt x="915104" y="1088771"/>
                </a:lnTo>
                <a:lnTo>
                  <a:pt x="854075" y="1088771"/>
                </a:lnTo>
                <a:lnTo>
                  <a:pt x="842109" y="1073942"/>
                </a:lnTo>
                <a:close/>
              </a:path>
              <a:path w="929004" h="1151254">
                <a:moveTo>
                  <a:pt x="871694" y="1050055"/>
                </a:moveTo>
                <a:lnTo>
                  <a:pt x="842109" y="1073942"/>
                </a:lnTo>
                <a:lnTo>
                  <a:pt x="854075" y="1088771"/>
                </a:lnTo>
                <a:lnTo>
                  <a:pt x="883665" y="1064895"/>
                </a:lnTo>
                <a:lnTo>
                  <a:pt x="871694" y="1050055"/>
                </a:lnTo>
                <a:close/>
              </a:path>
              <a:path w="929004" h="1151254">
                <a:moveTo>
                  <a:pt x="901446" y="1026033"/>
                </a:moveTo>
                <a:lnTo>
                  <a:pt x="871694" y="1050055"/>
                </a:lnTo>
                <a:lnTo>
                  <a:pt x="883665" y="1064895"/>
                </a:lnTo>
                <a:lnTo>
                  <a:pt x="854075" y="1088771"/>
                </a:lnTo>
                <a:lnTo>
                  <a:pt x="915104" y="1088771"/>
                </a:lnTo>
                <a:lnTo>
                  <a:pt x="901446" y="1026033"/>
                </a:lnTo>
                <a:close/>
              </a:path>
              <a:path w="929004" h="1151254">
                <a:moveTo>
                  <a:pt x="86647" y="76942"/>
                </a:moveTo>
                <a:lnTo>
                  <a:pt x="56923" y="100934"/>
                </a:lnTo>
                <a:lnTo>
                  <a:pt x="842109" y="1073942"/>
                </a:lnTo>
                <a:lnTo>
                  <a:pt x="871694" y="1050055"/>
                </a:lnTo>
                <a:lnTo>
                  <a:pt x="86647" y="76942"/>
                </a:lnTo>
                <a:close/>
              </a:path>
              <a:path w="929004" h="1151254">
                <a:moveTo>
                  <a:pt x="0" y="0"/>
                </a:moveTo>
                <a:lnTo>
                  <a:pt x="27304" y="124841"/>
                </a:lnTo>
                <a:lnTo>
                  <a:pt x="56923" y="100934"/>
                </a:lnTo>
                <a:lnTo>
                  <a:pt x="44958" y="86106"/>
                </a:lnTo>
                <a:lnTo>
                  <a:pt x="74675" y="62102"/>
                </a:lnTo>
                <a:lnTo>
                  <a:pt x="105033" y="62102"/>
                </a:lnTo>
                <a:lnTo>
                  <a:pt x="116204" y="53086"/>
                </a:lnTo>
                <a:lnTo>
                  <a:pt x="0" y="0"/>
                </a:lnTo>
                <a:close/>
              </a:path>
              <a:path w="929004" h="1151254">
                <a:moveTo>
                  <a:pt x="74675" y="62102"/>
                </a:moveTo>
                <a:lnTo>
                  <a:pt x="44958" y="86106"/>
                </a:lnTo>
                <a:lnTo>
                  <a:pt x="56923" y="100934"/>
                </a:lnTo>
                <a:lnTo>
                  <a:pt x="86647" y="76942"/>
                </a:lnTo>
                <a:lnTo>
                  <a:pt x="74675" y="62102"/>
                </a:lnTo>
                <a:close/>
              </a:path>
              <a:path w="929004" h="1151254">
                <a:moveTo>
                  <a:pt x="105033" y="62102"/>
                </a:moveTo>
                <a:lnTo>
                  <a:pt x="74675" y="62102"/>
                </a:lnTo>
                <a:lnTo>
                  <a:pt x="86647" y="76942"/>
                </a:lnTo>
                <a:lnTo>
                  <a:pt x="105033" y="6210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2275" y="2882899"/>
            <a:ext cx="1981200" cy="1220470"/>
          </a:xfrm>
          <a:custGeom>
            <a:avLst/>
            <a:gdLst/>
            <a:ahLst/>
            <a:cxnLst/>
            <a:rect l="l" t="t" r="r" b="b"/>
            <a:pathLst>
              <a:path w="1981200" h="1220470">
                <a:moveTo>
                  <a:pt x="993775" y="0"/>
                </a:moveTo>
                <a:lnTo>
                  <a:pt x="867918" y="21844"/>
                </a:lnTo>
                <a:lnTo>
                  <a:pt x="890536" y="52514"/>
                </a:lnTo>
                <a:lnTo>
                  <a:pt x="80645" y="650201"/>
                </a:lnTo>
                <a:lnTo>
                  <a:pt x="58039" y="619506"/>
                </a:lnTo>
                <a:lnTo>
                  <a:pt x="0" y="733425"/>
                </a:lnTo>
                <a:lnTo>
                  <a:pt x="125857" y="711581"/>
                </a:lnTo>
                <a:lnTo>
                  <a:pt x="111544" y="692150"/>
                </a:lnTo>
                <a:lnTo>
                  <a:pt x="103251" y="680910"/>
                </a:lnTo>
                <a:lnTo>
                  <a:pt x="913168" y="83197"/>
                </a:lnTo>
                <a:lnTo>
                  <a:pt x="935736" y="113792"/>
                </a:lnTo>
                <a:lnTo>
                  <a:pt x="972718" y="41275"/>
                </a:lnTo>
                <a:lnTo>
                  <a:pt x="993775" y="0"/>
                </a:lnTo>
                <a:close/>
              </a:path>
              <a:path w="1981200" h="1220470">
                <a:moveTo>
                  <a:pt x="1295781" y="179324"/>
                </a:moveTo>
                <a:lnTo>
                  <a:pt x="1290675" y="135382"/>
                </a:lnTo>
                <a:lnTo>
                  <a:pt x="1281049" y="52324"/>
                </a:lnTo>
                <a:lnTo>
                  <a:pt x="1188339" y="140208"/>
                </a:lnTo>
                <a:lnTo>
                  <a:pt x="1224127" y="153250"/>
                </a:lnTo>
                <a:lnTo>
                  <a:pt x="986332" y="806767"/>
                </a:lnTo>
                <a:lnTo>
                  <a:pt x="950595" y="793750"/>
                </a:lnTo>
                <a:lnTo>
                  <a:pt x="965200" y="920750"/>
                </a:lnTo>
                <a:lnTo>
                  <a:pt x="1052931" y="837692"/>
                </a:lnTo>
                <a:lnTo>
                  <a:pt x="1058037" y="832866"/>
                </a:lnTo>
                <a:lnTo>
                  <a:pt x="1022121" y="819797"/>
                </a:lnTo>
                <a:lnTo>
                  <a:pt x="1259954" y="166293"/>
                </a:lnTo>
                <a:lnTo>
                  <a:pt x="1295781" y="179324"/>
                </a:lnTo>
                <a:close/>
              </a:path>
              <a:path w="1981200" h="1220470">
                <a:moveTo>
                  <a:pt x="1924050" y="941324"/>
                </a:moveTo>
                <a:lnTo>
                  <a:pt x="1796796" y="929386"/>
                </a:lnTo>
                <a:lnTo>
                  <a:pt x="1810524" y="964844"/>
                </a:lnTo>
                <a:lnTo>
                  <a:pt x="1334808" y="1149057"/>
                </a:lnTo>
                <a:lnTo>
                  <a:pt x="1321054" y="1113536"/>
                </a:lnTo>
                <a:lnTo>
                  <a:pt x="1235075" y="1208024"/>
                </a:lnTo>
                <a:lnTo>
                  <a:pt x="1362329" y="1220089"/>
                </a:lnTo>
                <a:lnTo>
                  <a:pt x="1351254" y="1191514"/>
                </a:lnTo>
                <a:lnTo>
                  <a:pt x="1348587" y="1184643"/>
                </a:lnTo>
                <a:lnTo>
                  <a:pt x="1824304" y="1000429"/>
                </a:lnTo>
                <a:lnTo>
                  <a:pt x="1838071" y="1035939"/>
                </a:lnTo>
                <a:lnTo>
                  <a:pt x="1908924" y="957961"/>
                </a:lnTo>
                <a:lnTo>
                  <a:pt x="1924050" y="941324"/>
                </a:lnTo>
                <a:close/>
              </a:path>
              <a:path w="1981200" h="1220470">
                <a:moveTo>
                  <a:pt x="1981200" y="479425"/>
                </a:moveTo>
                <a:lnTo>
                  <a:pt x="1964728" y="422148"/>
                </a:lnTo>
                <a:lnTo>
                  <a:pt x="1945894" y="356616"/>
                </a:lnTo>
                <a:lnTo>
                  <a:pt x="1917890" y="382371"/>
                </a:lnTo>
                <a:lnTo>
                  <a:pt x="1710588" y="156984"/>
                </a:lnTo>
                <a:lnTo>
                  <a:pt x="1725790" y="143002"/>
                </a:lnTo>
                <a:lnTo>
                  <a:pt x="1738630" y="131191"/>
                </a:lnTo>
                <a:lnTo>
                  <a:pt x="1619250" y="85725"/>
                </a:lnTo>
                <a:lnTo>
                  <a:pt x="1654556" y="208534"/>
                </a:lnTo>
                <a:lnTo>
                  <a:pt x="1682546" y="182791"/>
                </a:lnTo>
                <a:lnTo>
                  <a:pt x="1889848" y="408178"/>
                </a:lnTo>
                <a:lnTo>
                  <a:pt x="1861820" y="433959"/>
                </a:lnTo>
                <a:lnTo>
                  <a:pt x="1981200" y="47942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6014" y="3917950"/>
            <a:ext cx="192405" cy="630555"/>
          </a:xfrm>
          <a:custGeom>
            <a:avLst/>
            <a:gdLst/>
            <a:ahLst/>
            <a:cxnLst/>
            <a:rect l="l" t="t" r="r" b="b"/>
            <a:pathLst>
              <a:path w="192404" h="630554">
                <a:moveTo>
                  <a:pt x="117116" y="521762"/>
                </a:moveTo>
                <a:lnTo>
                  <a:pt x="79755" y="529082"/>
                </a:lnTo>
                <a:lnTo>
                  <a:pt x="157860" y="630174"/>
                </a:lnTo>
                <a:lnTo>
                  <a:pt x="182694" y="540385"/>
                </a:lnTo>
                <a:lnTo>
                  <a:pt x="120776" y="540385"/>
                </a:lnTo>
                <a:lnTo>
                  <a:pt x="117116" y="521762"/>
                </a:lnTo>
                <a:close/>
              </a:path>
              <a:path w="192404" h="630554">
                <a:moveTo>
                  <a:pt x="154563" y="514425"/>
                </a:moveTo>
                <a:lnTo>
                  <a:pt x="117116" y="521762"/>
                </a:lnTo>
                <a:lnTo>
                  <a:pt x="120776" y="540385"/>
                </a:lnTo>
                <a:lnTo>
                  <a:pt x="158241" y="533145"/>
                </a:lnTo>
                <a:lnTo>
                  <a:pt x="154563" y="514425"/>
                </a:lnTo>
                <a:close/>
              </a:path>
              <a:path w="192404" h="630554">
                <a:moveTo>
                  <a:pt x="191896" y="507111"/>
                </a:moveTo>
                <a:lnTo>
                  <a:pt x="154563" y="514425"/>
                </a:lnTo>
                <a:lnTo>
                  <a:pt x="158241" y="533145"/>
                </a:lnTo>
                <a:lnTo>
                  <a:pt x="120776" y="540385"/>
                </a:lnTo>
                <a:lnTo>
                  <a:pt x="182694" y="540385"/>
                </a:lnTo>
                <a:lnTo>
                  <a:pt x="191896" y="507111"/>
                </a:lnTo>
                <a:close/>
              </a:path>
              <a:path w="192404" h="630554">
                <a:moveTo>
                  <a:pt x="74787" y="108452"/>
                </a:moveTo>
                <a:lnTo>
                  <a:pt x="37326" y="115834"/>
                </a:lnTo>
                <a:lnTo>
                  <a:pt x="117116" y="521762"/>
                </a:lnTo>
                <a:lnTo>
                  <a:pt x="154563" y="514425"/>
                </a:lnTo>
                <a:lnTo>
                  <a:pt x="74787" y="108452"/>
                </a:lnTo>
                <a:close/>
              </a:path>
              <a:path w="192404" h="630554">
                <a:moveTo>
                  <a:pt x="34035" y="0"/>
                </a:moveTo>
                <a:lnTo>
                  <a:pt x="0" y="123189"/>
                </a:lnTo>
                <a:lnTo>
                  <a:pt x="37326" y="115834"/>
                </a:lnTo>
                <a:lnTo>
                  <a:pt x="33654" y="97155"/>
                </a:lnTo>
                <a:lnTo>
                  <a:pt x="71119" y="89788"/>
                </a:lnTo>
                <a:lnTo>
                  <a:pt x="103408" y="89788"/>
                </a:lnTo>
                <a:lnTo>
                  <a:pt x="34035" y="0"/>
                </a:lnTo>
                <a:close/>
              </a:path>
              <a:path w="192404" h="630554">
                <a:moveTo>
                  <a:pt x="71119" y="89788"/>
                </a:moveTo>
                <a:lnTo>
                  <a:pt x="33654" y="97155"/>
                </a:lnTo>
                <a:lnTo>
                  <a:pt x="37326" y="115834"/>
                </a:lnTo>
                <a:lnTo>
                  <a:pt x="74787" y="108452"/>
                </a:lnTo>
                <a:lnTo>
                  <a:pt x="71119" y="89788"/>
                </a:lnTo>
                <a:close/>
              </a:path>
              <a:path w="192404" h="630554">
                <a:moveTo>
                  <a:pt x="103408" y="89788"/>
                </a:moveTo>
                <a:lnTo>
                  <a:pt x="71119" y="89788"/>
                </a:lnTo>
                <a:lnTo>
                  <a:pt x="74787" y="108452"/>
                </a:lnTo>
                <a:lnTo>
                  <a:pt x="112140" y="101092"/>
                </a:lnTo>
                <a:lnTo>
                  <a:pt x="103408" y="897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4850" y="2112264"/>
            <a:ext cx="533400" cy="157480"/>
          </a:xfrm>
          <a:custGeom>
            <a:avLst/>
            <a:gdLst/>
            <a:ahLst/>
            <a:cxnLst/>
            <a:rect l="l" t="t" r="r" b="b"/>
            <a:pathLst>
              <a:path w="533400" h="157480">
                <a:moveTo>
                  <a:pt x="417536" y="119235"/>
                </a:moveTo>
                <a:lnTo>
                  <a:pt x="412114" y="156972"/>
                </a:lnTo>
                <a:lnTo>
                  <a:pt x="517381" y="121920"/>
                </a:lnTo>
                <a:lnTo>
                  <a:pt x="436372" y="121920"/>
                </a:lnTo>
                <a:lnTo>
                  <a:pt x="417536" y="119235"/>
                </a:lnTo>
                <a:close/>
              </a:path>
              <a:path w="533400" h="157480">
                <a:moveTo>
                  <a:pt x="422955" y="81510"/>
                </a:moveTo>
                <a:lnTo>
                  <a:pt x="417536" y="119235"/>
                </a:lnTo>
                <a:lnTo>
                  <a:pt x="436372" y="121920"/>
                </a:lnTo>
                <a:lnTo>
                  <a:pt x="441833" y="84200"/>
                </a:lnTo>
                <a:lnTo>
                  <a:pt x="422955" y="81510"/>
                </a:lnTo>
                <a:close/>
              </a:path>
              <a:path w="533400" h="157480">
                <a:moveTo>
                  <a:pt x="428371" y="43814"/>
                </a:moveTo>
                <a:lnTo>
                  <a:pt x="422955" y="81510"/>
                </a:lnTo>
                <a:lnTo>
                  <a:pt x="441833" y="84200"/>
                </a:lnTo>
                <a:lnTo>
                  <a:pt x="436372" y="121920"/>
                </a:lnTo>
                <a:lnTo>
                  <a:pt x="517381" y="121920"/>
                </a:lnTo>
                <a:lnTo>
                  <a:pt x="533400" y="116586"/>
                </a:lnTo>
                <a:lnTo>
                  <a:pt x="428371" y="43814"/>
                </a:lnTo>
                <a:close/>
              </a:path>
              <a:path w="533400" h="157480">
                <a:moveTo>
                  <a:pt x="115863" y="37736"/>
                </a:moveTo>
                <a:lnTo>
                  <a:pt x="110444" y="75461"/>
                </a:lnTo>
                <a:lnTo>
                  <a:pt x="417536" y="119235"/>
                </a:lnTo>
                <a:lnTo>
                  <a:pt x="422955" y="81510"/>
                </a:lnTo>
                <a:lnTo>
                  <a:pt x="115863" y="37736"/>
                </a:lnTo>
                <a:close/>
              </a:path>
              <a:path w="533400" h="157480">
                <a:moveTo>
                  <a:pt x="121285" y="0"/>
                </a:moveTo>
                <a:lnTo>
                  <a:pt x="0" y="40386"/>
                </a:lnTo>
                <a:lnTo>
                  <a:pt x="105028" y="113157"/>
                </a:lnTo>
                <a:lnTo>
                  <a:pt x="110444" y="75461"/>
                </a:lnTo>
                <a:lnTo>
                  <a:pt x="91566" y="72771"/>
                </a:lnTo>
                <a:lnTo>
                  <a:pt x="97027" y="35051"/>
                </a:lnTo>
                <a:lnTo>
                  <a:pt x="116249" y="35051"/>
                </a:lnTo>
                <a:lnTo>
                  <a:pt x="121285" y="0"/>
                </a:lnTo>
                <a:close/>
              </a:path>
              <a:path w="533400" h="157480">
                <a:moveTo>
                  <a:pt x="97027" y="35051"/>
                </a:moveTo>
                <a:lnTo>
                  <a:pt x="91566" y="72771"/>
                </a:lnTo>
                <a:lnTo>
                  <a:pt x="110444" y="75461"/>
                </a:lnTo>
                <a:lnTo>
                  <a:pt x="115863" y="37736"/>
                </a:lnTo>
                <a:lnTo>
                  <a:pt x="97027" y="35051"/>
                </a:lnTo>
                <a:close/>
              </a:path>
              <a:path w="533400" h="157480">
                <a:moveTo>
                  <a:pt x="116249" y="35051"/>
                </a:moveTo>
                <a:lnTo>
                  <a:pt x="97027" y="35051"/>
                </a:lnTo>
                <a:lnTo>
                  <a:pt x="115863" y="37736"/>
                </a:lnTo>
                <a:lnTo>
                  <a:pt x="116249" y="35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3911" y="3551173"/>
            <a:ext cx="340360" cy="838200"/>
          </a:xfrm>
          <a:custGeom>
            <a:avLst/>
            <a:gdLst/>
            <a:ahLst/>
            <a:cxnLst/>
            <a:rect l="l" t="t" r="r" b="b"/>
            <a:pathLst>
              <a:path w="340360" h="838200">
                <a:moveTo>
                  <a:pt x="268563" y="737838"/>
                </a:moveTo>
                <a:lnTo>
                  <a:pt x="232790" y="751205"/>
                </a:lnTo>
                <a:lnTo>
                  <a:pt x="326263" y="838200"/>
                </a:lnTo>
                <a:lnTo>
                  <a:pt x="335095" y="755650"/>
                </a:lnTo>
                <a:lnTo>
                  <a:pt x="275208" y="755650"/>
                </a:lnTo>
                <a:lnTo>
                  <a:pt x="268563" y="737838"/>
                </a:lnTo>
                <a:close/>
              </a:path>
              <a:path w="340360" h="838200">
                <a:moveTo>
                  <a:pt x="304250" y="724503"/>
                </a:moveTo>
                <a:lnTo>
                  <a:pt x="268563" y="737838"/>
                </a:lnTo>
                <a:lnTo>
                  <a:pt x="275208" y="755650"/>
                </a:lnTo>
                <a:lnTo>
                  <a:pt x="310895" y="742314"/>
                </a:lnTo>
                <a:lnTo>
                  <a:pt x="304250" y="724503"/>
                </a:lnTo>
                <a:close/>
              </a:path>
              <a:path w="340360" h="838200">
                <a:moveTo>
                  <a:pt x="339851" y="711200"/>
                </a:moveTo>
                <a:lnTo>
                  <a:pt x="304250" y="724503"/>
                </a:lnTo>
                <a:lnTo>
                  <a:pt x="310895" y="742314"/>
                </a:lnTo>
                <a:lnTo>
                  <a:pt x="275208" y="755650"/>
                </a:lnTo>
                <a:lnTo>
                  <a:pt x="335095" y="755650"/>
                </a:lnTo>
                <a:lnTo>
                  <a:pt x="339851" y="711200"/>
                </a:lnTo>
                <a:close/>
              </a:path>
              <a:path w="340360" h="838200">
                <a:moveTo>
                  <a:pt x="71400" y="100447"/>
                </a:moveTo>
                <a:lnTo>
                  <a:pt x="35713" y="113782"/>
                </a:lnTo>
                <a:lnTo>
                  <a:pt x="268563" y="737838"/>
                </a:lnTo>
                <a:lnTo>
                  <a:pt x="304250" y="724503"/>
                </a:lnTo>
                <a:lnTo>
                  <a:pt x="71400" y="100447"/>
                </a:lnTo>
                <a:close/>
              </a:path>
              <a:path w="340360" h="838200">
                <a:moveTo>
                  <a:pt x="13588" y="0"/>
                </a:moveTo>
                <a:lnTo>
                  <a:pt x="0" y="127126"/>
                </a:lnTo>
                <a:lnTo>
                  <a:pt x="35713" y="113782"/>
                </a:lnTo>
                <a:lnTo>
                  <a:pt x="29082" y="96012"/>
                </a:lnTo>
                <a:lnTo>
                  <a:pt x="64769" y="82676"/>
                </a:lnTo>
                <a:lnTo>
                  <a:pt x="102292" y="82676"/>
                </a:lnTo>
                <a:lnTo>
                  <a:pt x="13588" y="0"/>
                </a:lnTo>
                <a:close/>
              </a:path>
              <a:path w="340360" h="838200">
                <a:moveTo>
                  <a:pt x="64769" y="82676"/>
                </a:moveTo>
                <a:lnTo>
                  <a:pt x="29082" y="96012"/>
                </a:lnTo>
                <a:lnTo>
                  <a:pt x="35713" y="113782"/>
                </a:lnTo>
                <a:lnTo>
                  <a:pt x="71400" y="100447"/>
                </a:lnTo>
                <a:lnTo>
                  <a:pt x="64769" y="82676"/>
                </a:lnTo>
                <a:close/>
              </a:path>
              <a:path w="340360" h="838200">
                <a:moveTo>
                  <a:pt x="102292" y="82676"/>
                </a:moveTo>
                <a:lnTo>
                  <a:pt x="64769" y="82676"/>
                </a:lnTo>
                <a:lnTo>
                  <a:pt x="71400" y="100447"/>
                </a:lnTo>
                <a:lnTo>
                  <a:pt x="107061" y="87121"/>
                </a:lnTo>
                <a:lnTo>
                  <a:pt x="102292" y="826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995801" y="2152650"/>
            <a:ext cx="281305" cy="281305"/>
            <a:chOff x="3995801" y="2152650"/>
            <a:chExt cx="281305" cy="281305"/>
          </a:xfrm>
        </p:grpSpPr>
        <p:sp>
          <p:nvSpPr>
            <p:cNvPr id="36" name="object 36"/>
            <p:cNvSpPr/>
            <p:nvPr/>
          </p:nvSpPr>
          <p:spPr>
            <a:xfrm>
              <a:off x="4002151" y="2159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12" y="0"/>
                  </a:moveTo>
                  <a:lnTo>
                    <a:pt x="91683" y="6839"/>
                  </a:lnTo>
                  <a:lnTo>
                    <a:pt x="54863" y="25883"/>
                  </a:lnTo>
                  <a:lnTo>
                    <a:pt x="25847" y="54918"/>
                  </a:lnTo>
                  <a:lnTo>
                    <a:pt x="6827" y="91732"/>
                  </a:lnTo>
                  <a:lnTo>
                    <a:pt x="0" y="134112"/>
                  </a:lnTo>
                  <a:lnTo>
                    <a:pt x="6827" y="176553"/>
                  </a:lnTo>
                  <a:lnTo>
                    <a:pt x="25847" y="213404"/>
                  </a:lnTo>
                  <a:lnTo>
                    <a:pt x="54863" y="242459"/>
                  </a:lnTo>
                  <a:lnTo>
                    <a:pt x="91683" y="261510"/>
                  </a:lnTo>
                  <a:lnTo>
                    <a:pt x="134112" y="268350"/>
                  </a:lnTo>
                  <a:lnTo>
                    <a:pt x="176491" y="261510"/>
                  </a:lnTo>
                  <a:lnTo>
                    <a:pt x="213305" y="242459"/>
                  </a:lnTo>
                  <a:lnTo>
                    <a:pt x="242340" y="213404"/>
                  </a:lnTo>
                  <a:lnTo>
                    <a:pt x="261384" y="176553"/>
                  </a:lnTo>
                  <a:lnTo>
                    <a:pt x="268224" y="134112"/>
                  </a:lnTo>
                  <a:lnTo>
                    <a:pt x="261384" y="91732"/>
                  </a:lnTo>
                  <a:lnTo>
                    <a:pt x="242340" y="54918"/>
                  </a:lnTo>
                  <a:lnTo>
                    <a:pt x="213305" y="25883"/>
                  </a:lnTo>
                  <a:lnTo>
                    <a:pt x="17649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02151" y="2159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12"/>
                  </a:moveTo>
                  <a:lnTo>
                    <a:pt x="6827" y="91732"/>
                  </a:lnTo>
                  <a:lnTo>
                    <a:pt x="25847" y="54918"/>
                  </a:lnTo>
                  <a:lnTo>
                    <a:pt x="54864" y="25883"/>
                  </a:lnTo>
                  <a:lnTo>
                    <a:pt x="91683" y="6839"/>
                  </a:lnTo>
                  <a:lnTo>
                    <a:pt x="134112" y="0"/>
                  </a:lnTo>
                  <a:lnTo>
                    <a:pt x="176491" y="6839"/>
                  </a:lnTo>
                  <a:lnTo>
                    <a:pt x="213305" y="25883"/>
                  </a:lnTo>
                  <a:lnTo>
                    <a:pt x="242340" y="54918"/>
                  </a:lnTo>
                  <a:lnTo>
                    <a:pt x="261384" y="91732"/>
                  </a:lnTo>
                  <a:lnTo>
                    <a:pt x="268224" y="134112"/>
                  </a:lnTo>
                  <a:lnTo>
                    <a:pt x="261384" y="176553"/>
                  </a:lnTo>
                  <a:lnTo>
                    <a:pt x="242340" y="213404"/>
                  </a:lnTo>
                  <a:lnTo>
                    <a:pt x="213305" y="242459"/>
                  </a:lnTo>
                  <a:lnTo>
                    <a:pt x="176491" y="261510"/>
                  </a:lnTo>
                  <a:lnTo>
                    <a:pt x="134112" y="268350"/>
                  </a:lnTo>
                  <a:lnTo>
                    <a:pt x="91683" y="261510"/>
                  </a:lnTo>
                  <a:lnTo>
                    <a:pt x="54863" y="242459"/>
                  </a:lnTo>
                  <a:lnTo>
                    <a:pt x="25847" y="213404"/>
                  </a:lnTo>
                  <a:lnTo>
                    <a:pt x="6827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963840" y="1926764"/>
            <a:ext cx="228643" cy="17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01000" y="4972050"/>
            <a:ext cx="9398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5"/>
              </a:spcBef>
            </a:pPr>
            <a:r>
              <a:rPr dirty="0"/>
              <a:t>ZigBee Mesh</a:t>
            </a:r>
            <a:r>
              <a:rPr spc="-95" dirty="0"/>
              <a:t> </a:t>
            </a:r>
            <a:r>
              <a:rPr dirty="0"/>
              <a:t>Networking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2675" y="3743325"/>
            <a:ext cx="281305" cy="281305"/>
            <a:chOff x="3622675" y="3743325"/>
            <a:chExt cx="281305" cy="281305"/>
          </a:xfrm>
        </p:grpSpPr>
        <p:sp>
          <p:nvSpPr>
            <p:cNvPr id="3" name="object 3"/>
            <p:cNvSpPr/>
            <p:nvPr/>
          </p:nvSpPr>
          <p:spPr>
            <a:xfrm>
              <a:off x="3629025" y="37496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732" y="6839"/>
                  </a:lnTo>
                  <a:lnTo>
                    <a:pt x="54918" y="25883"/>
                  </a:lnTo>
                  <a:lnTo>
                    <a:pt x="25883" y="54918"/>
                  </a:lnTo>
                  <a:lnTo>
                    <a:pt x="6839" y="91732"/>
                  </a:lnTo>
                  <a:lnTo>
                    <a:pt x="0" y="134112"/>
                  </a:lnTo>
                  <a:lnTo>
                    <a:pt x="6839" y="176553"/>
                  </a:lnTo>
                  <a:lnTo>
                    <a:pt x="25883" y="213404"/>
                  </a:lnTo>
                  <a:lnTo>
                    <a:pt x="54918" y="242459"/>
                  </a:lnTo>
                  <a:lnTo>
                    <a:pt x="91732" y="261510"/>
                  </a:lnTo>
                  <a:lnTo>
                    <a:pt x="134112" y="268350"/>
                  </a:lnTo>
                  <a:lnTo>
                    <a:pt x="176553" y="261510"/>
                  </a:lnTo>
                  <a:lnTo>
                    <a:pt x="213404" y="242459"/>
                  </a:lnTo>
                  <a:lnTo>
                    <a:pt x="242459" y="213404"/>
                  </a:lnTo>
                  <a:lnTo>
                    <a:pt x="261510" y="176553"/>
                  </a:lnTo>
                  <a:lnTo>
                    <a:pt x="268350" y="134112"/>
                  </a:lnTo>
                  <a:lnTo>
                    <a:pt x="261510" y="91732"/>
                  </a:lnTo>
                  <a:lnTo>
                    <a:pt x="242459" y="54918"/>
                  </a:lnTo>
                  <a:lnTo>
                    <a:pt x="213404" y="25883"/>
                  </a:lnTo>
                  <a:lnTo>
                    <a:pt x="176553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9025" y="37496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12"/>
                  </a:moveTo>
                  <a:lnTo>
                    <a:pt x="6839" y="91732"/>
                  </a:lnTo>
                  <a:lnTo>
                    <a:pt x="25883" y="54918"/>
                  </a:lnTo>
                  <a:lnTo>
                    <a:pt x="54918" y="25883"/>
                  </a:lnTo>
                  <a:lnTo>
                    <a:pt x="91732" y="6839"/>
                  </a:lnTo>
                  <a:lnTo>
                    <a:pt x="134112" y="0"/>
                  </a:lnTo>
                  <a:lnTo>
                    <a:pt x="176553" y="6839"/>
                  </a:lnTo>
                  <a:lnTo>
                    <a:pt x="213404" y="25883"/>
                  </a:lnTo>
                  <a:lnTo>
                    <a:pt x="242459" y="54918"/>
                  </a:lnTo>
                  <a:lnTo>
                    <a:pt x="261510" y="91732"/>
                  </a:lnTo>
                  <a:lnTo>
                    <a:pt x="268350" y="134112"/>
                  </a:lnTo>
                  <a:lnTo>
                    <a:pt x="261510" y="176553"/>
                  </a:lnTo>
                  <a:lnTo>
                    <a:pt x="242459" y="213404"/>
                  </a:lnTo>
                  <a:lnTo>
                    <a:pt x="213404" y="242459"/>
                  </a:lnTo>
                  <a:lnTo>
                    <a:pt x="176553" y="261510"/>
                  </a:lnTo>
                  <a:lnTo>
                    <a:pt x="134112" y="268350"/>
                  </a:lnTo>
                  <a:lnTo>
                    <a:pt x="91732" y="261510"/>
                  </a:lnTo>
                  <a:lnTo>
                    <a:pt x="54918" y="242459"/>
                  </a:lnTo>
                  <a:lnTo>
                    <a:pt x="25883" y="213404"/>
                  </a:lnTo>
                  <a:lnTo>
                    <a:pt x="6839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78375" y="3989451"/>
            <a:ext cx="596900" cy="596900"/>
            <a:chOff x="4778375" y="3989451"/>
            <a:chExt cx="596900" cy="596900"/>
          </a:xfrm>
        </p:grpSpPr>
        <p:sp>
          <p:nvSpPr>
            <p:cNvPr id="6" name="object 6"/>
            <p:cNvSpPr/>
            <p:nvPr/>
          </p:nvSpPr>
          <p:spPr>
            <a:xfrm>
              <a:off x="4948301" y="41560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683" y="6839"/>
                  </a:lnTo>
                  <a:lnTo>
                    <a:pt x="54864" y="25883"/>
                  </a:lnTo>
                  <a:lnTo>
                    <a:pt x="25847" y="54918"/>
                  </a:lnTo>
                  <a:lnTo>
                    <a:pt x="6827" y="91732"/>
                  </a:lnTo>
                  <a:lnTo>
                    <a:pt x="0" y="134112"/>
                  </a:lnTo>
                  <a:lnTo>
                    <a:pt x="6827" y="176553"/>
                  </a:lnTo>
                  <a:lnTo>
                    <a:pt x="25847" y="213404"/>
                  </a:lnTo>
                  <a:lnTo>
                    <a:pt x="54863" y="242459"/>
                  </a:lnTo>
                  <a:lnTo>
                    <a:pt x="91683" y="261510"/>
                  </a:lnTo>
                  <a:lnTo>
                    <a:pt x="134112" y="268350"/>
                  </a:lnTo>
                  <a:lnTo>
                    <a:pt x="176491" y="261510"/>
                  </a:lnTo>
                  <a:lnTo>
                    <a:pt x="213305" y="242459"/>
                  </a:lnTo>
                  <a:lnTo>
                    <a:pt x="242340" y="213404"/>
                  </a:lnTo>
                  <a:lnTo>
                    <a:pt x="261384" y="176553"/>
                  </a:lnTo>
                  <a:lnTo>
                    <a:pt x="268224" y="134112"/>
                  </a:lnTo>
                  <a:lnTo>
                    <a:pt x="261384" y="91732"/>
                  </a:lnTo>
                  <a:lnTo>
                    <a:pt x="242340" y="54918"/>
                  </a:lnTo>
                  <a:lnTo>
                    <a:pt x="213305" y="25883"/>
                  </a:lnTo>
                  <a:lnTo>
                    <a:pt x="17649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8301" y="41560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12"/>
                  </a:moveTo>
                  <a:lnTo>
                    <a:pt x="6827" y="91732"/>
                  </a:lnTo>
                  <a:lnTo>
                    <a:pt x="25847" y="54918"/>
                  </a:lnTo>
                  <a:lnTo>
                    <a:pt x="54864" y="25883"/>
                  </a:lnTo>
                  <a:lnTo>
                    <a:pt x="91683" y="6839"/>
                  </a:lnTo>
                  <a:lnTo>
                    <a:pt x="134112" y="0"/>
                  </a:lnTo>
                  <a:lnTo>
                    <a:pt x="176491" y="6839"/>
                  </a:lnTo>
                  <a:lnTo>
                    <a:pt x="213305" y="25883"/>
                  </a:lnTo>
                  <a:lnTo>
                    <a:pt x="242340" y="54918"/>
                  </a:lnTo>
                  <a:lnTo>
                    <a:pt x="261384" y="91732"/>
                  </a:lnTo>
                  <a:lnTo>
                    <a:pt x="268224" y="134112"/>
                  </a:lnTo>
                  <a:lnTo>
                    <a:pt x="261384" y="176553"/>
                  </a:lnTo>
                  <a:lnTo>
                    <a:pt x="242340" y="213404"/>
                  </a:lnTo>
                  <a:lnTo>
                    <a:pt x="213305" y="242459"/>
                  </a:lnTo>
                  <a:lnTo>
                    <a:pt x="176491" y="261510"/>
                  </a:lnTo>
                  <a:lnTo>
                    <a:pt x="134112" y="268350"/>
                  </a:lnTo>
                  <a:lnTo>
                    <a:pt x="91683" y="261510"/>
                  </a:lnTo>
                  <a:lnTo>
                    <a:pt x="54863" y="242459"/>
                  </a:lnTo>
                  <a:lnTo>
                    <a:pt x="25847" y="213404"/>
                  </a:lnTo>
                  <a:lnTo>
                    <a:pt x="6827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4725" y="399580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0"/>
                  </a:lnTo>
                  <a:lnTo>
                    <a:pt x="199786" y="14881"/>
                  </a:lnTo>
                  <a:lnTo>
                    <a:pt x="157877" y="32582"/>
                  </a:lnTo>
                  <a:lnTo>
                    <a:pt x="119603" y="56322"/>
                  </a:lnTo>
                  <a:lnTo>
                    <a:pt x="85566" y="85502"/>
                  </a:lnTo>
                  <a:lnTo>
                    <a:pt x="56367" y="119521"/>
                  </a:lnTo>
                  <a:lnTo>
                    <a:pt x="32609" y="157777"/>
                  </a:lnTo>
                  <a:lnTo>
                    <a:pt x="14894" y="199672"/>
                  </a:lnTo>
                  <a:lnTo>
                    <a:pt x="3823" y="244604"/>
                  </a:lnTo>
                  <a:lnTo>
                    <a:pt x="0" y="291973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1973"/>
                  </a:lnTo>
                  <a:lnTo>
                    <a:pt x="580376" y="244604"/>
                  </a:lnTo>
                  <a:lnTo>
                    <a:pt x="569305" y="199672"/>
                  </a:lnTo>
                  <a:lnTo>
                    <a:pt x="551590" y="157777"/>
                  </a:lnTo>
                  <a:lnTo>
                    <a:pt x="527832" y="119521"/>
                  </a:lnTo>
                  <a:lnTo>
                    <a:pt x="498633" y="85502"/>
                  </a:lnTo>
                  <a:lnTo>
                    <a:pt x="464596" y="56322"/>
                  </a:lnTo>
                  <a:lnTo>
                    <a:pt x="426322" y="32582"/>
                  </a:lnTo>
                  <a:lnTo>
                    <a:pt x="384413" y="14881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4725" y="399580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973"/>
                  </a:moveTo>
                  <a:lnTo>
                    <a:pt x="3823" y="244604"/>
                  </a:lnTo>
                  <a:lnTo>
                    <a:pt x="14894" y="199672"/>
                  </a:lnTo>
                  <a:lnTo>
                    <a:pt x="32609" y="157777"/>
                  </a:lnTo>
                  <a:lnTo>
                    <a:pt x="56367" y="119521"/>
                  </a:lnTo>
                  <a:lnTo>
                    <a:pt x="85566" y="85502"/>
                  </a:lnTo>
                  <a:lnTo>
                    <a:pt x="119603" y="56322"/>
                  </a:lnTo>
                  <a:lnTo>
                    <a:pt x="157877" y="32582"/>
                  </a:lnTo>
                  <a:lnTo>
                    <a:pt x="199786" y="14881"/>
                  </a:lnTo>
                  <a:lnTo>
                    <a:pt x="244727" y="3820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1"/>
                  </a:lnTo>
                  <a:lnTo>
                    <a:pt x="426322" y="32582"/>
                  </a:lnTo>
                  <a:lnTo>
                    <a:pt x="464596" y="56322"/>
                  </a:lnTo>
                  <a:lnTo>
                    <a:pt x="498633" y="85502"/>
                  </a:lnTo>
                  <a:lnTo>
                    <a:pt x="527832" y="119521"/>
                  </a:lnTo>
                  <a:lnTo>
                    <a:pt x="551590" y="157777"/>
                  </a:lnTo>
                  <a:lnTo>
                    <a:pt x="569305" y="199672"/>
                  </a:lnTo>
                  <a:lnTo>
                    <a:pt x="580376" y="244604"/>
                  </a:lnTo>
                  <a:lnTo>
                    <a:pt x="584200" y="291973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27651" y="5508625"/>
            <a:ext cx="596900" cy="596900"/>
            <a:chOff x="4827651" y="5508625"/>
            <a:chExt cx="596900" cy="596900"/>
          </a:xfrm>
        </p:grpSpPr>
        <p:sp>
          <p:nvSpPr>
            <p:cNvPr id="11" name="object 11"/>
            <p:cNvSpPr/>
            <p:nvPr/>
          </p:nvSpPr>
          <p:spPr>
            <a:xfrm>
              <a:off x="4834001" y="551497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696" y="3822"/>
                  </a:lnTo>
                  <a:lnTo>
                    <a:pt x="199737" y="14890"/>
                  </a:lnTo>
                  <a:lnTo>
                    <a:pt x="157821" y="32602"/>
                  </a:lnTo>
                  <a:lnTo>
                    <a:pt x="119548" y="56356"/>
                  </a:lnTo>
                  <a:lnTo>
                    <a:pt x="85518" y="85551"/>
                  </a:lnTo>
                  <a:lnTo>
                    <a:pt x="56331" y="119587"/>
                  </a:lnTo>
                  <a:lnTo>
                    <a:pt x="32585" y="157860"/>
                  </a:lnTo>
                  <a:lnTo>
                    <a:pt x="14882" y="199771"/>
                  </a:lnTo>
                  <a:lnTo>
                    <a:pt x="3820" y="244718"/>
                  </a:lnTo>
                  <a:lnTo>
                    <a:pt x="0" y="292100"/>
                  </a:lnTo>
                  <a:lnTo>
                    <a:pt x="3820" y="339481"/>
                  </a:lnTo>
                  <a:lnTo>
                    <a:pt x="14882" y="384428"/>
                  </a:lnTo>
                  <a:lnTo>
                    <a:pt x="32585" y="426339"/>
                  </a:lnTo>
                  <a:lnTo>
                    <a:pt x="56331" y="464612"/>
                  </a:lnTo>
                  <a:lnTo>
                    <a:pt x="85518" y="498648"/>
                  </a:lnTo>
                  <a:lnTo>
                    <a:pt x="119548" y="527843"/>
                  </a:lnTo>
                  <a:lnTo>
                    <a:pt x="157821" y="551597"/>
                  </a:lnTo>
                  <a:lnTo>
                    <a:pt x="199737" y="569309"/>
                  </a:lnTo>
                  <a:lnTo>
                    <a:pt x="244696" y="580377"/>
                  </a:lnTo>
                  <a:lnTo>
                    <a:pt x="292100" y="584200"/>
                  </a:lnTo>
                  <a:lnTo>
                    <a:pt x="339472" y="580377"/>
                  </a:lnTo>
                  <a:lnTo>
                    <a:pt x="384413" y="569309"/>
                  </a:lnTo>
                  <a:lnTo>
                    <a:pt x="426322" y="551597"/>
                  </a:lnTo>
                  <a:lnTo>
                    <a:pt x="464596" y="527843"/>
                  </a:lnTo>
                  <a:lnTo>
                    <a:pt x="498633" y="498648"/>
                  </a:lnTo>
                  <a:lnTo>
                    <a:pt x="527832" y="464612"/>
                  </a:lnTo>
                  <a:lnTo>
                    <a:pt x="551590" y="426339"/>
                  </a:lnTo>
                  <a:lnTo>
                    <a:pt x="569305" y="384428"/>
                  </a:lnTo>
                  <a:lnTo>
                    <a:pt x="580376" y="339481"/>
                  </a:lnTo>
                  <a:lnTo>
                    <a:pt x="584200" y="292100"/>
                  </a:lnTo>
                  <a:lnTo>
                    <a:pt x="580376" y="244718"/>
                  </a:lnTo>
                  <a:lnTo>
                    <a:pt x="569305" y="199771"/>
                  </a:lnTo>
                  <a:lnTo>
                    <a:pt x="551590" y="157860"/>
                  </a:lnTo>
                  <a:lnTo>
                    <a:pt x="527832" y="119587"/>
                  </a:lnTo>
                  <a:lnTo>
                    <a:pt x="498633" y="85551"/>
                  </a:lnTo>
                  <a:lnTo>
                    <a:pt x="464596" y="56356"/>
                  </a:lnTo>
                  <a:lnTo>
                    <a:pt x="426322" y="32602"/>
                  </a:lnTo>
                  <a:lnTo>
                    <a:pt x="384413" y="14890"/>
                  </a:lnTo>
                  <a:lnTo>
                    <a:pt x="339472" y="3822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4001" y="551497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0" y="244718"/>
                  </a:lnTo>
                  <a:lnTo>
                    <a:pt x="14882" y="199771"/>
                  </a:lnTo>
                  <a:lnTo>
                    <a:pt x="32585" y="157860"/>
                  </a:lnTo>
                  <a:lnTo>
                    <a:pt x="56331" y="119587"/>
                  </a:lnTo>
                  <a:lnTo>
                    <a:pt x="85518" y="85551"/>
                  </a:lnTo>
                  <a:lnTo>
                    <a:pt x="119548" y="56356"/>
                  </a:lnTo>
                  <a:lnTo>
                    <a:pt x="157821" y="32602"/>
                  </a:lnTo>
                  <a:lnTo>
                    <a:pt x="199737" y="14890"/>
                  </a:lnTo>
                  <a:lnTo>
                    <a:pt x="244696" y="3822"/>
                  </a:lnTo>
                  <a:lnTo>
                    <a:pt x="292100" y="0"/>
                  </a:lnTo>
                  <a:lnTo>
                    <a:pt x="339472" y="3822"/>
                  </a:lnTo>
                  <a:lnTo>
                    <a:pt x="384413" y="14890"/>
                  </a:lnTo>
                  <a:lnTo>
                    <a:pt x="426322" y="32602"/>
                  </a:lnTo>
                  <a:lnTo>
                    <a:pt x="464596" y="56356"/>
                  </a:lnTo>
                  <a:lnTo>
                    <a:pt x="498633" y="85551"/>
                  </a:lnTo>
                  <a:lnTo>
                    <a:pt x="527832" y="119587"/>
                  </a:lnTo>
                  <a:lnTo>
                    <a:pt x="551590" y="157860"/>
                  </a:lnTo>
                  <a:lnTo>
                    <a:pt x="569305" y="199771"/>
                  </a:lnTo>
                  <a:lnTo>
                    <a:pt x="580376" y="244718"/>
                  </a:lnTo>
                  <a:lnTo>
                    <a:pt x="584200" y="292100"/>
                  </a:lnTo>
                  <a:lnTo>
                    <a:pt x="580376" y="339481"/>
                  </a:lnTo>
                  <a:lnTo>
                    <a:pt x="569305" y="384428"/>
                  </a:lnTo>
                  <a:lnTo>
                    <a:pt x="551590" y="426339"/>
                  </a:lnTo>
                  <a:lnTo>
                    <a:pt x="527832" y="464612"/>
                  </a:lnTo>
                  <a:lnTo>
                    <a:pt x="498633" y="498648"/>
                  </a:lnTo>
                  <a:lnTo>
                    <a:pt x="464596" y="527843"/>
                  </a:lnTo>
                  <a:lnTo>
                    <a:pt x="426322" y="551597"/>
                  </a:lnTo>
                  <a:lnTo>
                    <a:pt x="384413" y="569309"/>
                  </a:lnTo>
                  <a:lnTo>
                    <a:pt x="339472" y="580377"/>
                  </a:lnTo>
                  <a:lnTo>
                    <a:pt x="292100" y="584200"/>
                  </a:lnTo>
                  <a:lnTo>
                    <a:pt x="244696" y="580377"/>
                  </a:lnTo>
                  <a:lnTo>
                    <a:pt x="199737" y="569309"/>
                  </a:lnTo>
                  <a:lnTo>
                    <a:pt x="157821" y="551597"/>
                  </a:lnTo>
                  <a:lnTo>
                    <a:pt x="119548" y="527843"/>
                  </a:lnTo>
                  <a:lnTo>
                    <a:pt x="85518" y="498648"/>
                  </a:lnTo>
                  <a:lnTo>
                    <a:pt x="56331" y="464612"/>
                  </a:lnTo>
                  <a:lnTo>
                    <a:pt x="32585" y="426339"/>
                  </a:lnTo>
                  <a:lnTo>
                    <a:pt x="14882" y="384428"/>
                  </a:lnTo>
                  <a:lnTo>
                    <a:pt x="3820" y="339481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190242" y="3606800"/>
            <a:ext cx="1177290" cy="962025"/>
          </a:xfrm>
          <a:custGeom>
            <a:avLst/>
            <a:gdLst/>
            <a:ahLst/>
            <a:cxnLst/>
            <a:rect l="l" t="t" r="r" b="b"/>
            <a:pathLst>
              <a:path w="1177289" h="962025">
                <a:moveTo>
                  <a:pt x="321691" y="127762"/>
                </a:moveTo>
                <a:lnTo>
                  <a:pt x="320255" y="78359"/>
                </a:lnTo>
                <a:lnTo>
                  <a:pt x="318008" y="0"/>
                </a:lnTo>
                <a:lnTo>
                  <a:pt x="218059" y="79502"/>
                </a:lnTo>
                <a:lnTo>
                  <a:pt x="252590" y="95592"/>
                </a:lnTo>
                <a:lnTo>
                  <a:pt x="34582" y="564629"/>
                </a:lnTo>
                <a:lnTo>
                  <a:pt x="0" y="548513"/>
                </a:lnTo>
                <a:lnTo>
                  <a:pt x="3683" y="676275"/>
                </a:lnTo>
                <a:lnTo>
                  <a:pt x="102184" y="597916"/>
                </a:lnTo>
                <a:lnTo>
                  <a:pt x="103632" y="596773"/>
                </a:lnTo>
                <a:lnTo>
                  <a:pt x="69088" y="580694"/>
                </a:lnTo>
                <a:lnTo>
                  <a:pt x="287096" y="111658"/>
                </a:lnTo>
                <a:lnTo>
                  <a:pt x="321691" y="127762"/>
                </a:lnTo>
                <a:close/>
              </a:path>
              <a:path w="1177289" h="962025">
                <a:moveTo>
                  <a:pt x="1176782" y="541274"/>
                </a:moveTo>
                <a:lnTo>
                  <a:pt x="1049147" y="538480"/>
                </a:lnTo>
                <a:lnTo>
                  <a:pt x="1065364" y="572884"/>
                </a:lnTo>
                <a:lnTo>
                  <a:pt x="387819" y="892797"/>
                </a:lnTo>
                <a:lnTo>
                  <a:pt x="371602" y="858393"/>
                </a:lnTo>
                <a:lnTo>
                  <a:pt x="292608" y="958850"/>
                </a:lnTo>
                <a:lnTo>
                  <a:pt x="420370" y="961771"/>
                </a:lnTo>
                <a:lnTo>
                  <a:pt x="407898" y="935355"/>
                </a:lnTo>
                <a:lnTo>
                  <a:pt x="404063" y="927227"/>
                </a:lnTo>
                <a:lnTo>
                  <a:pt x="1081608" y="607314"/>
                </a:lnTo>
                <a:lnTo>
                  <a:pt x="1097915" y="641858"/>
                </a:lnTo>
                <a:lnTo>
                  <a:pt x="1158354" y="564769"/>
                </a:lnTo>
                <a:lnTo>
                  <a:pt x="1176782" y="54127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1384" y="4316348"/>
            <a:ext cx="236854" cy="730250"/>
          </a:xfrm>
          <a:custGeom>
            <a:avLst/>
            <a:gdLst/>
            <a:ahLst/>
            <a:cxnLst/>
            <a:rect l="l" t="t" r="r" b="b"/>
            <a:pathLst>
              <a:path w="236854" h="730250">
                <a:moveTo>
                  <a:pt x="0" y="605663"/>
                </a:moveTo>
                <a:lnTo>
                  <a:pt x="27939" y="730250"/>
                </a:lnTo>
                <a:lnTo>
                  <a:pt x="102848" y="642493"/>
                </a:lnTo>
                <a:lnTo>
                  <a:pt x="69341" y="642493"/>
                </a:lnTo>
                <a:lnTo>
                  <a:pt x="32385" y="633221"/>
                </a:lnTo>
                <a:lnTo>
                  <a:pt x="36948" y="614804"/>
                </a:lnTo>
                <a:lnTo>
                  <a:pt x="0" y="605663"/>
                </a:lnTo>
                <a:close/>
              </a:path>
              <a:path w="236854" h="730250">
                <a:moveTo>
                  <a:pt x="36948" y="614804"/>
                </a:moveTo>
                <a:lnTo>
                  <a:pt x="32385" y="633221"/>
                </a:lnTo>
                <a:lnTo>
                  <a:pt x="69341" y="642493"/>
                </a:lnTo>
                <a:lnTo>
                  <a:pt x="73935" y="623956"/>
                </a:lnTo>
                <a:lnTo>
                  <a:pt x="36948" y="614804"/>
                </a:lnTo>
                <a:close/>
              </a:path>
              <a:path w="236854" h="730250">
                <a:moveTo>
                  <a:pt x="73935" y="623956"/>
                </a:moveTo>
                <a:lnTo>
                  <a:pt x="69341" y="642493"/>
                </a:lnTo>
                <a:lnTo>
                  <a:pt x="102848" y="642493"/>
                </a:lnTo>
                <a:lnTo>
                  <a:pt x="110870" y="633094"/>
                </a:lnTo>
                <a:lnTo>
                  <a:pt x="73935" y="623956"/>
                </a:lnTo>
                <a:close/>
              </a:path>
              <a:path w="236854" h="730250">
                <a:moveTo>
                  <a:pt x="162919" y="106420"/>
                </a:moveTo>
                <a:lnTo>
                  <a:pt x="36948" y="614804"/>
                </a:lnTo>
                <a:lnTo>
                  <a:pt x="73935" y="623956"/>
                </a:lnTo>
                <a:lnTo>
                  <a:pt x="199906" y="115572"/>
                </a:lnTo>
                <a:lnTo>
                  <a:pt x="162919" y="106420"/>
                </a:lnTo>
                <a:close/>
              </a:path>
              <a:path w="236854" h="730250">
                <a:moveTo>
                  <a:pt x="228603" y="87883"/>
                </a:moveTo>
                <a:lnTo>
                  <a:pt x="167512" y="87883"/>
                </a:lnTo>
                <a:lnTo>
                  <a:pt x="204469" y="97155"/>
                </a:lnTo>
                <a:lnTo>
                  <a:pt x="199906" y="115572"/>
                </a:lnTo>
                <a:lnTo>
                  <a:pt x="236854" y="124713"/>
                </a:lnTo>
                <a:lnTo>
                  <a:pt x="228603" y="87883"/>
                </a:lnTo>
                <a:close/>
              </a:path>
              <a:path w="236854" h="730250">
                <a:moveTo>
                  <a:pt x="167512" y="87883"/>
                </a:moveTo>
                <a:lnTo>
                  <a:pt x="162919" y="106420"/>
                </a:lnTo>
                <a:lnTo>
                  <a:pt x="199906" y="115572"/>
                </a:lnTo>
                <a:lnTo>
                  <a:pt x="204469" y="97155"/>
                </a:lnTo>
                <a:lnTo>
                  <a:pt x="167512" y="87883"/>
                </a:lnTo>
                <a:close/>
              </a:path>
              <a:path w="236854" h="730250">
                <a:moveTo>
                  <a:pt x="208914" y="0"/>
                </a:moveTo>
                <a:lnTo>
                  <a:pt x="125984" y="97281"/>
                </a:lnTo>
                <a:lnTo>
                  <a:pt x="162919" y="106420"/>
                </a:lnTo>
                <a:lnTo>
                  <a:pt x="167512" y="87883"/>
                </a:lnTo>
                <a:lnTo>
                  <a:pt x="228603" y="87883"/>
                </a:lnTo>
                <a:lnTo>
                  <a:pt x="20891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6800" y="4987925"/>
            <a:ext cx="644525" cy="363855"/>
          </a:xfrm>
          <a:custGeom>
            <a:avLst/>
            <a:gdLst/>
            <a:ahLst/>
            <a:cxnLst/>
            <a:rect l="l" t="t" r="r" b="b"/>
            <a:pathLst>
              <a:path w="644525" h="363854">
                <a:moveTo>
                  <a:pt x="535568" y="323993"/>
                </a:moveTo>
                <a:lnTo>
                  <a:pt x="516889" y="357124"/>
                </a:lnTo>
                <a:lnTo>
                  <a:pt x="644525" y="363474"/>
                </a:lnTo>
                <a:lnTo>
                  <a:pt x="624206" y="333375"/>
                </a:lnTo>
                <a:lnTo>
                  <a:pt x="552195" y="333375"/>
                </a:lnTo>
                <a:lnTo>
                  <a:pt x="535568" y="323993"/>
                </a:lnTo>
                <a:close/>
              </a:path>
              <a:path w="644525" h="363854">
                <a:moveTo>
                  <a:pt x="554303" y="290761"/>
                </a:moveTo>
                <a:lnTo>
                  <a:pt x="535568" y="323993"/>
                </a:lnTo>
                <a:lnTo>
                  <a:pt x="552195" y="333375"/>
                </a:lnTo>
                <a:lnTo>
                  <a:pt x="570864" y="300100"/>
                </a:lnTo>
                <a:lnTo>
                  <a:pt x="554303" y="290761"/>
                </a:lnTo>
                <a:close/>
              </a:path>
              <a:path w="644525" h="363854">
                <a:moveTo>
                  <a:pt x="573024" y="257556"/>
                </a:moveTo>
                <a:lnTo>
                  <a:pt x="554303" y="290761"/>
                </a:lnTo>
                <a:lnTo>
                  <a:pt x="570864" y="300100"/>
                </a:lnTo>
                <a:lnTo>
                  <a:pt x="552195" y="333375"/>
                </a:lnTo>
                <a:lnTo>
                  <a:pt x="624206" y="333375"/>
                </a:lnTo>
                <a:lnTo>
                  <a:pt x="573024" y="257556"/>
                </a:lnTo>
                <a:close/>
              </a:path>
              <a:path w="644525" h="363854">
                <a:moveTo>
                  <a:pt x="108904" y="39573"/>
                </a:moveTo>
                <a:lnTo>
                  <a:pt x="90219" y="72716"/>
                </a:lnTo>
                <a:lnTo>
                  <a:pt x="535568" y="323993"/>
                </a:lnTo>
                <a:lnTo>
                  <a:pt x="554303" y="290761"/>
                </a:lnTo>
                <a:lnTo>
                  <a:pt x="108904" y="39573"/>
                </a:lnTo>
                <a:close/>
              </a:path>
              <a:path w="644525" h="363854">
                <a:moveTo>
                  <a:pt x="0" y="0"/>
                </a:moveTo>
                <a:lnTo>
                  <a:pt x="71500" y="105918"/>
                </a:lnTo>
                <a:lnTo>
                  <a:pt x="90219" y="72716"/>
                </a:lnTo>
                <a:lnTo>
                  <a:pt x="73660" y="63373"/>
                </a:lnTo>
                <a:lnTo>
                  <a:pt x="92329" y="30225"/>
                </a:lnTo>
                <a:lnTo>
                  <a:pt x="114174" y="30225"/>
                </a:lnTo>
                <a:lnTo>
                  <a:pt x="127635" y="6350"/>
                </a:lnTo>
                <a:lnTo>
                  <a:pt x="0" y="0"/>
                </a:lnTo>
                <a:close/>
              </a:path>
              <a:path w="644525" h="363854">
                <a:moveTo>
                  <a:pt x="92329" y="30225"/>
                </a:moveTo>
                <a:lnTo>
                  <a:pt x="73660" y="63373"/>
                </a:lnTo>
                <a:lnTo>
                  <a:pt x="90219" y="72716"/>
                </a:lnTo>
                <a:lnTo>
                  <a:pt x="108904" y="39573"/>
                </a:lnTo>
                <a:lnTo>
                  <a:pt x="92329" y="30225"/>
                </a:lnTo>
                <a:close/>
              </a:path>
              <a:path w="644525" h="363854">
                <a:moveTo>
                  <a:pt x="114174" y="30225"/>
                </a:moveTo>
                <a:lnTo>
                  <a:pt x="92329" y="30225"/>
                </a:lnTo>
                <a:lnTo>
                  <a:pt x="108904" y="39573"/>
                </a:lnTo>
                <a:lnTo>
                  <a:pt x="114174" y="3022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4350" y="2441575"/>
            <a:ext cx="735330" cy="492125"/>
          </a:xfrm>
          <a:custGeom>
            <a:avLst/>
            <a:gdLst/>
            <a:ahLst/>
            <a:cxnLst/>
            <a:rect l="l" t="t" r="r" b="b"/>
            <a:pathLst>
              <a:path w="735329" h="492125">
                <a:moveTo>
                  <a:pt x="63118" y="381000"/>
                </a:moveTo>
                <a:lnTo>
                  <a:pt x="0" y="492125"/>
                </a:lnTo>
                <a:lnTo>
                  <a:pt x="126745" y="475996"/>
                </a:lnTo>
                <a:lnTo>
                  <a:pt x="112625" y="454913"/>
                </a:lnTo>
                <a:lnTo>
                  <a:pt x="89788" y="454913"/>
                </a:lnTo>
                <a:lnTo>
                  <a:pt x="68580" y="423290"/>
                </a:lnTo>
                <a:lnTo>
                  <a:pt x="84366" y="412722"/>
                </a:lnTo>
                <a:lnTo>
                  <a:pt x="63118" y="381000"/>
                </a:lnTo>
                <a:close/>
              </a:path>
              <a:path w="735329" h="492125">
                <a:moveTo>
                  <a:pt x="84366" y="412722"/>
                </a:moveTo>
                <a:lnTo>
                  <a:pt x="68580" y="423290"/>
                </a:lnTo>
                <a:lnTo>
                  <a:pt x="89788" y="454913"/>
                </a:lnTo>
                <a:lnTo>
                  <a:pt x="105555" y="444358"/>
                </a:lnTo>
                <a:lnTo>
                  <a:pt x="84366" y="412722"/>
                </a:lnTo>
                <a:close/>
              </a:path>
              <a:path w="735329" h="492125">
                <a:moveTo>
                  <a:pt x="105555" y="444358"/>
                </a:moveTo>
                <a:lnTo>
                  <a:pt x="89788" y="454913"/>
                </a:lnTo>
                <a:lnTo>
                  <a:pt x="112625" y="454913"/>
                </a:lnTo>
                <a:lnTo>
                  <a:pt x="105555" y="444358"/>
                </a:lnTo>
                <a:close/>
              </a:path>
              <a:path w="735329" h="492125">
                <a:moveTo>
                  <a:pt x="629432" y="47824"/>
                </a:moveTo>
                <a:lnTo>
                  <a:pt x="84366" y="412722"/>
                </a:lnTo>
                <a:lnTo>
                  <a:pt x="105555" y="444358"/>
                </a:lnTo>
                <a:lnTo>
                  <a:pt x="650621" y="79461"/>
                </a:lnTo>
                <a:lnTo>
                  <a:pt x="629432" y="47824"/>
                </a:lnTo>
                <a:close/>
              </a:path>
              <a:path w="735329" h="492125">
                <a:moveTo>
                  <a:pt x="713813" y="37211"/>
                </a:moveTo>
                <a:lnTo>
                  <a:pt x="645287" y="37211"/>
                </a:lnTo>
                <a:lnTo>
                  <a:pt x="666496" y="68834"/>
                </a:lnTo>
                <a:lnTo>
                  <a:pt x="650621" y="79461"/>
                </a:lnTo>
                <a:lnTo>
                  <a:pt x="671829" y="111125"/>
                </a:lnTo>
                <a:lnTo>
                  <a:pt x="713813" y="37211"/>
                </a:lnTo>
                <a:close/>
              </a:path>
              <a:path w="735329" h="492125">
                <a:moveTo>
                  <a:pt x="645287" y="37211"/>
                </a:moveTo>
                <a:lnTo>
                  <a:pt x="629432" y="47824"/>
                </a:lnTo>
                <a:lnTo>
                  <a:pt x="650621" y="79461"/>
                </a:lnTo>
                <a:lnTo>
                  <a:pt x="666496" y="68834"/>
                </a:lnTo>
                <a:lnTo>
                  <a:pt x="645287" y="37211"/>
                </a:lnTo>
                <a:close/>
              </a:path>
              <a:path w="735329" h="492125">
                <a:moveTo>
                  <a:pt x="734949" y="0"/>
                </a:moveTo>
                <a:lnTo>
                  <a:pt x="608202" y="16128"/>
                </a:lnTo>
                <a:lnTo>
                  <a:pt x="629432" y="47824"/>
                </a:lnTo>
                <a:lnTo>
                  <a:pt x="645287" y="37211"/>
                </a:lnTo>
                <a:lnTo>
                  <a:pt x="713813" y="37211"/>
                </a:lnTo>
                <a:lnTo>
                  <a:pt x="73494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9336" y="2681223"/>
            <a:ext cx="260985" cy="792480"/>
          </a:xfrm>
          <a:custGeom>
            <a:avLst/>
            <a:gdLst/>
            <a:ahLst/>
            <a:cxnLst/>
            <a:rect l="l" t="t" r="r" b="b"/>
            <a:pathLst>
              <a:path w="260985" h="792479">
                <a:moveTo>
                  <a:pt x="0" y="667130"/>
                </a:moveTo>
                <a:lnTo>
                  <a:pt x="26162" y="792226"/>
                </a:lnTo>
                <a:lnTo>
                  <a:pt x="102793" y="704976"/>
                </a:lnTo>
                <a:lnTo>
                  <a:pt x="68834" y="704976"/>
                </a:lnTo>
                <a:lnTo>
                  <a:pt x="32003" y="695198"/>
                </a:lnTo>
                <a:lnTo>
                  <a:pt x="36825" y="676824"/>
                </a:lnTo>
                <a:lnTo>
                  <a:pt x="0" y="667130"/>
                </a:lnTo>
                <a:close/>
              </a:path>
              <a:path w="260985" h="792479">
                <a:moveTo>
                  <a:pt x="36825" y="676824"/>
                </a:moveTo>
                <a:lnTo>
                  <a:pt x="32003" y="695198"/>
                </a:lnTo>
                <a:lnTo>
                  <a:pt x="68834" y="704976"/>
                </a:lnTo>
                <a:lnTo>
                  <a:pt x="73679" y="686524"/>
                </a:lnTo>
                <a:lnTo>
                  <a:pt x="36825" y="676824"/>
                </a:lnTo>
                <a:close/>
              </a:path>
              <a:path w="260985" h="792479">
                <a:moveTo>
                  <a:pt x="73679" y="686524"/>
                </a:moveTo>
                <a:lnTo>
                  <a:pt x="68834" y="704976"/>
                </a:lnTo>
                <a:lnTo>
                  <a:pt x="102793" y="704976"/>
                </a:lnTo>
                <a:lnTo>
                  <a:pt x="110489" y="696213"/>
                </a:lnTo>
                <a:lnTo>
                  <a:pt x="73679" y="686524"/>
                </a:lnTo>
                <a:close/>
              </a:path>
              <a:path w="260985" h="792479">
                <a:moveTo>
                  <a:pt x="186686" y="105778"/>
                </a:moveTo>
                <a:lnTo>
                  <a:pt x="36825" y="676824"/>
                </a:lnTo>
                <a:lnTo>
                  <a:pt x="73679" y="686524"/>
                </a:lnTo>
                <a:lnTo>
                  <a:pt x="223635" y="115451"/>
                </a:lnTo>
                <a:lnTo>
                  <a:pt x="186686" y="105778"/>
                </a:lnTo>
                <a:close/>
              </a:path>
              <a:path w="260985" h="792479">
                <a:moveTo>
                  <a:pt x="252550" y="87375"/>
                </a:moveTo>
                <a:lnTo>
                  <a:pt x="191515" y="87375"/>
                </a:lnTo>
                <a:lnTo>
                  <a:pt x="228473" y="97027"/>
                </a:lnTo>
                <a:lnTo>
                  <a:pt x="223635" y="115451"/>
                </a:lnTo>
                <a:lnTo>
                  <a:pt x="260476" y="125095"/>
                </a:lnTo>
                <a:lnTo>
                  <a:pt x="252550" y="87375"/>
                </a:lnTo>
                <a:close/>
              </a:path>
              <a:path w="260985" h="792479">
                <a:moveTo>
                  <a:pt x="191515" y="87375"/>
                </a:moveTo>
                <a:lnTo>
                  <a:pt x="186686" y="105778"/>
                </a:lnTo>
                <a:lnTo>
                  <a:pt x="223635" y="115451"/>
                </a:lnTo>
                <a:lnTo>
                  <a:pt x="228473" y="97027"/>
                </a:lnTo>
                <a:lnTo>
                  <a:pt x="191515" y="87375"/>
                </a:lnTo>
                <a:close/>
              </a:path>
              <a:path w="260985" h="792479">
                <a:moveTo>
                  <a:pt x="234187" y="0"/>
                </a:moveTo>
                <a:lnTo>
                  <a:pt x="149860" y="96138"/>
                </a:lnTo>
                <a:lnTo>
                  <a:pt x="186686" y="105778"/>
                </a:lnTo>
                <a:lnTo>
                  <a:pt x="191515" y="87375"/>
                </a:lnTo>
                <a:lnTo>
                  <a:pt x="252550" y="87375"/>
                </a:lnTo>
                <a:lnTo>
                  <a:pt x="23418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4375" y="2208910"/>
            <a:ext cx="717550" cy="195580"/>
          </a:xfrm>
          <a:custGeom>
            <a:avLst/>
            <a:gdLst/>
            <a:ahLst/>
            <a:cxnLst/>
            <a:rect l="l" t="t" r="r" b="b"/>
            <a:pathLst>
              <a:path w="717550" h="195580">
                <a:moveTo>
                  <a:pt x="601678" y="157889"/>
                </a:moveTo>
                <a:lnTo>
                  <a:pt x="595376" y="195452"/>
                </a:lnTo>
                <a:lnTo>
                  <a:pt x="707610" y="161036"/>
                </a:lnTo>
                <a:lnTo>
                  <a:pt x="620395" y="161036"/>
                </a:lnTo>
                <a:lnTo>
                  <a:pt x="601678" y="157889"/>
                </a:lnTo>
                <a:close/>
              </a:path>
              <a:path w="717550" h="195580">
                <a:moveTo>
                  <a:pt x="607987" y="120291"/>
                </a:moveTo>
                <a:lnTo>
                  <a:pt x="601678" y="157889"/>
                </a:lnTo>
                <a:lnTo>
                  <a:pt x="620395" y="161036"/>
                </a:lnTo>
                <a:lnTo>
                  <a:pt x="626745" y="123443"/>
                </a:lnTo>
                <a:lnTo>
                  <a:pt x="607987" y="120291"/>
                </a:lnTo>
                <a:close/>
              </a:path>
              <a:path w="717550" h="195580">
                <a:moveTo>
                  <a:pt x="614299" y="82676"/>
                </a:moveTo>
                <a:lnTo>
                  <a:pt x="607987" y="120291"/>
                </a:lnTo>
                <a:lnTo>
                  <a:pt x="626745" y="123443"/>
                </a:lnTo>
                <a:lnTo>
                  <a:pt x="620395" y="161036"/>
                </a:lnTo>
                <a:lnTo>
                  <a:pt x="707610" y="161036"/>
                </a:lnTo>
                <a:lnTo>
                  <a:pt x="717550" y="157987"/>
                </a:lnTo>
                <a:lnTo>
                  <a:pt x="614299" y="82676"/>
                </a:lnTo>
                <a:close/>
              </a:path>
              <a:path w="717550" h="195580">
                <a:moveTo>
                  <a:pt x="115860" y="37582"/>
                </a:moveTo>
                <a:lnTo>
                  <a:pt x="109548" y="75159"/>
                </a:lnTo>
                <a:lnTo>
                  <a:pt x="601678" y="157889"/>
                </a:lnTo>
                <a:lnTo>
                  <a:pt x="607987" y="120291"/>
                </a:lnTo>
                <a:lnTo>
                  <a:pt x="115860" y="37582"/>
                </a:lnTo>
                <a:close/>
              </a:path>
              <a:path w="717550" h="195580">
                <a:moveTo>
                  <a:pt x="122174" y="0"/>
                </a:moveTo>
                <a:lnTo>
                  <a:pt x="0" y="37337"/>
                </a:lnTo>
                <a:lnTo>
                  <a:pt x="103250" y="112649"/>
                </a:lnTo>
                <a:lnTo>
                  <a:pt x="109548" y="75159"/>
                </a:lnTo>
                <a:lnTo>
                  <a:pt x="90804" y="72009"/>
                </a:lnTo>
                <a:lnTo>
                  <a:pt x="97027" y="34416"/>
                </a:lnTo>
                <a:lnTo>
                  <a:pt x="116392" y="34416"/>
                </a:lnTo>
                <a:lnTo>
                  <a:pt x="122174" y="0"/>
                </a:lnTo>
                <a:close/>
              </a:path>
              <a:path w="717550" h="195580">
                <a:moveTo>
                  <a:pt x="97027" y="34416"/>
                </a:moveTo>
                <a:lnTo>
                  <a:pt x="90804" y="72009"/>
                </a:lnTo>
                <a:lnTo>
                  <a:pt x="109548" y="75159"/>
                </a:lnTo>
                <a:lnTo>
                  <a:pt x="115860" y="37582"/>
                </a:lnTo>
                <a:lnTo>
                  <a:pt x="97027" y="34416"/>
                </a:lnTo>
                <a:close/>
              </a:path>
              <a:path w="717550" h="195580">
                <a:moveTo>
                  <a:pt x="116392" y="34416"/>
                </a:moveTo>
                <a:lnTo>
                  <a:pt x="97027" y="34416"/>
                </a:lnTo>
                <a:lnTo>
                  <a:pt x="115860" y="37582"/>
                </a:lnTo>
                <a:lnTo>
                  <a:pt x="116392" y="344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1648" y="2209419"/>
            <a:ext cx="854075" cy="221615"/>
          </a:xfrm>
          <a:custGeom>
            <a:avLst/>
            <a:gdLst/>
            <a:ahLst/>
            <a:cxnLst/>
            <a:rect l="l" t="t" r="r" b="b"/>
            <a:pathLst>
              <a:path w="854075" h="221614">
                <a:moveTo>
                  <a:pt x="102997" y="108711"/>
                </a:moveTo>
                <a:lnTo>
                  <a:pt x="0" y="184530"/>
                </a:lnTo>
                <a:lnTo>
                  <a:pt x="122427" y="221360"/>
                </a:lnTo>
                <a:lnTo>
                  <a:pt x="116513" y="187070"/>
                </a:lnTo>
                <a:lnTo>
                  <a:pt x="97154" y="187070"/>
                </a:lnTo>
                <a:lnTo>
                  <a:pt x="90677" y="149478"/>
                </a:lnTo>
                <a:lnTo>
                  <a:pt x="109468" y="146230"/>
                </a:lnTo>
                <a:lnTo>
                  <a:pt x="102997" y="108711"/>
                </a:lnTo>
                <a:close/>
              </a:path>
              <a:path w="854075" h="221614">
                <a:moveTo>
                  <a:pt x="109468" y="146230"/>
                </a:moveTo>
                <a:lnTo>
                  <a:pt x="90677" y="149478"/>
                </a:lnTo>
                <a:lnTo>
                  <a:pt x="97154" y="187070"/>
                </a:lnTo>
                <a:lnTo>
                  <a:pt x="115952" y="183821"/>
                </a:lnTo>
                <a:lnTo>
                  <a:pt x="109468" y="146230"/>
                </a:lnTo>
                <a:close/>
              </a:path>
              <a:path w="854075" h="221614">
                <a:moveTo>
                  <a:pt x="115952" y="183821"/>
                </a:moveTo>
                <a:lnTo>
                  <a:pt x="97154" y="187070"/>
                </a:lnTo>
                <a:lnTo>
                  <a:pt x="116513" y="187070"/>
                </a:lnTo>
                <a:lnTo>
                  <a:pt x="115952" y="183821"/>
                </a:lnTo>
                <a:close/>
              </a:path>
              <a:path w="854075" h="221614">
                <a:moveTo>
                  <a:pt x="738249" y="37539"/>
                </a:moveTo>
                <a:lnTo>
                  <a:pt x="109468" y="146230"/>
                </a:lnTo>
                <a:lnTo>
                  <a:pt x="115952" y="183821"/>
                </a:lnTo>
                <a:lnTo>
                  <a:pt x="744733" y="75130"/>
                </a:lnTo>
                <a:lnTo>
                  <a:pt x="738249" y="37539"/>
                </a:lnTo>
                <a:close/>
              </a:path>
              <a:path w="854075" h="221614">
                <a:moveTo>
                  <a:pt x="845640" y="34289"/>
                </a:moveTo>
                <a:lnTo>
                  <a:pt x="757047" y="34289"/>
                </a:lnTo>
                <a:lnTo>
                  <a:pt x="763524" y="71881"/>
                </a:lnTo>
                <a:lnTo>
                  <a:pt x="744733" y="75130"/>
                </a:lnTo>
                <a:lnTo>
                  <a:pt x="751204" y="112648"/>
                </a:lnTo>
                <a:lnTo>
                  <a:pt x="854075" y="36829"/>
                </a:lnTo>
                <a:lnTo>
                  <a:pt x="845640" y="34289"/>
                </a:lnTo>
                <a:close/>
              </a:path>
              <a:path w="854075" h="221614">
                <a:moveTo>
                  <a:pt x="757047" y="34289"/>
                </a:moveTo>
                <a:lnTo>
                  <a:pt x="738249" y="37539"/>
                </a:lnTo>
                <a:lnTo>
                  <a:pt x="744733" y="75130"/>
                </a:lnTo>
                <a:lnTo>
                  <a:pt x="763524" y="71881"/>
                </a:lnTo>
                <a:lnTo>
                  <a:pt x="757047" y="34289"/>
                </a:lnTo>
                <a:close/>
              </a:path>
              <a:path w="854075" h="221614">
                <a:moveTo>
                  <a:pt x="731774" y="0"/>
                </a:moveTo>
                <a:lnTo>
                  <a:pt x="738249" y="37539"/>
                </a:lnTo>
                <a:lnTo>
                  <a:pt x="757047" y="34289"/>
                </a:lnTo>
                <a:lnTo>
                  <a:pt x="845640" y="34289"/>
                </a:lnTo>
                <a:lnTo>
                  <a:pt x="73177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27797" y="2457450"/>
            <a:ext cx="411480" cy="987425"/>
          </a:xfrm>
          <a:custGeom>
            <a:avLst/>
            <a:gdLst/>
            <a:ahLst/>
            <a:cxnLst/>
            <a:rect l="l" t="t" r="r" b="b"/>
            <a:pathLst>
              <a:path w="411479" h="987425">
                <a:moveTo>
                  <a:pt x="340629" y="888071"/>
                </a:moveTo>
                <a:lnTo>
                  <a:pt x="305053" y="902080"/>
                </a:lnTo>
                <a:lnTo>
                  <a:pt x="400176" y="987425"/>
                </a:lnTo>
                <a:lnTo>
                  <a:pt x="407430" y="905763"/>
                </a:lnTo>
                <a:lnTo>
                  <a:pt x="347599" y="905763"/>
                </a:lnTo>
                <a:lnTo>
                  <a:pt x="340629" y="888071"/>
                </a:lnTo>
                <a:close/>
              </a:path>
              <a:path w="411479" h="987425">
                <a:moveTo>
                  <a:pt x="376067" y="874116"/>
                </a:moveTo>
                <a:lnTo>
                  <a:pt x="340629" y="888071"/>
                </a:lnTo>
                <a:lnTo>
                  <a:pt x="347599" y="905763"/>
                </a:lnTo>
                <a:lnTo>
                  <a:pt x="383031" y="891794"/>
                </a:lnTo>
                <a:lnTo>
                  <a:pt x="376067" y="874116"/>
                </a:lnTo>
                <a:close/>
              </a:path>
              <a:path w="411479" h="987425">
                <a:moveTo>
                  <a:pt x="411479" y="860171"/>
                </a:moveTo>
                <a:lnTo>
                  <a:pt x="376067" y="874116"/>
                </a:lnTo>
                <a:lnTo>
                  <a:pt x="383031" y="891794"/>
                </a:lnTo>
                <a:lnTo>
                  <a:pt x="347599" y="905763"/>
                </a:lnTo>
                <a:lnTo>
                  <a:pt x="407430" y="905763"/>
                </a:lnTo>
                <a:lnTo>
                  <a:pt x="411479" y="860171"/>
                </a:lnTo>
                <a:close/>
              </a:path>
              <a:path w="411479" h="987425">
                <a:moveTo>
                  <a:pt x="70839" y="99324"/>
                </a:moveTo>
                <a:lnTo>
                  <a:pt x="35406" y="113294"/>
                </a:lnTo>
                <a:lnTo>
                  <a:pt x="340629" y="888071"/>
                </a:lnTo>
                <a:lnTo>
                  <a:pt x="376067" y="874116"/>
                </a:lnTo>
                <a:lnTo>
                  <a:pt x="70839" y="99324"/>
                </a:lnTo>
                <a:close/>
              </a:path>
              <a:path w="411479" h="987425">
                <a:moveTo>
                  <a:pt x="11175" y="0"/>
                </a:moveTo>
                <a:lnTo>
                  <a:pt x="0" y="127253"/>
                </a:lnTo>
                <a:lnTo>
                  <a:pt x="35406" y="113294"/>
                </a:lnTo>
                <a:lnTo>
                  <a:pt x="28448" y="95630"/>
                </a:lnTo>
                <a:lnTo>
                  <a:pt x="63880" y="81661"/>
                </a:lnTo>
                <a:lnTo>
                  <a:pt x="102193" y="81661"/>
                </a:lnTo>
                <a:lnTo>
                  <a:pt x="11175" y="0"/>
                </a:lnTo>
                <a:close/>
              </a:path>
              <a:path w="411479" h="987425">
                <a:moveTo>
                  <a:pt x="63880" y="81661"/>
                </a:moveTo>
                <a:lnTo>
                  <a:pt x="28448" y="95630"/>
                </a:lnTo>
                <a:lnTo>
                  <a:pt x="35406" y="113294"/>
                </a:lnTo>
                <a:lnTo>
                  <a:pt x="70839" y="99324"/>
                </a:lnTo>
                <a:lnTo>
                  <a:pt x="63880" y="81661"/>
                </a:lnTo>
                <a:close/>
              </a:path>
              <a:path w="411479" h="987425">
                <a:moveTo>
                  <a:pt x="102193" y="81661"/>
                </a:moveTo>
                <a:lnTo>
                  <a:pt x="63880" y="81661"/>
                </a:lnTo>
                <a:lnTo>
                  <a:pt x="70839" y="99324"/>
                </a:lnTo>
                <a:lnTo>
                  <a:pt x="106299" y="85344"/>
                </a:lnTo>
                <a:lnTo>
                  <a:pt x="102193" y="816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7923" y="2501900"/>
            <a:ext cx="447675" cy="730250"/>
          </a:xfrm>
          <a:custGeom>
            <a:avLst/>
            <a:gdLst/>
            <a:ahLst/>
            <a:cxnLst/>
            <a:rect l="l" t="t" r="r" b="b"/>
            <a:pathLst>
              <a:path w="447675" h="730250">
                <a:moveTo>
                  <a:pt x="11049" y="602996"/>
                </a:moveTo>
                <a:lnTo>
                  <a:pt x="0" y="730250"/>
                </a:lnTo>
                <a:lnTo>
                  <a:pt x="108584" y="662686"/>
                </a:lnTo>
                <a:lnTo>
                  <a:pt x="102566" y="659002"/>
                </a:lnTo>
                <a:lnTo>
                  <a:pt x="66040" y="659002"/>
                </a:lnTo>
                <a:lnTo>
                  <a:pt x="33654" y="639063"/>
                </a:lnTo>
                <a:lnTo>
                  <a:pt x="43566" y="622896"/>
                </a:lnTo>
                <a:lnTo>
                  <a:pt x="11049" y="602996"/>
                </a:lnTo>
                <a:close/>
              </a:path>
              <a:path w="447675" h="730250">
                <a:moveTo>
                  <a:pt x="43566" y="622896"/>
                </a:moveTo>
                <a:lnTo>
                  <a:pt x="33654" y="639063"/>
                </a:lnTo>
                <a:lnTo>
                  <a:pt x="66040" y="659002"/>
                </a:lnTo>
                <a:lnTo>
                  <a:pt x="76005" y="642747"/>
                </a:lnTo>
                <a:lnTo>
                  <a:pt x="43566" y="622896"/>
                </a:lnTo>
                <a:close/>
              </a:path>
              <a:path w="447675" h="730250">
                <a:moveTo>
                  <a:pt x="76005" y="642747"/>
                </a:moveTo>
                <a:lnTo>
                  <a:pt x="66040" y="659002"/>
                </a:lnTo>
                <a:lnTo>
                  <a:pt x="102566" y="659002"/>
                </a:lnTo>
                <a:lnTo>
                  <a:pt x="76005" y="642747"/>
                </a:lnTo>
                <a:close/>
              </a:path>
              <a:path w="447675" h="730250">
                <a:moveTo>
                  <a:pt x="371796" y="87502"/>
                </a:moveTo>
                <a:lnTo>
                  <a:pt x="43566" y="622896"/>
                </a:lnTo>
                <a:lnTo>
                  <a:pt x="76005" y="642747"/>
                </a:lnTo>
                <a:lnTo>
                  <a:pt x="404235" y="107353"/>
                </a:lnTo>
                <a:lnTo>
                  <a:pt x="371796" y="87502"/>
                </a:lnTo>
                <a:close/>
              </a:path>
              <a:path w="447675" h="730250">
                <a:moveTo>
                  <a:pt x="441559" y="71247"/>
                </a:moveTo>
                <a:lnTo>
                  <a:pt x="381761" y="71247"/>
                </a:lnTo>
                <a:lnTo>
                  <a:pt x="414147" y="91186"/>
                </a:lnTo>
                <a:lnTo>
                  <a:pt x="404235" y="107353"/>
                </a:lnTo>
                <a:lnTo>
                  <a:pt x="436752" y="127253"/>
                </a:lnTo>
                <a:lnTo>
                  <a:pt x="441559" y="71247"/>
                </a:lnTo>
                <a:close/>
              </a:path>
              <a:path w="447675" h="730250">
                <a:moveTo>
                  <a:pt x="381761" y="71247"/>
                </a:moveTo>
                <a:lnTo>
                  <a:pt x="371796" y="87502"/>
                </a:lnTo>
                <a:lnTo>
                  <a:pt x="404235" y="107353"/>
                </a:lnTo>
                <a:lnTo>
                  <a:pt x="414147" y="91186"/>
                </a:lnTo>
                <a:lnTo>
                  <a:pt x="381761" y="71247"/>
                </a:lnTo>
                <a:close/>
              </a:path>
              <a:path w="447675" h="730250">
                <a:moveTo>
                  <a:pt x="447675" y="0"/>
                </a:moveTo>
                <a:lnTo>
                  <a:pt x="339217" y="67563"/>
                </a:lnTo>
                <a:lnTo>
                  <a:pt x="371796" y="87502"/>
                </a:lnTo>
                <a:lnTo>
                  <a:pt x="381761" y="71247"/>
                </a:lnTo>
                <a:lnTo>
                  <a:pt x="441559" y="71247"/>
                </a:lnTo>
                <a:lnTo>
                  <a:pt x="44767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23023" y="3575177"/>
            <a:ext cx="824230" cy="298450"/>
          </a:xfrm>
          <a:custGeom>
            <a:avLst/>
            <a:gdLst/>
            <a:ahLst/>
            <a:cxnLst/>
            <a:rect l="l" t="t" r="r" b="b"/>
            <a:pathLst>
              <a:path w="824229" h="298450">
                <a:moveTo>
                  <a:pt x="709217" y="261808"/>
                </a:moveTo>
                <a:lnTo>
                  <a:pt x="697865" y="298196"/>
                </a:lnTo>
                <a:lnTo>
                  <a:pt x="823976" y="277622"/>
                </a:lnTo>
                <a:lnTo>
                  <a:pt x="813407" y="267462"/>
                </a:lnTo>
                <a:lnTo>
                  <a:pt x="727328" y="267462"/>
                </a:lnTo>
                <a:lnTo>
                  <a:pt x="709217" y="261808"/>
                </a:lnTo>
                <a:close/>
              </a:path>
              <a:path w="824229" h="298450">
                <a:moveTo>
                  <a:pt x="720558" y="225459"/>
                </a:moveTo>
                <a:lnTo>
                  <a:pt x="709217" y="261808"/>
                </a:lnTo>
                <a:lnTo>
                  <a:pt x="727328" y="267462"/>
                </a:lnTo>
                <a:lnTo>
                  <a:pt x="738758" y="231140"/>
                </a:lnTo>
                <a:lnTo>
                  <a:pt x="720558" y="225459"/>
                </a:lnTo>
                <a:close/>
              </a:path>
              <a:path w="824229" h="298450">
                <a:moveTo>
                  <a:pt x="731901" y="189103"/>
                </a:moveTo>
                <a:lnTo>
                  <a:pt x="720558" y="225459"/>
                </a:lnTo>
                <a:lnTo>
                  <a:pt x="738758" y="231140"/>
                </a:lnTo>
                <a:lnTo>
                  <a:pt x="727328" y="267462"/>
                </a:lnTo>
                <a:lnTo>
                  <a:pt x="813407" y="267462"/>
                </a:lnTo>
                <a:lnTo>
                  <a:pt x="731901" y="189103"/>
                </a:lnTo>
                <a:close/>
              </a:path>
              <a:path w="824229" h="298450">
                <a:moveTo>
                  <a:pt x="114874" y="36422"/>
                </a:moveTo>
                <a:lnTo>
                  <a:pt x="103544" y="72737"/>
                </a:lnTo>
                <a:lnTo>
                  <a:pt x="709217" y="261808"/>
                </a:lnTo>
                <a:lnTo>
                  <a:pt x="720558" y="225459"/>
                </a:lnTo>
                <a:lnTo>
                  <a:pt x="114874" y="36422"/>
                </a:lnTo>
                <a:close/>
              </a:path>
              <a:path w="824229" h="298450">
                <a:moveTo>
                  <a:pt x="126237" y="0"/>
                </a:moveTo>
                <a:lnTo>
                  <a:pt x="0" y="20447"/>
                </a:lnTo>
                <a:lnTo>
                  <a:pt x="92201" y="109093"/>
                </a:lnTo>
                <a:lnTo>
                  <a:pt x="103544" y="72737"/>
                </a:lnTo>
                <a:lnTo>
                  <a:pt x="85344" y="67056"/>
                </a:lnTo>
                <a:lnTo>
                  <a:pt x="96647" y="30734"/>
                </a:lnTo>
                <a:lnTo>
                  <a:pt x="116649" y="30734"/>
                </a:lnTo>
                <a:lnTo>
                  <a:pt x="126237" y="0"/>
                </a:lnTo>
                <a:close/>
              </a:path>
              <a:path w="824229" h="298450">
                <a:moveTo>
                  <a:pt x="96647" y="30734"/>
                </a:moveTo>
                <a:lnTo>
                  <a:pt x="85344" y="67056"/>
                </a:lnTo>
                <a:lnTo>
                  <a:pt x="103544" y="72737"/>
                </a:lnTo>
                <a:lnTo>
                  <a:pt x="114874" y="36422"/>
                </a:lnTo>
                <a:lnTo>
                  <a:pt x="96647" y="30734"/>
                </a:lnTo>
                <a:close/>
              </a:path>
              <a:path w="824229" h="298450">
                <a:moveTo>
                  <a:pt x="116649" y="30734"/>
                </a:moveTo>
                <a:lnTo>
                  <a:pt x="96647" y="30734"/>
                </a:lnTo>
                <a:lnTo>
                  <a:pt x="114874" y="36422"/>
                </a:lnTo>
                <a:lnTo>
                  <a:pt x="116649" y="307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7900" y="4302125"/>
            <a:ext cx="539750" cy="446405"/>
          </a:xfrm>
          <a:custGeom>
            <a:avLst/>
            <a:gdLst/>
            <a:ahLst/>
            <a:cxnLst/>
            <a:rect l="l" t="t" r="r" b="b"/>
            <a:pathLst>
              <a:path w="539750" h="446404">
                <a:moveTo>
                  <a:pt x="51689" y="329183"/>
                </a:moveTo>
                <a:lnTo>
                  <a:pt x="0" y="446024"/>
                </a:lnTo>
                <a:lnTo>
                  <a:pt x="124459" y="417322"/>
                </a:lnTo>
                <a:lnTo>
                  <a:pt x="110199" y="400050"/>
                </a:lnTo>
                <a:lnTo>
                  <a:pt x="85598" y="400050"/>
                </a:lnTo>
                <a:lnTo>
                  <a:pt x="61341" y="370713"/>
                </a:lnTo>
                <a:lnTo>
                  <a:pt x="75983" y="358608"/>
                </a:lnTo>
                <a:lnTo>
                  <a:pt x="51689" y="329183"/>
                </a:lnTo>
                <a:close/>
              </a:path>
              <a:path w="539750" h="446404">
                <a:moveTo>
                  <a:pt x="75983" y="358608"/>
                </a:moveTo>
                <a:lnTo>
                  <a:pt x="61341" y="370713"/>
                </a:lnTo>
                <a:lnTo>
                  <a:pt x="85598" y="400050"/>
                </a:lnTo>
                <a:lnTo>
                  <a:pt x="100219" y="387962"/>
                </a:lnTo>
                <a:lnTo>
                  <a:pt x="75983" y="358608"/>
                </a:lnTo>
                <a:close/>
              </a:path>
              <a:path w="539750" h="446404">
                <a:moveTo>
                  <a:pt x="100219" y="387962"/>
                </a:moveTo>
                <a:lnTo>
                  <a:pt x="85598" y="400050"/>
                </a:lnTo>
                <a:lnTo>
                  <a:pt x="110199" y="400050"/>
                </a:lnTo>
                <a:lnTo>
                  <a:pt x="100219" y="387962"/>
                </a:lnTo>
                <a:close/>
              </a:path>
              <a:path w="539750" h="446404">
                <a:moveTo>
                  <a:pt x="439530" y="58061"/>
                </a:moveTo>
                <a:lnTo>
                  <a:pt x="75983" y="358608"/>
                </a:lnTo>
                <a:lnTo>
                  <a:pt x="100219" y="387962"/>
                </a:lnTo>
                <a:lnTo>
                  <a:pt x="463766" y="87415"/>
                </a:lnTo>
                <a:lnTo>
                  <a:pt x="439530" y="58061"/>
                </a:lnTo>
                <a:close/>
              </a:path>
              <a:path w="539750" h="446404">
                <a:moveTo>
                  <a:pt x="519411" y="45974"/>
                </a:moveTo>
                <a:lnTo>
                  <a:pt x="454151" y="45974"/>
                </a:lnTo>
                <a:lnTo>
                  <a:pt x="478408" y="75311"/>
                </a:lnTo>
                <a:lnTo>
                  <a:pt x="463766" y="87415"/>
                </a:lnTo>
                <a:lnTo>
                  <a:pt x="488060" y="116839"/>
                </a:lnTo>
                <a:lnTo>
                  <a:pt x="519411" y="45974"/>
                </a:lnTo>
                <a:close/>
              </a:path>
              <a:path w="539750" h="446404">
                <a:moveTo>
                  <a:pt x="454151" y="45974"/>
                </a:moveTo>
                <a:lnTo>
                  <a:pt x="439530" y="58061"/>
                </a:lnTo>
                <a:lnTo>
                  <a:pt x="463766" y="87415"/>
                </a:lnTo>
                <a:lnTo>
                  <a:pt x="478408" y="75311"/>
                </a:lnTo>
                <a:lnTo>
                  <a:pt x="454151" y="45974"/>
                </a:lnTo>
                <a:close/>
              </a:path>
              <a:path w="539750" h="446404">
                <a:moveTo>
                  <a:pt x="539750" y="0"/>
                </a:moveTo>
                <a:lnTo>
                  <a:pt x="415290" y="28701"/>
                </a:lnTo>
                <a:lnTo>
                  <a:pt x="439530" y="58061"/>
                </a:lnTo>
                <a:lnTo>
                  <a:pt x="454151" y="45974"/>
                </a:lnTo>
                <a:lnTo>
                  <a:pt x="519411" y="45974"/>
                </a:lnTo>
                <a:lnTo>
                  <a:pt x="53975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62543" y="4314825"/>
            <a:ext cx="189865" cy="612775"/>
          </a:xfrm>
          <a:custGeom>
            <a:avLst/>
            <a:gdLst/>
            <a:ahLst/>
            <a:cxnLst/>
            <a:rect l="l" t="t" r="r" b="b"/>
            <a:pathLst>
              <a:path w="189865" h="612775">
                <a:moveTo>
                  <a:pt x="114879" y="504370"/>
                </a:moveTo>
                <a:lnTo>
                  <a:pt x="77597" y="511810"/>
                </a:lnTo>
                <a:lnTo>
                  <a:pt x="155955" y="612775"/>
                </a:lnTo>
                <a:lnTo>
                  <a:pt x="180426" y="523113"/>
                </a:lnTo>
                <a:lnTo>
                  <a:pt x="118617" y="523113"/>
                </a:lnTo>
                <a:lnTo>
                  <a:pt x="114879" y="504370"/>
                </a:lnTo>
                <a:close/>
              </a:path>
              <a:path w="189865" h="612775">
                <a:moveTo>
                  <a:pt x="152225" y="496918"/>
                </a:moveTo>
                <a:lnTo>
                  <a:pt x="114879" y="504370"/>
                </a:lnTo>
                <a:lnTo>
                  <a:pt x="118617" y="523113"/>
                </a:lnTo>
                <a:lnTo>
                  <a:pt x="155955" y="515619"/>
                </a:lnTo>
                <a:lnTo>
                  <a:pt x="152225" y="496918"/>
                </a:lnTo>
                <a:close/>
              </a:path>
              <a:path w="189865" h="612775">
                <a:moveTo>
                  <a:pt x="189610" y="489457"/>
                </a:moveTo>
                <a:lnTo>
                  <a:pt x="152225" y="496918"/>
                </a:lnTo>
                <a:lnTo>
                  <a:pt x="155955" y="515619"/>
                </a:lnTo>
                <a:lnTo>
                  <a:pt x="118617" y="523113"/>
                </a:lnTo>
                <a:lnTo>
                  <a:pt x="180426" y="523113"/>
                </a:lnTo>
                <a:lnTo>
                  <a:pt x="189610" y="489457"/>
                </a:lnTo>
                <a:close/>
              </a:path>
              <a:path w="189865" h="612775">
                <a:moveTo>
                  <a:pt x="74734" y="108420"/>
                </a:moveTo>
                <a:lnTo>
                  <a:pt x="37386" y="115865"/>
                </a:lnTo>
                <a:lnTo>
                  <a:pt x="114879" y="504370"/>
                </a:lnTo>
                <a:lnTo>
                  <a:pt x="152225" y="496918"/>
                </a:lnTo>
                <a:lnTo>
                  <a:pt x="74734" y="108420"/>
                </a:lnTo>
                <a:close/>
              </a:path>
              <a:path w="189865" h="612775">
                <a:moveTo>
                  <a:pt x="33654" y="0"/>
                </a:moveTo>
                <a:lnTo>
                  <a:pt x="0" y="123317"/>
                </a:lnTo>
                <a:lnTo>
                  <a:pt x="37386" y="115865"/>
                </a:lnTo>
                <a:lnTo>
                  <a:pt x="33654" y="97155"/>
                </a:lnTo>
                <a:lnTo>
                  <a:pt x="70992" y="89662"/>
                </a:lnTo>
                <a:lnTo>
                  <a:pt x="103354" y="89662"/>
                </a:lnTo>
                <a:lnTo>
                  <a:pt x="33654" y="0"/>
                </a:lnTo>
                <a:close/>
              </a:path>
              <a:path w="189865" h="612775">
                <a:moveTo>
                  <a:pt x="70992" y="89662"/>
                </a:moveTo>
                <a:lnTo>
                  <a:pt x="33654" y="97155"/>
                </a:lnTo>
                <a:lnTo>
                  <a:pt x="37386" y="115865"/>
                </a:lnTo>
                <a:lnTo>
                  <a:pt x="74734" y="108420"/>
                </a:lnTo>
                <a:lnTo>
                  <a:pt x="70992" y="89662"/>
                </a:lnTo>
                <a:close/>
              </a:path>
              <a:path w="189865" h="612775">
                <a:moveTo>
                  <a:pt x="103354" y="89662"/>
                </a:moveTo>
                <a:lnTo>
                  <a:pt x="70992" y="89662"/>
                </a:lnTo>
                <a:lnTo>
                  <a:pt x="74734" y="108420"/>
                </a:lnTo>
                <a:lnTo>
                  <a:pt x="112140" y="100964"/>
                </a:lnTo>
                <a:lnTo>
                  <a:pt x="103354" y="896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2275" y="2882900"/>
            <a:ext cx="993775" cy="733425"/>
          </a:xfrm>
          <a:custGeom>
            <a:avLst/>
            <a:gdLst/>
            <a:ahLst/>
            <a:cxnLst/>
            <a:rect l="l" t="t" r="r" b="b"/>
            <a:pathLst>
              <a:path w="993775" h="733425">
                <a:moveTo>
                  <a:pt x="58038" y="619505"/>
                </a:moveTo>
                <a:lnTo>
                  <a:pt x="0" y="733425"/>
                </a:lnTo>
                <a:lnTo>
                  <a:pt x="125857" y="711580"/>
                </a:lnTo>
                <a:lnTo>
                  <a:pt x="111545" y="692150"/>
                </a:lnTo>
                <a:lnTo>
                  <a:pt x="88011" y="692150"/>
                </a:lnTo>
                <a:lnTo>
                  <a:pt x="65277" y="661542"/>
                </a:lnTo>
                <a:lnTo>
                  <a:pt x="80647" y="650200"/>
                </a:lnTo>
                <a:lnTo>
                  <a:pt x="58038" y="619505"/>
                </a:lnTo>
                <a:close/>
              </a:path>
              <a:path w="993775" h="733425">
                <a:moveTo>
                  <a:pt x="80647" y="650200"/>
                </a:moveTo>
                <a:lnTo>
                  <a:pt x="65277" y="661542"/>
                </a:lnTo>
                <a:lnTo>
                  <a:pt x="88011" y="692150"/>
                </a:lnTo>
                <a:lnTo>
                  <a:pt x="103257" y="680898"/>
                </a:lnTo>
                <a:lnTo>
                  <a:pt x="80647" y="650200"/>
                </a:lnTo>
                <a:close/>
              </a:path>
              <a:path w="993775" h="733425">
                <a:moveTo>
                  <a:pt x="103257" y="680898"/>
                </a:moveTo>
                <a:lnTo>
                  <a:pt x="88011" y="692150"/>
                </a:lnTo>
                <a:lnTo>
                  <a:pt x="111545" y="692150"/>
                </a:lnTo>
                <a:lnTo>
                  <a:pt x="103257" y="680898"/>
                </a:lnTo>
                <a:close/>
              </a:path>
              <a:path w="993775" h="733425">
                <a:moveTo>
                  <a:pt x="890537" y="52511"/>
                </a:moveTo>
                <a:lnTo>
                  <a:pt x="80647" y="650200"/>
                </a:lnTo>
                <a:lnTo>
                  <a:pt x="103257" y="680898"/>
                </a:lnTo>
                <a:lnTo>
                  <a:pt x="913168" y="83194"/>
                </a:lnTo>
                <a:lnTo>
                  <a:pt x="890537" y="52511"/>
                </a:lnTo>
                <a:close/>
              </a:path>
              <a:path w="993775" h="733425">
                <a:moveTo>
                  <a:pt x="972722" y="41275"/>
                </a:moveTo>
                <a:lnTo>
                  <a:pt x="905763" y="41275"/>
                </a:lnTo>
                <a:lnTo>
                  <a:pt x="928497" y="71882"/>
                </a:lnTo>
                <a:lnTo>
                  <a:pt x="913168" y="83194"/>
                </a:lnTo>
                <a:lnTo>
                  <a:pt x="935736" y="113791"/>
                </a:lnTo>
                <a:lnTo>
                  <a:pt x="972722" y="41275"/>
                </a:lnTo>
                <a:close/>
              </a:path>
              <a:path w="993775" h="733425">
                <a:moveTo>
                  <a:pt x="905763" y="41275"/>
                </a:moveTo>
                <a:lnTo>
                  <a:pt x="890537" y="52511"/>
                </a:lnTo>
                <a:lnTo>
                  <a:pt x="913168" y="83194"/>
                </a:lnTo>
                <a:lnTo>
                  <a:pt x="928497" y="71882"/>
                </a:lnTo>
                <a:lnTo>
                  <a:pt x="905763" y="41275"/>
                </a:lnTo>
                <a:close/>
              </a:path>
              <a:path w="993775" h="733425">
                <a:moveTo>
                  <a:pt x="993775" y="0"/>
                </a:moveTo>
                <a:lnTo>
                  <a:pt x="867917" y="21844"/>
                </a:lnTo>
                <a:lnTo>
                  <a:pt x="890537" y="52511"/>
                </a:lnTo>
                <a:lnTo>
                  <a:pt x="905763" y="41275"/>
                </a:lnTo>
                <a:lnTo>
                  <a:pt x="972722" y="41275"/>
                </a:lnTo>
                <a:lnTo>
                  <a:pt x="99377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1525" y="2968625"/>
            <a:ext cx="361950" cy="393700"/>
          </a:xfrm>
          <a:custGeom>
            <a:avLst/>
            <a:gdLst/>
            <a:ahLst/>
            <a:cxnLst/>
            <a:rect l="l" t="t" r="r" b="b"/>
            <a:pathLst>
              <a:path w="361950" h="393700">
                <a:moveTo>
                  <a:pt x="270605" y="322443"/>
                </a:moveTo>
                <a:lnTo>
                  <a:pt x="242570" y="348234"/>
                </a:lnTo>
                <a:lnTo>
                  <a:pt x="361950" y="393700"/>
                </a:lnTo>
                <a:lnTo>
                  <a:pt x="345483" y="336423"/>
                </a:lnTo>
                <a:lnTo>
                  <a:pt x="283463" y="336423"/>
                </a:lnTo>
                <a:lnTo>
                  <a:pt x="270605" y="322443"/>
                </a:lnTo>
                <a:close/>
              </a:path>
              <a:path w="361950" h="393700">
                <a:moveTo>
                  <a:pt x="298652" y="296641"/>
                </a:moveTo>
                <a:lnTo>
                  <a:pt x="270605" y="322443"/>
                </a:lnTo>
                <a:lnTo>
                  <a:pt x="283463" y="336423"/>
                </a:lnTo>
                <a:lnTo>
                  <a:pt x="311530" y="310641"/>
                </a:lnTo>
                <a:lnTo>
                  <a:pt x="298652" y="296641"/>
                </a:lnTo>
                <a:close/>
              </a:path>
              <a:path w="361950" h="393700">
                <a:moveTo>
                  <a:pt x="326644" y="270890"/>
                </a:moveTo>
                <a:lnTo>
                  <a:pt x="298652" y="296641"/>
                </a:lnTo>
                <a:lnTo>
                  <a:pt x="311530" y="310641"/>
                </a:lnTo>
                <a:lnTo>
                  <a:pt x="283463" y="336423"/>
                </a:lnTo>
                <a:lnTo>
                  <a:pt x="345483" y="336423"/>
                </a:lnTo>
                <a:lnTo>
                  <a:pt x="326644" y="270890"/>
                </a:lnTo>
                <a:close/>
              </a:path>
              <a:path w="361950" h="393700">
                <a:moveTo>
                  <a:pt x="91344" y="71256"/>
                </a:moveTo>
                <a:lnTo>
                  <a:pt x="63297" y="97058"/>
                </a:lnTo>
                <a:lnTo>
                  <a:pt x="270605" y="322443"/>
                </a:lnTo>
                <a:lnTo>
                  <a:pt x="298652" y="296641"/>
                </a:lnTo>
                <a:lnTo>
                  <a:pt x="91344" y="71256"/>
                </a:lnTo>
                <a:close/>
              </a:path>
              <a:path w="361950" h="393700">
                <a:moveTo>
                  <a:pt x="0" y="0"/>
                </a:moveTo>
                <a:lnTo>
                  <a:pt x="35305" y="122809"/>
                </a:lnTo>
                <a:lnTo>
                  <a:pt x="63297" y="97058"/>
                </a:lnTo>
                <a:lnTo>
                  <a:pt x="50419" y="83058"/>
                </a:lnTo>
                <a:lnTo>
                  <a:pt x="78486" y="57276"/>
                </a:lnTo>
                <a:lnTo>
                  <a:pt x="106541" y="57276"/>
                </a:lnTo>
                <a:lnTo>
                  <a:pt x="119379" y="45465"/>
                </a:lnTo>
                <a:lnTo>
                  <a:pt x="0" y="0"/>
                </a:lnTo>
                <a:close/>
              </a:path>
              <a:path w="361950" h="393700">
                <a:moveTo>
                  <a:pt x="78486" y="57276"/>
                </a:moveTo>
                <a:lnTo>
                  <a:pt x="50419" y="83058"/>
                </a:lnTo>
                <a:lnTo>
                  <a:pt x="63297" y="97058"/>
                </a:lnTo>
                <a:lnTo>
                  <a:pt x="91344" y="71256"/>
                </a:lnTo>
                <a:lnTo>
                  <a:pt x="78486" y="57276"/>
                </a:lnTo>
                <a:close/>
              </a:path>
              <a:path w="361950" h="393700">
                <a:moveTo>
                  <a:pt x="106541" y="57276"/>
                </a:moveTo>
                <a:lnTo>
                  <a:pt x="78486" y="57276"/>
                </a:lnTo>
                <a:lnTo>
                  <a:pt x="91344" y="71256"/>
                </a:lnTo>
                <a:lnTo>
                  <a:pt x="106541" y="572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16014" y="3917950"/>
            <a:ext cx="192405" cy="630555"/>
          </a:xfrm>
          <a:custGeom>
            <a:avLst/>
            <a:gdLst/>
            <a:ahLst/>
            <a:cxnLst/>
            <a:rect l="l" t="t" r="r" b="b"/>
            <a:pathLst>
              <a:path w="192404" h="630554">
                <a:moveTo>
                  <a:pt x="117116" y="521762"/>
                </a:moveTo>
                <a:lnTo>
                  <a:pt x="79755" y="529082"/>
                </a:lnTo>
                <a:lnTo>
                  <a:pt x="157860" y="630174"/>
                </a:lnTo>
                <a:lnTo>
                  <a:pt x="182694" y="540385"/>
                </a:lnTo>
                <a:lnTo>
                  <a:pt x="120776" y="540385"/>
                </a:lnTo>
                <a:lnTo>
                  <a:pt x="117116" y="521762"/>
                </a:lnTo>
                <a:close/>
              </a:path>
              <a:path w="192404" h="630554">
                <a:moveTo>
                  <a:pt x="154563" y="514425"/>
                </a:moveTo>
                <a:lnTo>
                  <a:pt x="117116" y="521762"/>
                </a:lnTo>
                <a:lnTo>
                  <a:pt x="120776" y="540385"/>
                </a:lnTo>
                <a:lnTo>
                  <a:pt x="158241" y="533145"/>
                </a:lnTo>
                <a:lnTo>
                  <a:pt x="154563" y="514425"/>
                </a:lnTo>
                <a:close/>
              </a:path>
              <a:path w="192404" h="630554">
                <a:moveTo>
                  <a:pt x="191896" y="507111"/>
                </a:moveTo>
                <a:lnTo>
                  <a:pt x="154563" y="514425"/>
                </a:lnTo>
                <a:lnTo>
                  <a:pt x="158241" y="533145"/>
                </a:lnTo>
                <a:lnTo>
                  <a:pt x="120776" y="540385"/>
                </a:lnTo>
                <a:lnTo>
                  <a:pt x="182694" y="540385"/>
                </a:lnTo>
                <a:lnTo>
                  <a:pt x="191896" y="507111"/>
                </a:lnTo>
                <a:close/>
              </a:path>
              <a:path w="192404" h="630554">
                <a:moveTo>
                  <a:pt x="74787" y="108452"/>
                </a:moveTo>
                <a:lnTo>
                  <a:pt x="37326" y="115834"/>
                </a:lnTo>
                <a:lnTo>
                  <a:pt x="117116" y="521762"/>
                </a:lnTo>
                <a:lnTo>
                  <a:pt x="154563" y="514425"/>
                </a:lnTo>
                <a:lnTo>
                  <a:pt x="74787" y="108452"/>
                </a:lnTo>
                <a:close/>
              </a:path>
              <a:path w="192404" h="630554">
                <a:moveTo>
                  <a:pt x="34035" y="0"/>
                </a:moveTo>
                <a:lnTo>
                  <a:pt x="0" y="123189"/>
                </a:lnTo>
                <a:lnTo>
                  <a:pt x="37326" y="115834"/>
                </a:lnTo>
                <a:lnTo>
                  <a:pt x="33654" y="97155"/>
                </a:lnTo>
                <a:lnTo>
                  <a:pt x="71119" y="89788"/>
                </a:lnTo>
                <a:lnTo>
                  <a:pt x="103408" y="89788"/>
                </a:lnTo>
                <a:lnTo>
                  <a:pt x="34035" y="0"/>
                </a:lnTo>
                <a:close/>
              </a:path>
              <a:path w="192404" h="630554">
                <a:moveTo>
                  <a:pt x="71119" y="89788"/>
                </a:moveTo>
                <a:lnTo>
                  <a:pt x="33654" y="97155"/>
                </a:lnTo>
                <a:lnTo>
                  <a:pt x="37326" y="115834"/>
                </a:lnTo>
                <a:lnTo>
                  <a:pt x="74787" y="108452"/>
                </a:lnTo>
                <a:lnTo>
                  <a:pt x="71119" y="89788"/>
                </a:lnTo>
                <a:close/>
              </a:path>
              <a:path w="192404" h="630554">
                <a:moveTo>
                  <a:pt x="103408" y="89788"/>
                </a:moveTo>
                <a:lnTo>
                  <a:pt x="71119" y="89788"/>
                </a:lnTo>
                <a:lnTo>
                  <a:pt x="74787" y="108452"/>
                </a:lnTo>
                <a:lnTo>
                  <a:pt x="112140" y="101092"/>
                </a:lnTo>
                <a:lnTo>
                  <a:pt x="103408" y="897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4850" y="2112264"/>
            <a:ext cx="533400" cy="157480"/>
          </a:xfrm>
          <a:custGeom>
            <a:avLst/>
            <a:gdLst/>
            <a:ahLst/>
            <a:cxnLst/>
            <a:rect l="l" t="t" r="r" b="b"/>
            <a:pathLst>
              <a:path w="533400" h="157480">
                <a:moveTo>
                  <a:pt x="417536" y="119235"/>
                </a:moveTo>
                <a:lnTo>
                  <a:pt x="412114" y="156972"/>
                </a:lnTo>
                <a:lnTo>
                  <a:pt x="517381" y="121920"/>
                </a:lnTo>
                <a:lnTo>
                  <a:pt x="436372" y="121920"/>
                </a:lnTo>
                <a:lnTo>
                  <a:pt x="417536" y="119235"/>
                </a:lnTo>
                <a:close/>
              </a:path>
              <a:path w="533400" h="157480">
                <a:moveTo>
                  <a:pt x="422955" y="81510"/>
                </a:moveTo>
                <a:lnTo>
                  <a:pt x="417536" y="119235"/>
                </a:lnTo>
                <a:lnTo>
                  <a:pt x="436372" y="121920"/>
                </a:lnTo>
                <a:lnTo>
                  <a:pt x="441833" y="84200"/>
                </a:lnTo>
                <a:lnTo>
                  <a:pt x="422955" y="81510"/>
                </a:lnTo>
                <a:close/>
              </a:path>
              <a:path w="533400" h="157480">
                <a:moveTo>
                  <a:pt x="428371" y="43814"/>
                </a:moveTo>
                <a:lnTo>
                  <a:pt x="422955" y="81510"/>
                </a:lnTo>
                <a:lnTo>
                  <a:pt x="441833" y="84200"/>
                </a:lnTo>
                <a:lnTo>
                  <a:pt x="436372" y="121920"/>
                </a:lnTo>
                <a:lnTo>
                  <a:pt x="517381" y="121920"/>
                </a:lnTo>
                <a:lnTo>
                  <a:pt x="533400" y="116586"/>
                </a:lnTo>
                <a:lnTo>
                  <a:pt x="428371" y="43814"/>
                </a:lnTo>
                <a:close/>
              </a:path>
              <a:path w="533400" h="157480">
                <a:moveTo>
                  <a:pt x="115863" y="37736"/>
                </a:moveTo>
                <a:lnTo>
                  <a:pt x="110444" y="75461"/>
                </a:lnTo>
                <a:lnTo>
                  <a:pt x="417536" y="119235"/>
                </a:lnTo>
                <a:lnTo>
                  <a:pt x="422955" y="81510"/>
                </a:lnTo>
                <a:lnTo>
                  <a:pt x="115863" y="37736"/>
                </a:lnTo>
                <a:close/>
              </a:path>
              <a:path w="533400" h="157480">
                <a:moveTo>
                  <a:pt x="121285" y="0"/>
                </a:moveTo>
                <a:lnTo>
                  <a:pt x="0" y="40386"/>
                </a:lnTo>
                <a:lnTo>
                  <a:pt x="105028" y="113157"/>
                </a:lnTo>
                <a:lnTo>
                  <a:pt x="110444" y="75461"/>
                </a:lnTo>
                <a:lnTo>
                  <a:pt x="91566" y="72771"/>
                </a:lnTo>
                <a:lnTo>
                  <a:pt x="97027" y="35051"/>
                </a:lnTo>
                <a:lnTo>
                  <a:pt x="116249" y="35051"/>
                </a:lnTo>
                <a:lnTo>
                  <a:pt x="121285" y="0"/>
                </a:lnTo>
                <a:close/>
              </a:path>
              <a:path w="533400" h="157480">
                <a:moveTo>
                  <a:pt x="97027" y="35051"/>
                </a:moveTo>
                <a:lnTo>
                  <a:pt x="91566" y="72771"/>
                </a:lnTo>
                <a:lnTo>
                  <a:pt x="110444" y="75461"/>
                </a:lnTo>
                <a:lnTo>
                  <a:pt x="115863" y="37736"/>
                </a:lnTo>
                <a:lnTo>
                  <a:pt x="97027" y="35051"/>
                </a:lnTo>
                <a:close/>
              </a:path>
              <a:path w="533400" h="157480">
                <a:moveTo>
                  <a:pt x="116249" y="35051"/>
                </a:moveTo>
                <a:lnTo>
                  <a:pt x="97027" y="35051"/>
                </a:lnTo>
                <a:lnTo>
                  <a:pt x="115863" y="37736"/>
                </a:lnTo>
                <a:lnTo>
                  <a:pt x="116249" y="350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3911" y="3551173"/>
            <a:ext cx="340360" cy="838200"/>
          </a:xfrm>
          <a:custGeom>
            <a:avLst/>
            <a:gdLst/>
            <a:ahLst/>
            <a:cxnLst/>
            <a:rect l="l" t="t" r="r" b="b"/>
            <a:pathLst>
              <a:path w="340360" h="838200">
                <a:moveTo>
                  <a:pt x="268563" y="737838"/>
                </a:moveTo>
                <a:lnTo>
                  <a:pt x="232790" y="751205"/>
                </a:lnTo>
                <a:lnTo>
                  <a:pt x="326263" y="838200"/>
                </a:lnTo>
                <a:lnTo>
                  <a:pt x="335095" y="755650"/>
                </a:lnTo>
                <a:lnTo>
                  <a:pt x="275208" y="755650"/>
                </a:lnTo>
                <a:lnTo>
                  <a:pt x="268563" y="737838"/>
                </a:lnTo>
                <a:close/>
              </a:path>
              <a:path w="340360" h="838200">
                <a:moveTo>
                  <a:pt x="304250" y="724503"/>
                </a:moveTo>
                <a:lnTo>
                  <a:pt x="268563" y="737838"/>
                </a:lnTo>
                <a:lnTo>
                  <a:pt x="275208" y="755650"/>
                </a:lnTo>
                <a:lnTo>
                  <a:pt x="310895" y="742314"/>
                </a:lnTo>
                <a:lnTo>
                  <a:pt x="304250" y="724503"/>
                </a:lnTo>
                <a:close/>
              </a:path>
              <a:path w="340360" h="838200">
                <a:moveTo>
                  <a:pt x="339851" y="711200"/>
                </a:moveTo>
                <a:lnTo>
                  <a:pt x="304250" y="724503"/>
                </a:lnTo>
                <a:lnTo>
                  <a:pt x="310895" y="742314"/>
                </a:lnTo>
                <a:lnTo>
                  <a:pt x="275208" y="755650"/>
                </a:lnTo>
                <a:lnTo>
                  <a:pt x="335095" y="755650"/>
                </a:lnTo>
                <a:lnTo>
                  <a:pt x="339851" y="711200"/>
                </a:lnTo>
                <a:close/>
              </a:path>
              <a:path w="340360" h="838200">
                <a:moveTo>
                  <a:pt x="71400" y="100447"/>
                </a:moveTo>
                <a:lnTo>
                  <a:pt x="35713" y="113782"/>
                </a:lnTo>
                <a:lnTo>
                  <a:pt x="268563" y="737838"/>
                </a:lnTo>
                <a:lnTo>
                  <a:pt x="304250" y="724503"/>
                </a:lnTo>
                <a:lnTo>
                  <a:pt x="71400" y="100447"/>
                </a:lnTo>
                <a:close/>
              </a:path>
              <a:path w="340360" h="838200">
                <a:moveTo>
                  <a:pt x="13588" y="0"/>
                </a:moveTo>
                <a:lnTo>
                  <a:pt x="0" y="127126"/>
                </a:lnTo>
                <a:lnTo>
                  <a:pt x="35713" y="113782"/>
                </a:lnTo>
                <a:lnTo>
                  <a:pt x="29082" y="96012"/>
                </a:lnTo>
                <a:lnTo>
                  <a:pt x="64769" y="82676"/>
                </a:lnTo>
                <a:lnTo>
                  <a:pt x="102292" y="82676"/>
                </a:lnTo>
                <a:lnTo>
                  <a:pt x="13588" y="0"/>
                </a:lnTo>
                <a:close/>
              </a:path>
              <a:path w="340360" h="838200">
                <a:moveTo>
                  <a:pt x="64769" y="82676"/>
                </a:moveTo>
                <a:lnTo>
                  <a:pt x="29082" y="96012"/>
                </a:lnTo>
                <a:lnTo>
                  <a:pt x="35713" y="113782"/>
                </a:lnTo>
                <a:lnTo>
                  <a:pt x="71400" y="100447"/>
                </a:lnTo>
                <a:lnTo>
                  <a:pt x="64769" y="82676"/>
                </a:lnTo>
                <a:close/>
              </a:path>
              <a:path w="340360" h="838200">
                <a:moveTo>
                  <a:pt x="102292" y="82676"/>
                </a:moveTo>
                <a:lnTo>
                  <a:pt x="64769" y="82676"/>
                </a:lnTo>
                <a:lnTo>
                  <a:pt x="71400" y="100447"/>
                </a:lnTo>
                <a:lnTo>
                  <a:pt x="107061" y="87121"/>
                </a:lnTo>
                <a:lnTo>
                  <a:pt x="102292" y="826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8148" y="5299075"/>
            <a:ext cx="508000" cy="269875"/>
          </a:xfrm>
          <a:custGeom>
            <a:avLst/>
            <a:gdLst/>
            <a:ahLst/>
            <a:cxnLst/>
            <a:rect l="l" t="t" r="r" b="b"/>
            <a:pathLst>
              <a:path w="508000" h="269875">
                <a:moveTo>
                  <a:pt x="398193" y="233112"/>
                </a:moveTo>
                <a:lnTo>
                  <a:pt x="380365" y="266700"/>
                </a:lnTo>
                <a:lnTo>
                  <a:pt x="508000" y="269875"/>
                </a:lnTo>
                <a:lnTo>
                  <a:pt x="488225" y="242062"/>
                </a:lnTo>
                <a:lnTo>
                  <a:pt x="415035" y="242062"/>
                </a:lnTo>
                <a:lnTo>
                  <a:pt x="398193" y="233112"/>
                </a:lnTo>
                <a:close/>
              </a:path>
              <a:path w="508000" h="269875">
                <a:moveTo>
                  <a:pt x="416067" y="199439"/>
                </a:moveTo>
                <a:lnTo>
                  <a:pt x="398193" y="233112"/>
                </a:lnTo>
                <a:lnTo>
                  <a:pt x="415035" y="242062"/>
                </a:lnTo>
                <a:lnTo>
                  <a:pt x="432943" y="208406"/>
                </a:lnTo>
                <a:lnTo>
                  <a:pt x="416067" y="199439"/>
                </a:lnTo>
                <a:close/>
              </a:path>
              <a:path w="508000" h="269875">
                <a:moveTo>
                  <a:pt x="433958" y="165734"/>
                </a:moveTo>
                <a:lnTo>
                  <a:pt x="416067" y="199439"/>
                </a:lnTo>
                <a:lnTo>
                  <a:pt x="432943" y="208406"/>
                </a:lnTo>
                <a:lnTo>
                  <a:pt x="415035" y="242062"/>
                </a:lnTo>
                <a:lnTo>
                  <a:pt x="488225" y="242062"/>
                </a:lnTo>
                <a:lnTo>
                  <a:pt x="433958" y="165734"/>
                </a:lnTo>
                <a:close/>
              </a:path>
              <a:path w="508000" h="269875">
                <a:moveTo>
                  <a:pt x="109933" y="36762"/>
                </a:moveTo>
                <a:lnTo>
                  <a:pt x="92059" y="70435"/>
                </a:lnTo>
                <a:lnTo>
                  <a:pt x="398193" y="233112"/>
                </a:lnTo>
                <a:lnTo>
                  <a:pt x="416067" y="199439"/>
                </a:lnTo>
                <a:lnTo>
                  <a:pt x="109933" y="36762"/>
                </a:lnTo>
                <a:close/>
              </a:path>
              <a:path w="508000" h="269875">
                <a:moveTo>
                  <a:pt x="0" y="0"/>
                </a:moveTo>
                <a:lnTo>
                  <a:pt x="74168" y="104140"/>
                </a:lnTo>
                <a:lnTo>
                  <a:pt x="92059" y="70435"/>
                </a:lnTo>
                <a:lnTo>
                  <a:pt x="75183" y="61468"/>
                </a:lnTo>
                <a:lnTo>
                  <a:pt x="93091" y="27812"/>
                </a:lnTo>
                <a:lnTo>
                  <a:pt x="114683" y="27812"/>
                </a:lnTo>
                <a:lnTo>
                  <a:pt x="127761" y="3175"/>
                </a:lnTo>
                <a:lnTo>
                  <a:pt x="0" y="0"/>
                </a:lnTo>
                <a:close/>
              </a:path>
              <a:path w="508000" h="269875">
                <a:moveTo>
                  <a:pt x="93091" y="27812"/>
                </a:moveTo>
                <a:lnTo>
                  <a:pt x="75183" y="61468"/>
                </a:lnTo>
                <a:lnTo>
                  <a:pt x="92059" y="70435"/>
                </a:lnTo>
                <a:lnTo>
                  <a:pt x="109933" y="36762"/>
                </a:lnTo>
                <a:lnTo>
                  <a:pt x="93091" y="27812"/>
                </a:lnTo>
                <a:close/>
              </a:path>
              <a:path w="508000" h="269875">
                <a:moveTo>
                  <a:pt x="114683" y="27812"/>
                </a:moveTo>
                <a:lnTo>
                  <a:pt x="93091" y="27812"/>
                </a:lnTo>
                <a:lnTo>
                  <a:pt x="109933" y="36762"/>
                </a:lnTo>
                <a:lnTo>
                  <a:pt x="114683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770751" y="4941823"/>
            <a:ext cx="281305" cy="281305"/>
            <a:chOff x="6770751" y="4941823"/>
            <a:chExt cx="281305" cy="281305"/>
          </a:xfrm>
        </p:grpSpPr>
        <p:sp>
          <p:nvSpPr>
            <p:cNvPr id="32" name="object 32"/>
            <p:cNvSpPr/>
            <p:nvPr/>
          </p:nvSpPr>
          <p:spPr>
            <a:xfrm>
              <a:off x="6777101" y="494817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683" y="6840"/>
                  </a:lnTo>
                  <a:lnTo>
                    <a:pt x="54864" y="25891"/>
                  </a:lnTo>
                  <a:lnTo>
                    <a:pt x="25847" y="54946"/>
                  </a:lnTo>
                  <a:lnTo>
                    <a:pt x="6827" y="91797"/>
                  </a:lnTo>
                  <a:lnTo>
                    <a:pt x="0" y="134238"/>
                  </a:lnTo>
                  <a:lnTo>
                    <a:pt x="6827" y="176618"/>
                  </a:lnTo>
                  <a:lnTo>
                    <a:pt x="25847" y="213432"/>
                  </a:lnTo>
                  <a:lnTo>
                    <a:pt x="54863" y="242467"/>
                  </a:lnTo>
                  <a:lnTo>
                    <a:pt x="91683" y="261511"/>
                  </a:lnTo>
                  <a:lnTo>
                    <a:pt x="134112" y="268350"/>
                  </a:lnTo>
                  <a:lnTo>
                    <a:pt x="176491" y="261511"/>
                  </a:lnTo>
                  <a:lnTo>
                    <a:pt x="213305" y="242467"/>
                  </a:lnTo>
                  <a:lnTo>
                    <a:pt x="242340" y="213432"/>
                  </a:lnTo>
                  <a:lnTo>
                    <a:pt x="261384" y="176618"/>
                  </a:lnTo>
                  <a:lnTo>
                    <a:pt x="268224" y="134238"/>
                  </a:lnTo>
                  <a:lnTo>
                    <a:pt x="261384" y="91797"/>
                  </a:lnTo>
                  <a:lnTo>
                    <a:pt x="242340" y="54946"/>
                  </a:lnTo>
                  <a:lnTo>
                    <a:pt x="213305" y="25891"/>
                  </a:lnTo>
                  <a:lnTo>
                    <a:pt x="176491" y="6840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77101" y="494817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238"/>
                  </a:moveTo>
                  <a:lnTo>
                    <a:pt x="6827" y="91797"/>
                  </a:lnTo>
                  <a:lnTo>
                    <a:pt x="25847" y="54946"/>
                  </a:lnTo>
                  <a:lnTo>
                    <a:pt x="54864" y="25891"/>
                  </a:lnTo>
                  <a:lnTo>
                    <a:pt x="91683" y="6840"/>
                  </a:lnTo>
                  <a:lnTo>
                    <a:pt x="134112" y="0"/>
                  </a:lnTo>
                  <a:lnTo>
                    <a:pt x="176491" y="6840"/>
                  </a:lnTo>
                  <a:lnTo>
                    <a:pt x="213305" y="25891"/>
                  </a:lnTo>
                  <a:lnTo>
                    <a:pt x="242340" y="54946"/>
                  </a:lnTo>
                  <a:lnTo>
                    <a:pt x="261384" y="91797"/>
                  </a:lnTo>
                  <a:lnTo>
                    <a:pt x="268224" y="134238"/>
                  </a:lnTo>
                  <a:lnTo>
                    <a:pt x="261384" y="176618"/>
                  </a:lnTo>
                  <a:lnTo>
                    <a:pt x="242340" y="213432"/>
                  </a:lnTo>
                  <a:lnTo>
                    <a:pt x="213305" y="242467"/>
                  </a:lnTo>
                  <a:lnTo>
                    <a:pt x="176491" y="261511"/>
                  </a:lnTo>
                  <a:lnTo>
                    <a:pt x="134112" y="268350"/>
                  </a:lnTo>
                  <a:lnTo>
                    <a:pt x="91683" y="261511"/>
                  </a:lnTo>
                  <a:lnTo>
                    <a:pt x="54863" y="242467"/>
                  </a:lnTo>
                  <a:lnTo>
                    <a:pt x="25847" y="213432"/>
                  </a:lnTo>
                  <a:lnTo>
                    <a:pt x="6827" y="176618"/>
                  </a:lnTo>
                  <a:lnTo>
                    <a:pt x="0" y="1342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839336" y="2681223"/>
            <a:ext cx="260985" cy="792480"/>
          </a:xfrm>
          <a:custGeom>
            <a:avLst/>
            <a:gdLst/>
            <a:ahLst/>
            <a:cxnLst/>
            <a:rect l="l" t="t" r="r" b="b"/>
            <a:pathLst>
              <a:path w="260985" h="792479">
                <a:moveTo>
                  <a:pt x="0" y="667130"/>
                </a:moveTo>
                <a:lnTo>
                  <a:pt x="26162" y="792226"/>
                </a:lnTo>
                <a:lnTo>
                  <a:pt x="102793" y="704976"/>
                </a:lnTo>
                <a:lnTo>
                  <a:pt x="68834" y="704976"/>
                </a:lnTo>
                <a:lnTo>
                  <a:pt x="32003" y="695198"/>
                </a:lnTo>
                <a:lnTo>
                  <a:pt x="36825" y="676824"/>
                </a:lnTo>
                <a:lnTo>
                  <a:pt x="0" y="667130"/>
                </a:lnTo>
                <a:close/>
              </a:path>
              <a:path w="260985" h="792479">
                <a:moveTo>
                  <a:pt x="36825" y="676824"/>
                </a:moveTo>
                <a:lnTo>
                  <a:pt x="32003" y="695198"/>
                </a:lnTo>
                <a:lnTo>
                  <a:pt x="68834" y="704976"/>
                </a:lnTo>
                <a:lnTo>
                  <a:pt x="73679" y="686524"/>
                </a:lnTo>
                <a:lnTo>
                  <a:pt x="36825" y="676824"/>
                </a:lnTo>
                <a:close/>
              </a:path>
              <a:path w="260985" h="792479">
                <a:moveTo>
                  <a:pt x="73679" y="686524"/>
                </a:moveTo>
                <a:lnTo>
                  <a:pt x="68834" y="704976"/>
                </a:lnTo>
                <a:lnTo>
                  <a:pt x="102793" y="704976"/>
                </a:lnTo>
                <a:lnTo>
                  <a:pt x="110489" y="696213"/>
                </a:lnTo>
                <a:lnTo>
                  <a:pt x="73679" y="686524"/>
                </a:lnTo>
                <a:close/>
              </a:path>
              <a:path w="260985" h="792479">
                <a:moveTo>
                  <a:pt x="186686" y="105778"/>
                </a:moveTo>
                <a:lnTo>
                  <a:pt x="36825" y="676824"/>
                </a:lnTo>
                <a:lnTo>
                  <a:pt x="73679" y="686524"/>
                </a:lnTo>
                <a:lnTo>
                  <a:pt x="223635" y="115451"/>
                </a:lnTo>
                <a:lnTo>
                  <a:pt x="186686" y="105778"/>
                </a:lnTo>
                <a:close/>
              </a:path>
              <a:path w="260985" h="792479">
                <a:moveTo>
                  <a:pt x="252550" y="87375"/>
                </a:moveTo>
                <a:lnTo>
                  <a:pt x="191515" y="87375"/>
                </a:lnTo>
                <a:lnTo>
                  <a:pt x="228473" y="97027"/>
                </a:lnTo>
                <a:lnTo>
                  <a:pt x="223635" y="115451"/>
                </a:lnTo>
                <a:lnTo>
                  <a:pt x="260476" y="125095"/>
                </a:lnTo>
                <a:lnTo>
                  <a:pt x="252550" y="87375"/>
                </a:lnTo>
                <a:close/>
              </a:path>
              <a:path w="260985" h="792479">
                <a:moveTo>
                  <a:pt x="191515" y="87375"/>
                </a:moveTo>
                <a:lnTo>
                  <a:pt x="186686" y="105778"/>
                </a:lnTo>
                <a:lnTo>
                  <a:pt x="223635" y="115451"/>
                </a:lnTo>
                <a:lnTo>
                  <a:pt x="228473" y="97027"/>
                </a:lnTo>
                <a:lnTo>
                  <a:pt x="191515" y="87375"/>
                </a:lnTo>
                <a:close/>
              </a:path>
              <a:path w="260985" h="792479">
                <a:moveTo>
                  <a:pt x="234187" y="0"/>
                </a:moveTo>
                <a:lnTo>
                  <a:pt x="149860" y="96138"/>
                </a:lnTo>
                <a:lnTo>
                  <a:pt x="186686" y="105778"/>
                </a:lnTo>
                <a:lnTo>
                  <a:pt x="191515" y="87375"/>
                </a:lnTo>
                <a:lnTo>
                  <a:pt x="252550" y="87375"/>
                </a:lnTo>
                <a:lnTo>
                  <a:pt x="2341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44850" y="2112264"/>
            <a:ext cx="533400" cy="157480"/>
          </a:xfrm>
          <a:custGeom>
            <a:avLst/>
            <a:gdLst/>
            <a:ahLst/>
            <a:cxnLst/>
            <a:rect l="l" t="t" r="r" b="b"/>
            <a:pathLst>
              <a:path w="533400" h="157480">
                <a:moveTo>
                  <a:pt x="417536" y="119235"/>
                </a:moveTo>
                <a:lnTo>
                  <a:pt x="412114" y="156972"/>
                </a:lnTo>
                <a:lnTo>
                  <a:pt x="517381" y="121920"/>
                </a:lnTo>
                <a:lnTo>
                  <a:pt x="436372" y="121920"/>
                </a:lnTo>
                <a:lnTo>
                  <a:pt x="417536" y="119235"/>
                </a:lnTo>
                <a:close/>
              </a:path>
              <a:path w="533400" h="157480">
                <a:moveTo>
                  <a:pt x="422955" y="81510"/>
                </a:moveTo>
                <a:lnTo>
                  <a:pt x="417536" y="119235"/>
                </a:lnTo>
                <a:lnTo>
                  <a:pt x="436372" y="121920"/>
                </a:lnTo>
                <a:lnTo>
                  <a:pt x="441833" y="84200"/>
                </a:lnTo>
                <a:lnTo>
                  <a:pt x="422955" y="81510"/>
                </a:lnTo>
                <a:close/>
              </a:path>
              <a:path w="533400" h="157480">
                <a:moveTo>
                  <a:pt x="428371" y="43814"/>
                </a:moveTo>
                <a:lnTo>
                  <a:pt x="422955" y="81510"/>
                </a:lnTo>
                <a:lnTo>
                  <a:pt x="441833" y="84200"/>
                </a:lnTo>
                <a:lnTo>
                  <a:pt x="436372" y="121920"/>
                </a:lnTo>
                <a:lnTo>
                  <a:pt x="517381" y="121920"/>
                </a:lnTo>
                <a:lnTo>
                  <a:pt x="533400" y="116586"/>
                </a:lnTo>
                <a:lnTo>
                  <a:pt x="428371" y="43814"/>
                </a:lnTo>
                <a:close/>
              </a:path>
              <a:path w="533400" h="157480">
                <a:moveTo>
                  <a:pt x="115863" y="37736"/>
                </a:moveTo>
                <a:lnTo>
                  <a:pt x="110444" y="75461"/>
                </a:lnTo>
                <a:lnTo>
                  <a:pt x="417536" y="119235"/>
                </a:lnTo>
                <a:lnTo>
                  <a:pt x="422955" y="81510"/>
                </a:lnTo>
                <a:lnTo>
                  <a:pt x="115863" y="37736"/>
                </a:lnTo>
                <a:close/>
              </a:path>
              <a:path w="533400" h="157480">
                <a:moveTo>
                  <a:pt x="121285" y="0"/>
                </a:moveTo>
                <a:lnTo>
                  <a:pt x="0" y="40386"/>
                </a:lnTo>
                <a:lnTo>
                  <a:pt x="105028" y="113157"/>
                </a:lnTo>
                <a:lnTo>
                  <a:pt x="110444" y="75461"/>
                </a:lnTo>
                <a:lnTo>
                  <a:pt x="91566" y="72771"/>
                </a:lnTo>
                <a:lnTo>
                  <a:pt x="97027" y="35051"/>
                </a:lnTo>
                <a:lnTo>
                  <a:pt x="116249" y="35051"/>
                </a:lnTo>
                <a:lnTo>
                  <a:pt x="121285" y="0"/>
                </a:lnTo>
                <a:close/>
              </a:path>
              <a:path w="533400" h="157480">
                <a:moveTo>
                  <a:pt x="97027" y="35051"/>
                </a:moveTo>
                <a:lnTo>
                  <a:pt x="91566" y="72771"/>
                </a:lnTo>
                <a:lnTo>
                  <a:pt x="110444" y="75461"/>
                </a:lnTo>
                <a:lnTo>
                  <a:pt x="115863" y="37736"/>
                </a:lnTo>
                <a:lnTo>
                  <a:pt x="97027" y="35051"/>
                </a:lnTo>
                <a:close/>
              </a:path>
              <a:path w="533400" h="157480">
                <a:moveTo>
                  <a:pt x="116249" y="35051"/>
                </a:moveTo>
                <a:lnTo>
                  <a:pt x="97027" y="35051"/>
                </a:lnTo>
                <a:lnTo>
                  <a:pt x="115863" y="37736"/>
                </a:lnTo>
                <a:lnTo>
                  <a:pt x="116249" y="35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995801" y="2152650"/>
            <a:ext cx="281305" cy="281305"/>
            <a:chOff x="3995801" y="2152650"/>
            <a:chExt cx="281305" cy="281305"/>
          </a:xfrm>
        </p:grpSpPr>
        <p:sp>
          <p:nvSpPr>
            <p:cNvPr id="37" name="object 37"/>
            <p:cNvSpPr/>
            <p:nvPr/>
          </p:nvSpPr>
          <p:spPr>
            <a:xfrm>
              <a:off x="4002151" y="2159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12" y="0"/>
                  </a:moveTo>
                  <a:lnTo>
                    <a:pt x="91683" y="6839"/>
                  </a:lnTo>
                  <a:lnTo>
                    <a:pt x="54863" y="25883"/>
                  </a:lnTo>
                  <a:lnTo>
                    <a:pt x="25847" y="54918"/>
                  </a:lnTo>
                  <a:lnTo>
                    <a:pt x="6827" y="91732"/>
                  </a:lnTo>
                  <a:lnTo>
                    <a:pt x="0" y="134112"/>
                  </a:lnTo>
                  <a:lnTo>
                    <a:pt x="6827" y="176553"/>
                  </a:lnTo>
                  <a:lnTo>
                    <a:pt x="25847" y="213404"/>
                  </a:lnTo>
                  <a:lnTo>
                    <a:pt x="54863" y="242459"/>
                  </a:lnTo>
                  <a:lnTo>
                    <a:pt x="91683" y="261510"/>
                  </a:lnTo>
                  <a:lnTo>
                    <a:pt x="134112" y="268350"/>
                  </a:lnTo>
                  <a:lnTo>
                    <a:pt x="176491" y="261510"/>
                  </a:lnTo>
                  <a:lnTo>
                    <a:pt x="213305" y="242459"/>
                  </a:lnTo>
                  <a:lnTo>
                    <a:pt x="242340" y="213404"/>
                  </a:lnTo>
                  <a:lnTo>
                    <a:pt x="261384" y="176553"/>
                  </a:lnTo>
                  <a:lnTo>
                    <a:pt x="268224" y="134112"/>
                  </a:lnTo>
                  <a:lnTo>
                    <a:pt x="261384" y="91732"/>
                  </a:lnTo>
                  <a:lnTo>
                    <a:pt x="242340" y="54918"/>
                  </a:lnTo>
                  <a:lnTo>
                    <a:pt x="213305" y="25883"/>
                  </a:lnTo>
                  <a:lnTo>
                    <a:pt x="17649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02151" y="2159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12"/>
                  </a:moveTo>
                  <a:lnTo>
                    <a:pt x="6827" y="91732"/>
                  </a:lnTo>
                  <a:lnTo>
                    <a:pt x="25847" y="54918"/>
                  </a:lnTo>
                  <a:lnTo>
                    <a:pt x="54864" y="25883"/>
                  </a:lnTo>
                  <a:lnTo>
                    <a:pt x="91683" y="6839"/>
                  </a:lnTo>
                  <a:lnTo>
                    <a:pt x="134112" y="0"/>
                  </a:lnTo>
                  <a:lnTo>
                    <a:pt x="176491" y="6839"/>
                  </a:lnTo>
                  <a:lnTo>
                    <a:pt x="213305" y="25883"/>
                  </a:lnTo>
                  <a:lnTo>
                    <a:pt x="242340" y="54918"/>
                  </a:lnTo>
                  <a:lnTo>
                    <a:pt x="261384" y="91732"/>
                  </a:lnTo>
                  <a:lnTo>
                    <a:pt x="268224" y="134112"/>
                  </a:lnTo>
                  <a:lnTo>
                    <a:pt x="261384" y="176553"/>
                  </a:lnTo>
                  <a:lnTo>
                    <a:pt x="242340" y="213404"/>
                  </a:lnTo>
                  <a:lnTo>
                    <a:pt x="213305" y="242459"/>
                  </a:lnTo>
                  <a:lnTo>
                    <a:pt x="176491" y="261510"/>
                  </a:lnTo>
                  <a:lnTo>
                    <a:pt x="134112" y="268350"/>
                  </a:lnTo>
                  <a:lnTo>
                    <a:pt x="91683" y="261510"/>
                  </a:lnTo>
                  <a:lnTo>
                    <a:pt x="54863" y="242459"/>
                  </a:lnTo>
                  <a:lnTo>
                    <a:pt x="25847" y="213404"/>
                  </a:lnTo>
                  <a:lnTo>
                    <a:pt x="6827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8001000" y="4972050"/>
            <a:ext cx="9398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5"/>
              </a:spcBef>
            </a:pPr>
            <a:r>
              <a:rPr dirty="0"/>
              <a:t>ZigBee Mesh</a:t>
            </a:r>
            <a:r>
              <a:rPr spc="-95" dirty="0"/>
              <a:t> </a:t>
            </a:r>
            <a:r>
              <a:rPr dirty="0"/>
              <a:t>Networking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279775" y="6433210"/>
            <a:ext cx="53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\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8148" y="5299075"/>
            <a:ext cx="508000" cy="269875"/>
          </a:xfrm>
          <a:custGeom>
            <a:avLst/>
            <a:gdLst/>
            <a:ahLst/>
            <a:cxnLst/>
            <a:rect l="l" t="t" r="r" b="b"/>
            <a:pathLst>
              <a:path w="508000" h="269875">
                <a:moveTo>
                  <a:pt x="398193" y="233112"/>
                </a:moveTo>
                <a:lnTo>
                  <a:pt x="380365" y="266700"/>
                </a:lnTo>
                <a:lnTo>
                  <a:pt x="508000" y="269875"/>
                </a:lnTo>
                <a:lnTo>
                  <a:pt x="488225" y="242062"/>
                </a:lnTo>
                <a:lnTo>
                  <a:pt x="415035" y="242062"/>
                </a:lnTo>
                <a:lnTo>
                  <a:pt x="398193" y="233112"/>
                </a:lnTo>
                <a:close/>
              </a:path>
              <a:path w="508000" h="269875">
                <a:moveTo>
                  <a:pt x="416067" y="199439"/>
                </a:moveTo>
                <a:lnTo>
                  <a:pt x="398193" y="233112"/>
                </a:lnTo>
                <a:lnTo>
                  <a:pt x="415035" y="242062"/>
                </a:lnTo>
                <a:lnTo>
                  <a:pt x="432943" y="208406"/>
                </a:lnTo>
                <a:lnTo>
                  <a:pt x="416067" y="199439"/>
                </a:lnTo>
                <a:close/>
              </a:path>
              <a:path w="508000" h="269875">
                <a:moveTo>
                  <a:pt x="433958" y="165734"/>
                </a:moveTo>
                <a:lnTo>
                  <a:pt x="416067" y="199439"/>
                </a:lnTo>
                <a:lnTo>
                  <a:pt x="432943" y="208406"/>
                </a:lnTo>
                <a:lnTo>
                  <a:pt x="415035" y="242062"/>
                </a:lnTo>
                <a:lnTo>
                  <a:pt x="488225" y="242062"/>
                </a:lnTo>
                <a:lnTo>
                  <a:pt x="433958" y="165734"/>
                </a:lnTo>
                <a:close/>
              </a:path>
              <a:path w="508000" h="269875">
                <a:moveTo>
                  <a:pt x="109933" y="36762"/>
                </a:moveTo>
                <a:lnTo>
                  <a:pt x="92059" y="70435"/>
                </a:lnTo>
                <a:lnTo>
                  <a:pt x="398193" y="233112"/>
                </a:lnTo>
                <a:lnTo>
                  <a:pt x="416067" y="199439"/>
                </a:lnTo>
                <a:lnTo>
                  <a:pt x="109933" y="36762"/>
                </a:lnTo>
                <a:close/>
              </a:path>
              <a:path w="508000" h="269875">
                <a:moveTo>
                  <a:pt x="0" y="0"/>
                </a:moveTo>
                <a:lnTo>
                  <a:pt x="74168" y="104140"/>
                </a:lnTo>
                <a:lnTo>
                  <a:pt x="92059" y="70435"/>
                </a:lnTo>
                <a:lnTo>
                  <a:pt x="75183" y="61468"/>
                </a:lnTo>
                <a:lnTo>
                  <a:pt x="93091" y="27812"/>
                </a:lnTo>
                <a:lnTo>
                  <a:pt x="114683" y="27812"/>
                </a:lnTo>
                <a:lnTo>
                  <a:pt x="127761" y="3175"/>
                </a:lnTo>
                <a:lnTo>
                  <a:pt x="0" y="0"/>
                </a:lnTo>
                <a:close/>
              </a:path>
              <a:path w="508000" h="269875">
                <a:moveTo>
                  <a:pt x="93091" y="27812"/>
                </a:moveTo>
                <a:lnTo>
                  <a:pt x="75183" y="61468"/>
                </a:lnTo>
                <a:lnTo>
                  <a:pt x="92059" y="70435"/>
                </a:lnTo>
                <a:lnTo>
                  <a:pt x="109933" y="36762"/>
                </a:lnTo>
                <a:lnTo>
                  <a:pt x="93091" y="27812"/>
                </a:lnTo>
                <a:close/>
              </a:path>
              <a:path w="508000" h="269875">
                <a:moveTo>
                  <a:pt x="114683" y="27812"/>
                </a:moveTo>
                <a:lnTo>
                  <a:pt x="93091" y="27812"/>
                </a:lnTo>
                <a:lnTo>
                  <a:pt x="109933" y="36762"/>
                </a:lnTo>
                <a:lnTo>
                  <a:pt x="114683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41951" y="4149725"/>
            <a:ext cx="281305" cy="281305"/>
            <a:chOff x="4941951" y="4149725"/>
            <a:chExt cx="281305" cy="281305"/>
          </a:xfrm>
        </p:grpSpPr>
        <p:sp>
          <p:nvSpPr>
            <p:cNvPr id="4" name="object 4"/>
            <p:cNvSpPr/>
            <p:nvPr/>
          </p:nvSpPr>
          <p:spPr>
            <a:xfrm>
              <a:off x="4948301" y="41560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683" y="6839"/>
                  </a:lnTo>
                  <a:lnTo>
                    <a:pt x="54864" y="25883"/>
                  </a:lnTo>
                  <a:lnTo>
                    <a:pt x="25847" y="54918"/>
                  </a:lnTo>
                  <a:lnTo>
                    <a:pt x="6827" y="91732"/>
                  </a:lnTo>
                  <a:lnTo>
                    <a:pt x="0" y="134112"/>
                  </a:lnTo>
                  <a:lnTo>
                    <a:pt x="6827" y="176553"/>
                  </a:lnTo>
                  <a:lnTo>
                    <a:pt x="25847" y="213404"/>
                  </a:lnTo>
                  <a:lnTo>
                    <a:pt x="54863" y="242459"/>
                  </a:lnTo>
                  <a:lnTo>
                    <a:pt x="91683" y="261510"/>
                  </a:lnTo>
                  <a:lnTo>
                    <a:pt x="134112" y="268350"/>
                  </a:lnTo>
                  <a:lnTo>
                    <a:pt x="176491" y="261510"/>
                  </a:lnTo>
                  <a:lnTo>
                    <a:pt x="213305" y="242459"/>
                  </a:lnTo>
                  <a:lnTo>
                    <a:pt x="242340" y="213404"/>
                  </a:lnTo>
                  <a:lnTo>
                    <a:pt x="261384" y="176553"/>
                  </a:lnTo>
                  <a:lnTo>
                    <a:pt x="268224" y="134112"/>
                  </a:lnTo>
                  <a:lnTo>
                    <a:pt x="261384" y="91732"/>
                  </a:lnTo>
                  <a:lnTo>
                    <a:pt x="242340" y="54918"/>
                  </a:lnTo>
                  <a:lnTo>
                    <a:pt x="213305" y="25883"/>
                  </a:lnTo>
                  <a:lnTo>
                    <a:pt x="17649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8301" y="415607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12"/>
                  </a:moveTo>
                  <a:lnTo>
                    <a:pt x="6827" y="91732"/>
                  </a:lnTo>
                  <a:lnTo>
                    <a:pt x="25847" y="54918"/>
                  </a:lnTo>
                  <a:lnTo>
                    <a:pt x="54864" y="25883"/>
                  </a:lnTo>
                  <a:lnTo>
                    <a:pt x="91683" y="6839"/>
                  </a:lnTo>
                  <a:lnTo>
                    <a:pt x="134112" y="0"/>
                  </a:lnTo>
                  <a:lnTo>
                    <a:pt x="176491" y="6839"/>
                  </a:lnTo>
                  <a:lnTo>
                    <a:pt x="213305" y="25883"/>
                  </a:lnTo>
                  <a:lnTo>
                    <a:pt x="242340" y="54918"/>
                  </a:lnTo>
                  <a:lnTo>
                    <a:pt x="261384" y="91732"/>
                  </a:lnTo>
                  <a:lnTo>
                    <a:pt x="268224" y="134112"/>
                  </a:lnTo>
                  <a:lnTo>
                    <a:pt x="261384" y="176553"/>
                  </a:lnTo>
                  <a:lnTo>
                    <a:pt x="242340" y="213404"/>
                  </a:lnTo>
                  <a:lnTo>
                    <a:pt x="213305" y="242459"/>
                  </a:lnTo>
                  <a:lnTo>
                    <a:pt x="176491" y="261510"/>
                  </a:lnTo>
                  <a:lnTo>
                    <a:pt x="134112" y="268350"/>
                  </a:lnTo>
                  <a:lnTo>
                    <a:pt x="91683" y="261510"/>
                  </a:lnTo>
                  <a:lnTo>
                    <a:pt x="54863" y="242459"/>
                  </a:lnTo>
                  <a:lnTo>
                    <a:pt x="25847" y="213404"/>
                  </a:lnTo>
                  <a:lnTo>
                    <a:pt x="6827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770751" y="4941823"/>
            <a:ext cx="281305" cy="281305"/>
            <a:chOff x="6770751" y="4941823"/>
            <a:chExt cx="281305" cy="281305"/>
          </a:xfrm>
        </p:grpSpPr>
        <p:sp>
          <p:nvSpPr>
            <p:cNvPr id="7" name="object 7"/>
            <p:cNvSpPr/>
            <p:nvPr/>
          </p:nvSpPr>
          <p:spPr>
            <a:xfrm>
              <a:off x="6777101" y="494817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0"/>
                  </a:moveTo>
                  <a:lnTo>
                    <a:pt x="91683" y="6840"/>
                  </a:lnTo>
                  <a:lnTo>
                    <a:pt x="54864" y="25891"/>
                  </a:lnTo>
                  <a:lnTo>
                    <a:pt x="25847" y="54946"/>
                  </a:lnTo>
                  <a:lnTo>
                    <a:pt x="6827" y="91797"/>
                  </a:lnTo>
                  <a:lnTo>
                    <a:pt x="0" y="134238"/>
                  </a:lnTo>
                  <a:lnTo>
                    <a:pt x="6827" y="176618"/>
                  </a:lnTo>
                  <a:lnTo>
                    <a:pt x="25847" y="213432"/>
                  </a:lnTo>
                  <a:lnTo>
                    <a:pt x="54863" y="242467"/>
                  </a:lnTo>
                  <a:lnTo>
                    <a:pt x="91683" y="261511"/>
                  </a:lnTo>
                  <a:lnTo>
                    <a:pt x="134112" y="268350"/>
                  </a:lnTo>
                  <a:lnTo>
                    <a:pt x="176491" y="261511"/>
                  </a:lnTo>
                  <a:lnTo>
                    <a:pt x="213305" y="242467"/>
                  </a:lnTo>
                  <a:lnTo>
                    <a:pt x="242340" y="213432"/>
                  </a:lnTo>
                  <a:lnTo>
                    <a:pt x="261384" y="176618"/>
                  </a:lnTo>
                  <a:lnTo>
                    <a:pt x="268224" y="134238"/>
                  </a:lnTo>
                  <a:lnTo>
                    <a:pt x="261384" y="91797"/>
                  </a:lnTo>
                  <a:lnTo>
                    <a:pt x="242340" y="54946"/>
                  </a:lnTo>
                  <a:lnTo>
                    <a:pt x="213305" y="25891"/>
                  </a:lnTo>
                  <a:lnTo>
                    <a:pt x="176491" y="6840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77101" y="494817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238"/>
                  </a:moveTo>
                  <a:lnTo>
                    <a:pt x="6827" y="91797"/>
                  </a:lnTo>
                  <a:lnTo>
                    <a:pt x="25847" y="54946"/>
                  </a:lnTo>
                  <a:lnTo>
                    <a:pt x="54864" y="25891"/>
                  </a:lnTo>
                  <a:lnTo>
                    <a:pt x="91683" y="6840"/>
                  </a:lnTo>
                  <a:lnTo>
                    <a:pt x="134112" y="0"/>
                  </a:lnTo>
                  <a:lnTo>
                    <a:pt x="176491" y="6840"/>
                  </a:lnTo>
                  <a:lnTo>
                    <a:pt x="213305" y="25891"/>
                  </a:lnTo>
                  <a:lnTo>
                    <a:pt x="242340" y="54946"/>
                  </a:lnTo>
                  <a:lnTo>
                    <a:pt x="261384" y="91797"/>
                  </a:lnTo>
                  <a:lnTo>
                    <a:pt x="268224" y="134238"/>
                  </a:lnTo>
                  <a:lnTo>
                    <a:pt x="261384" y="176618"/>
                  </a:lnTo>
                  <a:lnTo>
                    <a:pt x="242340" y="213432"/>
                  </a:lnTo>
                  <a:lnTo>
                    <a:pt x="213305" y="242467"/>
                  </a:lnTo>
                  <a:lnTo>
                    <a:pt x="176491" y="261511"/>
                  </a:lnTo>
                  <a:lnTo>
                    <a:pt x="134112" y="268350"/>
                  </a:lnTo>
                  <a:lnTo>
                    <a:pt x="91683" y="261511"/>
                  </a:lnTo>
                  <a:lnTo>
                    <a:pt x="54863" y="242467"/>
                  </a:lnTo>
                  <a:lnTo>
                    <a:pt x="25847" y="213432"/>
                  </a:lnTo>
                  <a:lnTo>
                    <a:pt x="6827" y="176618"/>
                  </a:lnTo>
                  <a:lnTo>
                    <a:pt x="0" y="1342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78375" y="3989451"/>
            <a:ext cx="596900" cy="596900"/>
            <a:chOff x="4778375" y="3989451"/>
            <a:chExt cx="596900" cy="596900"/>
          </a:xfrm>
        </p:grpSpPr>
        <p:sp>
          <p:nvSpPr>
            <p:cNvPr id="10" name="object 10"/>
            <p:cNvSpPr/>
            <p:nvPr/>
          </p:nvSpPr>
          <p:spPr>
            <a:xfrm>
              <a:off x="4784725" y="399580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727" y="3820"/>
                  </a:lnTo>
                  <a:lnTo>
                    <a:pt x="199786" y="14881"/>
                  </a:lnTo>
                  <a:lnTo>
                    <a:pt x="157877" y="32582"/>
                  </a:lnTo>
                  <a:lnTo>
                    <a:pt x="119603" y="56322"/>
                  </a:lnTo>
                  <a:lnTo>
                    <a:pt x="85566" y="85502"/>
                  </a:lnTo>
                  <a:lnTo>
                    <a:pt x="56367" y="119521"/>
                  </a:lnTo>
                  <a:lnTo>
                    <a:pt x="32609" y="157777"/>
                  </a:lnTo>
                  <a:lnTo>
                    <a:pt x="14894" y="199672"/>
                  </a:lnTo>
                  <a:lnTo>
                    <a:pt x="3823" y="244604"/>
                  </a:lnTo>
                  <a:lnTo>
                    <a:pt x="0" y="291973"/>
                  </a:lnTo>
                  <a:lnTo>
                    <a:pt x="3823" y="339472"/>
                  </a:lnTo>
                  <a:lnTo>
                    <a:pt x="14894" y="384413"/>
                  </a:lnTo>
                  <a:lnTo>
                    <a:pt x="32609" y="426322"/>
                  </a:lnTo>
                  <a:lnTo>
                    <a:pt x="56367" y="464596"/>
                  </a:lnTo>
                  <a:lnTo>
                    <a:pt x="85566" y="498633"/>
                  </a:lnTo>
                  <a:lnTo>
                    <a:pt x="119603" y="527832"/>
                  </a:lnTo>
                  <a:lnTo>
                    <a:pt x="157877" y="551590"/>
                  </a:lnTo>
                  <a:lnTo>
                    <a:pt x="199786" y="569305"/>
                  </a:lnTo>
                  <a:lnTo>
                    <a:pt x="244727" y="580376"/>
                  </a:lnTo>
                  <a:lnTo>
                    <a:pt x="292100" y="584200"/>
                  </a:lnTo>
                  <a:lnTo>
                    <a:pt x="339472" y="580376"/>
                  </a:lnTo>
                  <a:lnTo>
                    <a:pt x="384413" y="569305"/>
                  </a:lnTo>
                  <a:lnTo>
                    <a:pt x="426322" y="551590"/>
                  </a:lnTo>
                  <a:lnTo>
                    <a:pt x="464596" y="527832"/>
                  </a:lnTo>
                  <a:lnTo>
                    <a:pt x="498633" y="498633"/>
                  </a:lnTo>
                  <a:lnTo>
                    <a:pt x="527832" y="464596"/>
                  </a:lnTo>
                  <a:lnTo>
                    <a:pt x="551590" y="426322"/>
                  </a:lnTo>
                  <a:lnTo>
                    <a:pt x="569305" y="384413"/>
                  </a:lnTo>
                  <a:lnTo>
                    <a:pt x="580376" y="339472"/>
                  </a:lnTo>
                  <a:lnTo>
                    <a:pt x="584200" y="291973"/>
                  </a:lnTo>
                  <a:lnTo>
                    <a:pt x="580376" y="244604"/>
                  </a:lnTo>
                  <a:lnTo>
                    <a:pt x="569305" y="199672"/>
                  </a:lnTo>
                  <a:lnTo>
                    <a:pt x="551590" y="157777"/>
                  </a:lnTo>
                  <a:lnTo>
                    <a:pt x="527832" y="119521"/>
                  </a:lnTo>
                  <a:lnTo>
                    <a:pt x="498633" y="85502"/>
                  </a:lnTo>
                  <a:lnTo>
                    <a:pt x="464596" y="56322"/>
                  </a:lnTo>
                  <a:lnTo>
                    <a:pt x="426322" y="32582"/>
                  </a:lnTo>
                  <a:lnTo>
                    <a:pt x="384413" y="14881"/>
                  </a:lnTo>
                  <a:lnTo>
                    <a:pt x="339472" y="3820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4725" y="399580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973"/>
                  </a:moveTo>
                  <a:lnTo>
                    <a:pt x="3823" y="244604"/>
                  </a:lnTo>
                  <a:lnTo>
                    <a:pt x="14894" y="199672"/>
                  </a:lnTo>
                  <a:lnTo>
                    <a:pt x="32609" y="157777"/>
                  </a:lnTo>
                  <a:lnTo>
                    <a:pt x="56367" y="119521"/>
                  </a:lnTo>
                  <a:lnTo>
                    <a:pt x="85566" y="85502"/>
                  </a:lnTo>
                  <a:lnTo>
                    <a:pt x="119603" y="56322"/>
                  </a:lnTo>
                  <a:lnTo>
                    <a:pt x="157877" y="32582"/>
                  </a:lnTo>
                  <a:lnTo>
                    <a:pt x="199786" y="14881"/>
                  </a:lnTo>
                  <a:lnTo>
                    <a:pt x="244727" y="3820"/>
                  </a:lnTo>
                  <a:lnTo>
                    <a:pt x="292100" y="0"/>
                  </a:lnTo>
                  <a:lnTo>
                    <a:pt x="339472" y="3820"/>
                  </a:lnTo>
                  <a:lnTo>
                    <a:pt x="384413" y="14881"/>
                  </a:lnTo>
                  <a:lnTo>
                    <a:pt x="426322" y="32582"/>
                  </a:lnTo>
                  <a:lnTo>
                    <a:pt x="464596" y="56322"/>
                  </a:lnTo>
                  <a:lnTo>
                    <a:pt x="498633" y="85502"/>
                  </a:lnTo>
                  <a:lnTo>
                    <a:pt x="527832" y="119521"/>
                  </a:lnTo>
                  <a:lnTo>
                    <a:pt x="551590" y="157777"/>
                  </a:lnTo>
                  <a:lnTo>
                    <a:pt x="569305" y="199672"/>
                  </a:lnTo>
                  <a:lnTo>
                    <a:pt x="580376" y="244604"/>
                  </a:lnTo>
                  <a:lnTo>
                    <a:pt x="584200" y="291973"/>
                  </a:lnTo>
                  <a:lnTo>
                    <a:pt x="580376" y="339472"/>
                  </a:lnTo>
                  <a:lnTo>
                    <a:pt x="569305" y="384413"/>
                  </a:lnTo>
                  <a:lnTo>
                    <a:pt x="551590" y="426322"/>
                  </a:lnTo>
                  <a:lnTo>
                    <a:pt x="527832" y="464596"/>
                  </a:lnTo>
                  <a:lnTo>
                    <a:pt x="498633" y="498633"/>
                  </a:lnTo>
                  <a:lnTo>
                    <a:pt x="464596" y="527832"/>
                  </a:lnTo>
                  <a:lnTo>
                    <a:pt x="426322" y="551590"/>
                  </a:lnTo>
                  <a:lnTo>
                    <a:pt x="384413" y="569305"/>
                  </a:lnTo>
                  <a:lnTo>
                    <a:pt x="339472" y="580376"/>
                  </a:lnTo>
                  <a:lnTo>
                    <a:pt x="292100" y="584200"/>
                  </a:lnTo>
                  <a:lnTo>
                    <a:pt x="244727" y="580376"/>
                  </a:lnTo>
                  <a:lnTo>
                    <a:pt x="199786" y="569305"/>
                  </a:lnTo>
                  <a:lnTo>
                    <a:pt x="157877" y="551590"/>
                  </a:lnTo>
                  <a:lnTo>
                    <a:pt x="119603" y="527832"/>
                  </a:lnTo>
                  <a:lnTo>
                    <a:pt x="85566" y="498633"/>
                  </a:lnTo>
                  <a:lnTo>
                    <a:pt x="56367" y="464596"/>
                  </a:lnTo>
                  <a:lnTo>
                    <a:pt x="32609" y="426322"/>
                  </a:lnTo>
                  <a:lnTo>
                    <a:pt x="14894" y="384413"/>
                  </a:lnTo>
                  <a:lnTo>
                    <a:pt x="3823" y="339472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27651" y="5508625"/>
            <a:ext cx="596900" cy="596900"/>
            <a:chOff x="4827651" y="5508625"/>
            <a:chExt cx="596900" cy="596900"/>
          </a:xfrm>
        </p:grpSpPr>
        <p:sp>
          <p:nvSpPr>
            <p:cNvPr id="13" name="object 13"/>
            <p:cNvSpPr/>
            <p:nvPr/>
          </p:nvSpPr>
          <p:spPr>
            <a:xfrm>
              <a:off x="4834001" y="551497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2100" y="0"/>
                  </a:moveTo>
                  <a:lnTo>
                    <a:pt x="244696" y="3822"/>
                  </a:lnTo>
                  <a:lnTo>
                    <a:pt x="199737" y="14890"/>
                  </a:lnTo>
                  <a:lnTo>
                    <a:pt x="157821" y="32602"/>
                  </a:lnTo>
                  <a:lnTo>
                    <a:pt x="119548" y="56356"/>
                  </a:lnTo>
                  <a:lnTo>
                    <a:pt x="85518" y="85551"/>
                  </a:lnTo>
                  <a:lnTo>
                    <a:pt x="56331" y="119587"/>
                  </a:lnTo>
                  <a:lnTo>
                    <a:pt x="32585" y="157860"/>
                  </a:lnTo>
                  <a:lnTo>
                    <a:pt x="14882" y="199771"/>
                  </a:lnTo>
                  <a:lnTo>
                    <a:pt x="3820" y="244718"/>
                  </a:lnTo>
                  <a:lnTo>
                    <a:pt x="0" y="292100"/>
                  </a:lnTo>
                  <a:lnTo>
                    <a:pt x="3820" y="339481"/>
                  </a:lnTo>
                  <a:lnTo>
                    <a:pt x="14882" y="384428"/>
                  </a:lnTo>
                  <a:lnTo>
                    <a:pt x="32585" y="426339"/>
                  </a:lnTo>
                  <a:lnTo>
                    <a:pt x="56331" y="464612"/>
                  </a:lnTo>
                  <a:lnTo>
                    <a:pt x="85518" y="498648"/>
                  </a:lnTo>
                  <a:lnTo>
                    <a:pt x="119548" y="527843"/>
                  </a:lnTo>
                  <a:lnTo>
                    <a:pt x="157821" y="551597"/>
                  </a:lnTo>
                  <a:lnTo>
                    <a:pt x="199737" y="569309"/>
                  </a:lnTo>
                  <a:lnTo>
                    <a:pt x="244696" y="580377"/>
                  </a:lnTo>
                  <a:lnTo>
                    <a:pt x="292100" y="584200"/>
                  </a:lnTo>
                  <a:lnTo>
                    <a:pt x="339472" y="580377"/>
                  </a:lnTo>
                  <a:lnTo>
                    <a:pt x="384413" y="569309"/>
                  </a:lnTo>
                  <a:lnTo>
                    <a:pt x="426322" y="551597"/>
                  </a:lnTo>
                  <a:lnTo>
                    <a:pt x="464596" y="527843"/>
                  </a:lnTo>
                  <a:lnTo>
                    <a:pt x="498633" y="498648"/>
                  </a:lnTo>
                  <a:lnTo>
                    <a:pt x="527832" y="464612"/>
                  </a:lnTo>
                  <a:lnTo>
                    <a:pt x="551590" y="426339"/>
                  </a:lnTo>
                  <a:lnTo>
                    <a:pt x="569305" y="384428"/>
                  </a:lnTo>
                  <a:lnTo>
                    <a:pt x="580376" y="339481"/>
                  </a:lnTo>
                  <a:lnTo>
                    <a:pt x="584200" y="292100"/>
                  </a:lnTo>
                  <a:lnTo>
                    <a:pt x="580376" y="244718"/>
                  </a:lnTo>
                  <a:lnTo>
                    <a:pt x="569305" y="199771"/>
                  </a:lnTo>
                  <a:lnTo>
                    <a:pt x="551590" y="157860"/>
                  </a:lnTo>
                  <a:lnTo>
                    <a:pt x="527832" y="119587"/>
                  </a:lnTo>
                  <a:lnTo>
                    <a:pt x="498633" y="85551"/>
                  </a:lnTo>
                  <a:lnTo>
                    <a:pt x="464596" y="56356"/>
                  </a:lnTo>
                  <a:lnTo>
                    <a:pt x="426322" y="32602"/>
                  </a:lnTo>
                  <a:lnTo>
                    <a:pt x="384413" y="14890"/>
                  </a:lnTo>
                  <a:lnTo>
                    <a:pt x="339472" y="3822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4001" y="5514975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2100"/>
                  </a:moveTo>
                  <a:lnTo>
                    <a:pt x="3820" y="244718"/>
                  </a:lnTo>
                  <a:lnTo>
                    <a:pt x="14882" y="199771"/>
                  </a:lnTo>
                  <a:lnTo>
                    <a:pt x="32585" y="157860"/>
                  </a:lnTo>
                  <a:lnTo>
                    <a:pt x="56331" y="119587"/>
                  </a:lnTo>
                  <a:lnTo>
                    <a:pt x="85518" y="85551"/>
                  </a:lnTo>
                  <a:lnTo>
                    <a:pt x="119548" y="56356"/>
                  </a:lnTo>
                  <a:lnTo>
                    <a:pt x="157821" y="32602"/>
                  </a:lnTo>
                  <a:lnTo>
                    <a:pt x="199737" y="14890"/>
                  </a:lnTo>
                  <a:lnTo>
                    <a:pt x="244696" y="3822"/>
                  </a:lnTo>
                  <a:lnTo>
                    <a:pt x="292100" y="0"/>
                  </a:lnTo>
                  <a:lnTo>
                    <a:pt x="339472" y="3822"/>
                  </a:lnTo>
                  <a:lnTo>
                    <a:pt x="384413" y="14890"/>
                  </a:lnTo>
                  <a:lnTo>
                    <a:pt x="426322" y="32602"/>
                  </a:lnTo>
                  <a:lnTo>
                    <a:pt x="464596" y="56356"/>
                  </a:lnTo>
                  <a:lnTo>
                    <a:pt x="498633" y="85551"/>
                  </a:lnTo>
                  <a:lnTo>
                    <a:pt x="527832" y="119587"/>
                  </a:lnTo>
                  <a:lnTo>
                    <a:pt x="551590" y="157860"/>
                  </a:lnTo>
                  <a:lnTo>
                    <a:pt x="569305" y="199771"/>
                  </a:lnTo>
                  <a:lnTo>
                    <a:pt x="580376" y="244718"/>
                  </a:lnTo>
                  <a:lnTo>
                    <a:pt x="584200" y="292100"/>
                  </a:lnTo>
                  <a:lnTo>
                    <a:pt x="580376" y="339481"/>
                  </a:lnTo>
                  <a:lnTo>
                    <a:pt x="569305" y="384428"/>
                  </a:lnTo>
                  <a:lnTo>
                    <a:pt x="551590" y="426339"/>
                  </a:lnTo>
                  <a:lnTo>
                    <a:pt x="527832" y="464612"/>
                  </a:lnTo>
                  <a:lnTo>
                    <a:pt x="498633" y="498648"/>
                  </a:lnTo>
                  <a:lnTo>
                    <a:pt x="464596" y="527843"/>
                  </a:lnTo>
                  <a:lnTo>
                    <a:pt x="426322" y="551597"/>
                  </a:lnTo>
                  <a:lnTo>
                    <a:pt x="384413" y="569309"/>
                  </a:lnTo>
                  <a:lnTo>
                    <a:pt x="339472" y="580377"/>
                  </a:lnTo>
                  <a:lnTo>
                    <a:pt x="292100" y="584200"/>
                  </a:lnTo>
                  <a:lnTo>
                    <a:pt x="244696" y="580377"/>
                  </a:lnTo>
                  <a:lnTo>
                    <a:pt x="199737" y="569309"/>
                  </a:lnTo>
                  <a:lnTo>
                    <a:pt x="157821" y="551597"/>
                  </a:lnTo>
                  <a:lnTo>
                    <a:pt x="119548" y="527843"/>
                  </a:lnTo>
                  <a:lnTo>
                    <a:pt x="85518" y="498648"/>
                  </a:lnTo>
                  <a:lnTo>
                    <a:pt x="56331" y="464612"/>
                  </a:lnTo>
                  <a:lnTo>
                    <a:pt x="32585" y="426339"/>
                  </a:lnTo>
                  <a:lnTo>
                    <a:pt x="14882" y="384428"/>
                  </a:lnTo>
                  <a:lnTo>
                    <a:pt x="3820" y="339481"/>
                  </a:lnTo>
                  <a:lnTo>
                    <a:pt x="0" y="292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143375" y="2798698"/>
            <a:ext cx="1035050" cy="749300"/>
          </a:xfrm>
          <a:custGeom>
            <a:avLst/>
            <a:gdLst/>
            <a:ahLst/>
            <a:cxnLst/>
            <a:rect l="l" t="t" r="r" b="b"/>
            <a:pathLst>
              <a:path w="1035050" h="749300">
                <a:moveTo>
                  <a:pt x="59054" y="636015"/>
                </a:moveTo>
                <a:lnTo>
                  <a:pt x="0" y="749300"/>
                </a:lnTo>
                <a:lnTo>
                  <a:pt x="126111" y="728599"/>
                </a:lnTo>
                <a:lnTo>
                  <a:pt x="111853" y="708913"/>
                </a:lnTo>
                <a:lnTo>
                  <a:pt x="88264" y="708913"/>
                </a:lnTo>
                <a:lnTo>
                  <a:pt x="66039" y="678052"/>
                </a:lnTo>
                <a:lnTo>
                  <a:pt x="81431" y="666911"/>
                </a:lnTo>
                <a:lnTo>
                  <a:pt x="59054" y="636015"/>
                </a:lnTo>
                <a:close/>
              </a:path>
              <a:path w="1035050" h="749300">
                <a:moveTo>
                  <a:pt x="81431" y="666911"/>
                </a:moveTo>
                <a:lnTo>
                  <a:pt x="66039" y="678052"/>
                </a:lnTo>
                <a:lnTo>
                  <a:pt x="88264" y="708913"/>
                </a:lnTo>
                <a:lnTo>
                  <a:pt x="103740" y="697712"/>
                </a:lnTo>
                <a:lnTo>
                  <a:pt x="81431" y="666911"/>
                </a:lnTo>
                <a:close/>
              </a:path>
              <a:path w="1035050" h="749300">
                <a:moveTo>
                  <a:pt x="103740" y="697712"/>
                </a:moveTo>
                <a:lnTo>
                  <a:pt x="88264" y="708913"/>
                </a:lnTo>
                <a:lnTo>
                  <a:pt x="111853" y="708913"/>
                </a:lnTo>
                <a:lnTo>
                  <a:pt x="103740" y="697712"/>
                </a:lnTo>
                <a:close/>
              </a:path>
              <a:path w="1035050" h="749300">
                <a:moveTo>
                  <a:pt x="931309" y="51714"/>
                </a:moveTo>
                <a:lnTo>
                  <a:pt x="81431" y="666911"/>
                </a:lnTo>
                <a:lnTo>
                  <a:pt x="103740" y="697712"/>
                </a:lnTo>
                <a:lnTo>
                  <a:pt x="953618" y="82515"/>
                </a:lnTo>
                <a:lnTo>
                  <a:pt x="931309" y="51714"/>
                </a:lnTo>
                <a:close/>
              </a:path>
              <a:path w="1035050" h="749300">
                <a:moveTo>
                  <a:pt x="1013954" y="40512"/>
                </a:moveTo>
                <a:lnTo>
                  <a:pt x="946785" y="40512"/>
                </a:lnTo>
                <a:lnTo>
                  <a:pt x="969010" y="71374"/>
                </a:lnTo>
                <a:lnTo>
                  <a:pt x="953618" y="82515"/>
                </a:lnTo>
                <a:lnTo>
                  <a:pt x="975995" y="113411"/>
                </a:lnTo>
                <a:lnTo>
                  <a:pt x="1013954" y="40512"/>
                </a:lnTo>
                <a:close/>
              </a:path>
              <a:path w="1035050" h="749300">
                <a:moveTo>
                  <a:pt x="946785" y="40512"/>
                </a:moveTo>
                <a:lnTo>
                  <a:pt x="931309" y="51714"/>
                </a:lnTo>
                <a:lnTo>
                  <a:pt x="953618" y="82515"/>
                </a:lnTo>
                <a:lnTo>
                  <a:pt x="969010" y="71374"/>
                </a:lnTo>
                <a:lnTo>
                  <a:pt x="946785" y="40512"/>
                </a:lnTo>
                <a:close/>
              </a:path>
              <a:path w="1035050" h="749300">
                <a:moveTo>
                  <a:pt x="1035050" y="0"/>
                </a:moveTo>
                <a:lnTo>
                  <a:pt x="908938" y="20827"/>
                </a:lnTo>
                <a:lnTo>
                  <a:pt x="931309" y="51714"/>
                </a:lnTo>
                <a:lnTo>
                  <a:pt x="946785" y="40512"/>
                </a:lnTo>
                <a:lnTo>
                  <a:pt x="1013954" y="40512"/>
                </a:lnTo>
                <a:lnTo>
                  <a:pt x="103505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9150" y="2860675"/>
            <a:ext cx="389255" cy="421005"/>
          </a:xfrm>
          <a:custGeom>
            <a:avLst/>
            <a:gdLst/>
            <a:ahLst/>
            <a:cxnLst/>
            <a:rect l="l" t="t" r="r" b="b"/>
            <a:pathLst>
              <a:path w="389254" h="421004">
                <a:moveTo>
                  <a:pt x="297305" y="349713"/>
                </a:moveTo>
                <a:lnTo>
                  <a:pt x="269366" y="375538"/>
                </a:lnTo>
                <a:lnTo>
                  <a:pt x="388874" y="420624"/>
                </a:lnTo>
                <a:lnTo>
                  <a:pt x="372382" y="363727"/>
                </a:lnTo>
                <a:lnTo>
                  <a:pt x="310261" y="363727"/>
                </a:lnTo>
                <a:lnTo>
                  <a:pt x="297305" y="349713"/>
                </a:lnTo>
                <a:close/>
              </a:path>
              <a:path w="389254" h="421004">
                <a:moveTo>
                  <a:pt x="325286" y="323849"/>
                </a:moveTo>
                <a:lnTo>
                  <a:pt x="297305" y="349713"/>
                </a:lnTo>
                <a:lnTo>
                  <a:pt x="310261" y="363727"/>
                </a:lnTo>
                <a:lnTo>
                  <a:pt x="338200" y="337820"/>
                </a:lnTo>
                <a:lnTo>
                  <a:pt x="325286" y="323849"/>
                </a:lnTo>
                <a:close/>
              </a:path>
              <a:path w="389254" h="421004">
                <a:moveTo>
                  <a:pt x="353313" y="297941"/>
                </a:moveTo>
                <a:lnTo>
                  <a:pt x="325286" y="323849"/>
                </a:lnTo>
                <a:lnTo>
                  <a:pt x="338200" y="337820"/>
                </a:lnTo>
                <a:lnTo>
                  <a:pt x="310261" y="363727"/>
                </a:lnTo>
                <a:lnTo>
                  <a:pt x="372382" y="363727"/>
                </a:lnTo>
                <a:lnTo>
                  <a:pt x="353313" y="297941"/>
                </a:lnTo>
                <a:close/>
              </a:path>
              <a:path w="389254" h="421004">
                <a:moveTo>
                  <a:pt x="91524" y="70989"/>
                </a:moveTo>
                <a:lnTo>
                  <a:pt x="63563" y="96874"/>
                </a:lnTo>
                <a:lnTo>
                  <a:pt x="297305" y="349713"/>
                </a:lnTo>
                <a:lnTo>
                  <a:pt x="325286" y="323849"/>
                </a:lnTo>
                <a:lnTo>
                  <a:pt x="91524" y="70989"/>
                </a:lnTo>
                <a:close/>
              </a:path>
              <a:path w="389254" h="421004">
                <a:moveTo>
                  <a:pt x="0" y="0"/>
                </a:moveTo>
                <a:lnTo>
                  <a:pt x="35687" y="122682"/>
                </a:lnTo>
                <a:lnTo>
                  <a:pt x="63563" y="96874"/>
                </a:lnTo>
                <a:lnTo>
                  <a:pt x="50673" y="82930"/>
                </a:lnTo>
                <a:lnTo>
                  <a:pt x="78612" y="57023"/>
                </a:lnTo>
                <a:lnTo>
                  <a:pt x="106611" y="57023"/>
                </a:lnTo>
                <a:lnTo>
                  <a:pt x="119507" y="45085"/>
                </a:lnTo>
                <a:lnTo>
                  <a:pt x="0" y="0"/>
                </a:lnTo>
                <a:close/>
              </a:path>
              <a:path w="389254" h="421004">
                <a:moveTo>
                  <a:pt x="78612" y="57023"/>
                </a:moveTo>
                <a:lnTo>
                  <a:pt x="50673" y="82930"/>
                </a:lnTo>
                <a:lnTo>
                  <a:pt x="63563" y="96874"/>
                </a:lnTo>
                <a:lnTo>
                  <a:pt x="91524" y="70989"/>
                </a:lnTo>
                <a:lnTo>
                  <a:pt x="78612" y="57023"/>
                </a:lnTo>
                <a:close/>
              </a:path>
              <a:path w="389254" h="421004">
                <a:moveTo>
                  <a:pt x="106611" y="57023"/>
                </a:moveTo>
                <a:lnTo>
                  <a:pt x="78612" y="57023"/>
                </a:lnTo>
                <a:lnTo>
                  <a:pt x="91524" y="70989"/>
                </a:lnTo>
                <a:lnTo>
                  <a:pt x="106611" y="570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5275" y="3951223"/>
            <a:ext cx="200025" cy="631825"/>
          </a:xfrm>
          <a:custGeom>
            <a:avLst/>
            <a:gdLst/>
            <a:ahLst/>
            <a:cxnLst/>
            <a:rect l="l" t="t" r="r" b="b"/>
            <a:pathLst>
              <a:path w="200025" h="631825">
                <a:moveTo>
                  <a:pt x="125525" y="524212"/>
                </a:moveTo>
                <a:lnTo>
                  <a:pt x="88265" y="532257"/>
                </a:lnTo>
                <a:lnTo>
                  <a:pt x="168275" y="631825"/>
                </a:lnTo>
                <a:lnTo>
                  <a:pt x="191125" y="542798"/>
                </a:lnTo>
                <a:lnTo>
                  <a:pt x="129540" y="542798"/>
                </a:lnTo>
                <a:lnTo>
                  <a:pt x="125525" y="524212"/>
                </a:lnTo>
                <a:close/>
              </a:path>
              <a:path w="200025" h="631825">
                <a:moveTo>
                  <a:pt x="162729" y="516179"/>
                </a:moveTo>
                <a:lnTo>
                  <a:pt x="125525" y="524212"/>
                </a:lnTo>
                <a:lnTo>
                  <a:pt x="129540" y="542798"/>
                </a:lnTo>
                <a:lnTo>
                  <a:pt x="166750" y="534796"/>
                </a:lnTo>
                <a:lnTo>
                  <a:pt x="162729" y="516179"/>
                </a:lnTo>
                <a:close/>
              </a:path>
              <a:path w="200025" h="631825">
                <a:moveTo>
                  <a:pt x="200025" y="508126"/>
                </a:moveTo>
                <a:lnTo>
                  <a:pt x="162729" y="516179"/>
                </a:lnTo>
                <a:lnTo>
                  <a:pt x="166750" y="534796"/>
                </a:lnTo>
                <a:lnTo>
                  <a:pt x="129540" y="542798"/>
                </a:lnTo>
                <a:lnTo>
                  <a:pt x="191125" y="542798"/>
                </a:lnTo>
                <a:lnTo>
                  <a:pt x="200025" y="508126"/>
                </a:lnTo>
                <a:close/>
              </a:path>
              <a:path w="200025" h="631825">
                <a:moveTo>
                  <a:pt x="74499" y="107739"/>
                </a:moveTo>
                <a:lnTo>
                  <a:pt x="37295" y="115772"/>
                </a:lnTo>
                <a:lnTo>
                  <a:pt x="125525" y="524212"/>
                </a:lnTo>
                <a:lnTo>
                  <a:pt x="162729" y="516179"/>
                </a:lnTo>
                <a:lnTo>
                  <a:pt x="74499" y="107739"/>
                </a:lnTo>
                <a:close/>
              </a:path>
              <a:path w="200025" h="631825">
                <a:moveTo>
                  <a:pt x="31750" y="0"/>
                </a:moveTo>
                <a:lnTo>
                  <a:pt x="0" y="123825"/>
                </a:lnTo>
                <a:lnTo>
                  <a:pt x="37295" y="115772"/>
                </a:lnTo>
                <a:lnTo>
                  <a:pt x="33274" y="97155"/>
                </a:lnTo>
                <a:lnTo>
                  <a:pt x="70484" y="89153"/>
                </a:lnTo>
                <a:lnTo>
                  <a:pt x="103300" y="89153"/>
                </a:lnTo>
                <a:lnTo>
                  <a:pt x="31750" y="0"/>
                </a:lnTo>
                <a:close/>
              </a:path>
              <a:path w="200025" h="631825">
                <a:moveTo>
                  <a:pt x="70484" y="89153"/>
                </a:moveTo>
                <a:lnTo>
                  <a:pt x="33274" y="97155"/>
                </a:lnTo>
                <a:lnTo>
                  <a:pt x="37295" y="115772"/>
                </a:lnTo>
                <a:lnTo>
                  <a:pt x="74499" y="107739"/>
                </a:lnTo>
                <a:lnTo>
                  <a:pt x="70484" y="89153"/>
                </a:lnTo>
                <a:close/>
              </a:path>
              <a:path w="200025" h="631825">
                <a:moveTo>
                  <a:pt x="103300" y="89153"/>
                </a:moveTo>
                <a:lnTo>
                  <a:pt x="70484" y="89153"/>
                </a:lnTo>
                <a:lnTo>
                  <a:pt x="74499" y="107739"/>
                </a:lnTo>
                <a:lnTo>
                  <a:pt x="111759" y="99694"/>
                </a:lnTo>
                <a:lnTo>
                  <a:pt x="103300" y="89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90242" y="3606800"/>
            <a:ext cx="1177290" cy="962025"/>
          </a:xfrm>
          <a:custGeom>
            <a:avLst/>
            <a:gdLst/>
            <a:ahLst/>
            <a:cxnLst/>
            <a:rect l="l" t="t" r="r" b="b"/>
            <a:pathLst>
              <a:path w="1177289" h="962025">
                <a:moveTo>
                  <a:pt x="321691" y="127762"/>
                </a:moveTo>
                <a:lnTo>
                  <a:pt x="320255" y="78359"/>
                </a:lnTo>
                <a:lnTo>
                  <a:pt x="318008" y="0"/>
                </a:lnTo>
                <a:lnTo>
                  <a:pt x="218059" y="79502"/>
                </a:lnTo>
                <a:lnTo>
                  <a:pt x="252590" y="95592"/>
                </a:lnTo>
                <a:lnTo>
                  <a:pt x="34582" y="564629"/>
                </a:lnTo>
                <a:lnTo>
                  <a:pt x="0" y="548513"/>
                </a:lnTo>
                <a:lnTo>
                  <a:pt x="3683" y="676275"/>
                </a:lnTo>
                <a:lnTo>
                  <a:pt x="102184" y="597916"/>
                </a:lnTo>
                <a:lnTo>
                  <a:pt x="103632" y="596773"/>
                </a:lnTo>
                <a:lnTo>
                  <a:pt x="69088" y="580694"/>
                </a:lnTo>
                <a:lnTo>
                  <a:pt x="287096" y="111658"/>
                </a:lnTo>
                <a:lnTo>
                  <a:pt x="321691" y="127762"/>
                </a:lnTo>
                <a:close/>
              </a:path>
              <a:path w="1177289" h="962025">
                <a:moveTo>
                  <a:pt x="1176782" y="541274"/>
                </a:moveTo>
                <a:lnTo>
                  <a:pt x="1049147" y="538480"/>
                </a:lnTo>
                <a:lnTo>
                  <a:pt x="1065364" y="572884"/>
                </a:lnTo>
                <a:lnTo>
                  <a:pt x="387819" y="892797"/>
                </a:lnTo>
                <a:lnTo>
                  <a:pt x="371602" y="858393"/>
                </a:lnTo>
                <a:lnTo>
                  <a:pt x="292608" y="958850"/>
                </a:lnTo>
                <a:lnTo>
                  <a:pt x="420370" y="961771"/>
                </a:lnTo>
                <a:lnTo>
                  <a:pt x="407898" y="935355"/>
                </a:lnTo>
                <a:lnTo>
                  <a:pt x="404063" y="927227"/>
                </a:lnTo>
                <a:lnTo>
                  <a:pt x="1081608" y="607314"/>
                </a:lnTo>
                <a:lnTo>
                  <a:pt x="1097915" y="641858"/>
                </a:lnTo>
                <a:lnTo>
                  <a:pt x="1158354" y="564769"/>
                </a:lnTo>
                <a:lnTo>
                  <a:pt x="1176782" y="54127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1384" y="4316348"/>
            <a:ext cx="236854" cy="730250"/>
          </a:xfrm>
          <a:custGeom>
            <a:avLst/>
            <a:gdLst/>
            <a:ahLst/>
            <a:cxnLst/>
            <a:rect l="l" t="t" r="r" b="b"/>
            <a:pathLst>
              <a:path w="236854" h="730250">
                <a:moveTo>
                  <a:pt x="0" y="605663"/>
                </a:moveTo>
                <a:lnTo>
                  <a:pt x="27939" y="730250"/>
                </a:lnTo>
                <a:lnTo>
                  <a:pt x="102848" y="642493"/>
                </a:lnTo>
                <a:lnTo>
                  <a:pt x="69341" y="642493"/>
                </a:lnTo>
                <a:lnTo>
                  <a:pt x="32385" y="633221"/>
                </a:lnTo>
                <a:lnTo>
                  <a:pt x="36948" y="614804"/>
                </a:lnTo>
                <a:lnTo>
                  <a:pt x="0" y="605663"/>
                </a:lnTo>
                <a:close/>
              </a:path>
              <a:path w="236854" h="730250">
                <a:moveTo>
                  <a:pt x="36948" y="614804"/>
                </a:moveTo>
                <a:lnTo>
                  <a:pt x="32385" y="633221"/>
                </a:lnTo>
                <a:lnTo>
                  <a:pt x="69341" y="642493"/>
                </a:lnTo>
                <a:lnTo>
                  <a:pt x="73935" y="623956"/>
                </a:lnTo>
                <a:lnTo>
                  <a:pt x="36948" y="614804"/>
                </a:lnTo>
                <a:close/>
              </a:path>
              <a:path w="236854" h="730250">
                <a:moveTo>
                  <a:pt x="73935" y="623956"/>
                </a:moveTo>
                <a:lnTo>
                  <a:pt x="69341" y="642493"/>
                </a:lnTo>
                <a:lnTo>
                  <a:pt x="102848" y="642493"/>
                </a:lnTo>
                <a:lnTo>
                  <a:pt x="110870" y="633094"/>
                </a:lnTo>
                <a:lnTo>
                  <a:pt x="73935" y="623956"/>
                </a:lnTo>
                <a:close/>
              </a:path>
              <a:path w="236854" h="730250">
                <a:moveTo>
                  <a:pt x="162919" y="106420"/>
                </a:moveTo>
                <a:lnTo>
                  <a:pt x="36948" y="614804"/>
                </a:lnTo>
                <a:lnTo>
                  <a:pt x="73935" y="623956"/>
                </a:lnTo>
                <a:lnTo>
                  <a:pt x="199906" y="115572"/>
                </a:lnTo>
                <a:lnTo>
                  <a:pt x="162919" y="106420"/>
                </a:lnTo>
                <a:close/>
              </a:path>
              <a:path w="236854" h="730250">
                <a:moveTo>
                  <a:pt x="228603" y="87883"/>
                </a:moveTo>
                <a:lnTo>
                  <a:pt x="167512" y="87883"/>
                </a:lnTo>
                <a:lnTo>
                  <a:pt x="204469" y="97155"/>
                </a:lnTo>
                <a:lnTo>
                  <a:pt x="199906" y="115572"/>
                </a:lnTo>
                <a:lnTo>
                  <a:pt x="236854" y="124713"/>
                </a:lnTo>
                <a:lnTo>
                  <a:pt x="228603" y="87883"/>
                </a:lnTo>
                <a:close/>
              </a:path>
              <a:path w="236854" h="730250">
                <a:moveTo>
                  <a:pt x="167512" y="87883"/>
                </a:moveTo>
                <a:lnTo>
                  <a:pt x="162919" y="106420"/>
                </a:lnTo>
                <a:lnTo>
                  <a:pt x="199906" y="115572"/>
                </a:lnTo>
                <a:lnTo>
                  <a:pt x="204469" y="97155"/>
                </a:lnTo>
                <a:lnTo>
                  <a:pt x="167512" y="87883"/>
                </a:lnTo>
                <a:close/>
              </a:path>
              <a:path w="236854" h="730250">
                <a:moveTo>
                  <a:pt x="208914" y="0"/>
                </a:moveTo>
                <a:lnTo>
                  <a:pt x="125984" y="97281"/>
                </a:lnTo>
                <a:lnTo>
                  <a:pt x="162919" y="106420"/>
                </a:lnTo>
                <a:lnTo>
                  <a:pt x="167512" y="87883"/>
                </a:lnTo>
                <a:lnTo>
                  <a:pt x="228603" y="87883"/>
                </a:lnTo>
                <a:lnTo>
                  <a:pt x="20891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36800" y="4987925"/>
            <a:ext cx="644525" cy="363855"/>
          </a:xfrm>
          <a:custGeom>
            <a:avLst/>
            <a:gdLst/>
            <a:ahLst/>
            <a:cxnLst/>
            <a:rect l="l" t="t" r="r" b="b"/>
            <a:pathLst>
              <a:path w="644525" h="363854">
                <a:moveTo>
                  <a:pt x="535568" y="323993"/>
                </a:moveTo>
                <a:lnTo>
                  <a:pt x="516889" y="357124"/>
                </a:lnTo>
                <a:lnTo>
                  <a:pt x="644525" y="363474"/>
                </a:lnTo>
                <a:lnTo>
                  <a:pt x="624206" y="333375"/>
                </a:lnTo>
                <a:lnTo>
                  <a:pt x="552195" y="333375"/>
                </a:lnTo>
                <a:lnTo>
                  <a:pt x="535568" y="323993"/>
                </a:lnTo>
                <a:close/>
              </a:path>
              <a:path w="644525" h="363854">
                <a:moveTo>
                  <a:pt x="554303" y="290761"/>
                </a:moveTo>
                <a:lnTo>
                  <a:pt x="535568" y="323993"/>
                </a:lnTo>
                <a:lnTo>
                  <a:pt x="552195" y="333375"/>
                </a:lnTo>
                <a:lnTo>
                  <a:pt x="570864" y="300100"/>
                </a:lnTo>
                <a:lnTo>
                  <a:pt x="554303" y="290761"/>
                </a:lnTo>
                <a:close/>
              </a:path>
              <a:path w="644525" h="363854">
                <a:moveTo>
                  <a:pt x="573024" y="257556"/>
                </a:moveTo>
                <a:lnTo>
                  <a:pt x="554303" y="290761"/>
                </a:lnTo>
                <a:lnTo>
                  <a:pt x="570864" y="300100"/>
                </a:lnTo>
                <a:lnTo>
                  <a:pt x="552195" y="333375"/>
                </a:lnTo>
                <a:lnTo>
                  <a:pt x="624206" y="333375"/>
                </a:lnTo>
                <a:lnTo>
                  <a:pt x="573024" y="257556"/>
                </a:lnTo>
                <a:close/>
              </a:path>
              <a:path w="644525" h="363854">
                <a:moveTo>
                  <a:pt x="108904" y="39573"/>
                </a:moveTo>
                <a:lnTo>
                  <a:pt x="90219" y="72716"/>
                </a:lnTo>
                <a:lnTo>
                  <a:pt x="535568" y="323993"/>
                </a:lnTo>
                <a:lnTo>
                  <a:pt x="554303" y="290761"/>
                </a:lnTo>
                <a:lnTo>
                  <a:pt x="108904" y="39573"/>
                </a:lnTo>
                <a:close/>
              </a:path>
              <a:path w="644525" h="363854">
                <a:moveTo>
                  <a:pt x="0" y="0"/>
                </a:moveTo>
                <a:lnTo>
                  <a:pt x="71500" y="105918"/>
                </a:lnTo>
                <a:lnTo>
                  <a:pt x="90219" y="72716"/>
                </a:lnTo>
                <a:lnTo>
                  <a:pt x="73660" y="63373"/>
                </a:lnTo>
                <a:lnTo>
                  <a:pt x="92329" y="30225"/>
                </a:lnTo>
                <a:lnTo>
                  <a:pt x="114174" y="30225"/>
                </a:lnTo>
                <a:lnTo>
                  <a:pt x="127635" y="6350"/>
                </a:lnTo>
                <a:lnTo>
                  <a:pt x="0" y="0"/>
                </a:lnTo>
                <a:close/>
              </a:path>
              <a:path w="644525" h="363854">
                <a:moveTo>
                  <a:pt x="92329" y="30225"/>
                </a:moveTo>
                <a:lnTo>
                  <a:pt x="73660" y="63373"/>
                </a:lnTo>
                <a:lnTo>
                  <a:pt x="90219" y="72716"/>
                </a:lnTo>
                <a:lnTo>
                  <a:pt x="108904" y="39573"/>
                </a:lnTo>
                <a:lnTo>
                  <a:pt x="92329" y="30225"/>
                </a:lnTo>
                <a:close/>
              </a:path>
              <a:path w="644525" h="363854">
                <a:moveTo>
                  <a:pt x="114174" y="30225"/>
                </a:moveTo>
                <a:lnTo>
                  <a:pt x="92329" y="30225"/>
                </a:lnTo>
                <a:lnTo>
                  <a:pt x="108904" y="39573"/>
                </a:lnTo>
                <a:lnTo>
                  <a:pt x="114174" y="3022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4350" y="2441575"/>
            <a:ext cx="735330" cy="492125"/>
          </a:xfrm>
          <a:custGeom>
            <a:avLst/>
            <a:gdLst/>
            <a:ahLst/>
            <a:cxnLst/>
            <a:rect l="l" t="t" r="r" b="b"/>
            <a:pathLst>
              <a:path w="735329" h="492125">
                <a:moveTo>
                  <a:pt x="63118" y="381000"/>
                </a:moveTo>
                <a:lnTo>
                  <a:pt x="0" y="492125"/>
                </a:lnTo>
                <a:lnTo>
                  <a:pt x="126745" y="475996"/>
                </a:lnTo>
                <a:lnTo>
                  <a:pt x="112625" y="454913"/>
                </a:lnTo>
                <a:lnTo>
                  <a:pt x="89788" y="454913"/>
                </a:lnTo>
                <a:lnTo>
                  <a:pt x="68580" y="423290"/>
                </a:lnTo>
                <a:lnTo>
                  <a:pt x="84366" y="412722"/>
                </a:lnTo>
                <a:lnTo>
                  <a:pt x="63118" y="381000"/>
                </a:lnTo>
                <a:close/>
              </a:path>
              <a:path w="735329" h="492125">
                <a:moveTo>
                  <a:pt x="84366" y="412722"/>
                </a:moveTo>
                <a:lnTo>
                  <a:pt x="68580" y="423290"/>
                </a:lnTo>
                <a:lnTo>
                  <a:pt x="89788" y="454913"/>
                </a:lnTo>
                <a:lnTo>
                  <a:pt x="105555" y="444358"/>
                </a:lnTo>
                <a:lnTo>
                  <a:pt x="84366" y="412722"/>
                </a:lnTo>
                <a:close/>
              </a:path>
              <a:path w="735329" h="492125">
                <a:moveTo>
                  <a:pt x="105555" y="444358"/>
                </a:moveTo>
                <a:lnTo>
                  <a:pt x="89788" y="454913"/>
                </a:lnTo>
                <a:lnTo>
                  <a:pt x="112625" y="454913"/>
                </a:lnTo>
                <a:lnTo>
                  <a:pt x="105555" y="444358"/>
                </a:lnTo>
                <a:close/>
              </a:path>
              <a:path w="735329" h="492125">
                <a:moveTo>
                  <a:pt x="629432" y="47824"/>
                </a:moveTo>
                <a:lnTo>
                  <a:pt x="84366" y="412722"/>
                </a:lnTo>
                <a:lnTo>
                  <a:pt x="105555" y="444358"/>
                </a:lnTo>
                <a:lnTo>
                  <a:pt x="650621" y="79461"/>
                </a:lnTo>
                <a:lnTo>
                  <a:pt x="629432" y="47824"/>
                </a:lnTo>
                <a:close/>
              </a:path>
              <a:path w="735329" h="492125">
                <a:moveTo>
                  <a:pt x="713813" y="37211"/>
                </a:moveTo>
                <a:lnTo>
                  <a:pt x="645287" y="37211"/>
                </a:lnTo>
                <a:lnTo>
                  <a:pt x="666496" y="68834"/>
                </a:lnTo>
                <a:lnTo>
                  <a:pt x="650621" y="79461"/>
                </a:lnTo>
                <a:lnTo>
                  <a:pt x="671829" y="111125"/>
                </a:lnTo>
                <a:lnTo>
                  <a:pt x="713813" y="37211"/>
                </a:lnTo>
                <a:close/>
              </a:path>
              <a:path w="735329" h="492125">
                <a:moveTo>
                  <a:pt x="645287" y="37211"/>
                </a:moveTo>
                <a:lnTo>
                  <a:pt x="629432" y="47824"/>
                </a:lnTo>
                <a:lnTo>
                  <a:pt x="650621" y="79461"/>
                </a:lnTo>
                <a:lnTo>
                  <a:pt x="666496" y="68834"/>
                </a:lnTo>
                <a:lnTo>
                  <a:pt x="645287" y="37211"/>
                </a:lnTo>
                <a:close/>
              </a:path>
              <a:path w="735329" h="492125">
                <a:moveTo>
                  <a:pt x="734949" y="0"/>
                </a:moveTo>
                <a:lnTo>
                  <a:pt x="608202" y="16128"/>
                </a:lnTo>
                <a:lnTo>
                  <a:pt x="629432" y="47824"/>
                </a:lnTo>
                <a:lnTo>
                  <a:pt x="645287" y="37211"/>
                </a:lnTo>
                <a:lnTo>
                  <a:pt x="713813" y="37211"/>
                </a:lnTo>
                <a:lnTo>
                  <a:pt x="73494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9336" y="2681223"/>
            <a:ext cx="260985" cy="792480"/>
          </a:xfrm>
          <a:custGeom>
            <a:avLst/>
            <a:gdLst/>
            <a:ahLst/>
            <a:cxnLst/>
            <a:rect l="l" t="t" r="r" b="b"/>
            <a:pathLst>
              <a:path w="260985" h="792479">
                <a:moveTo>
                  <a:pt x="0" y="667130"/>
                </a:moveTo>
                <a:lnTo>
                  <a:pt x="26162" y="792226"/>
                </a:lnTo>
                <a:lnTo>
                  <a:pt x="102793" y="704976"/>
                </a:lnTo>
                <a:lnTo>
                  <a:pt x="68834" y="704976"/>
                </a:lnTo>
                <a:lnTo>
                  <a:pt x="32003" y="695198"/>
                </a:lnTo>
                <a:lnTo>
                  <a:pt x="36825" y="676824"/>
                </a:lnTo>
                <a:lnTo>
                  <a:pt x="0" y="667130"/>
                </a:lnTo>
                <a:close/>
              </a:path>
              <a:path w="260985" h="792479">
                <a:moveTo>
                  <a:pt x="36825" y="676824"/>
                </a:moveTo>
                <a:lnTo>
                  <a:pt x="32003" y="695198"/>
                </a:lnTo>
                <a:lnTo>
                  <a:pt x="68834" y="704976"/>
                </a:lnTo>
                <a:lnTo>
                  <a:pt x="73679" y="686524"/>
                </a:lnTo>
                <a:lnTo>
                  <a:pt x="36825" y="676824"/>
                </a:lnTo>
                <a:close/>
              </a:path>
              <a:path w="260985" h="792479">
                <a:moveTo>
                  <a:pt x="73679" y="686524"/>
                </a:moveTo>
                <a:lnTo>
                  <a:pt x="68834" y="704976"/>
                </a:lnTo>
                <a:lnTo>
                  <a:pt x="102793" y="704976"/>
                </a:lnTo>
                <a:lnTo>
                  <a:pt x="110489" y="696213"/>
                </a:lnTo>
                <a:lnTo>
                  <a:pt x="73679" y="686524"/>
                </a:lnTo>
                <a:close/>
              </a:path>
              <a:path w="260985" h="792479">
                <a:moveTo>
                  <a:pt x="186686" y="105778"/>
                </a:moveTo>
                <a:lnTo>
                  <a:pt x="36825" y="676824"/>
                </a:lnTo>
                <a:lnTo>
                  <a:pt x="73679" y="686524"/>
                </a:lnTo>
                <a:lnTo>
                  <a:pt x="223635" y="115451"/>
                </a:lnTo>
                <a:lnTo>
                  <a:pt x="186686" y="105778"/>
                </a:lnTo>
                <a:close/>
              </a:path>
              <a:path w="260985" h="792479">
                <a:moveTo>
                  <a:pt x="252550" y="87375"/>
                </a:moveTo>
                <a:lnTo>
                  <a:pt x="191515" y="87375"/>
                </a:lnTo>
                <a:lnTo>
                  <a:pt x="228473" y="97027"/>
                </a:lnTo>
                <a:lnTo>
                  <a:pt x="223635" y="115451"/>
                </a:lnTo>
                <a:lnTo>
                  <a:pt x="260476" y="125095"/>
                </a:lnTo>
                <a:lnTo>
                  <a:pt x="252550" y="87375"/>
                </a:lnTo>
                <a:close/>
              </a:path>
              <a:path w="260985" h="792479">
                <a:moveTo>
                  <a:pt x="191515" y="87375"/>
                </a:moveTo>
                <a:lnTo>
                  <a:pt x="186686" y="105778"/>
                </a:lnTo>
                <a:lnTo>
                  <a:pt x="223635" y="115451"/>
                </a:lnTo>
                <a:lnTo>
                  <a:pt x="228473" y="97027"/>
                </a:lnTo>
                <a:lnTo>
                  <a:pt x="191515" y="87375"/>
                </a:lnTo>
                <a:close/>
              </a:path>
              <a:path w="260985" h="792479">
                <a:moveTo>
                  <a:pt x="234187" y="0"/>
                </a:moveTo>
                <a:lnTo>
                  <a:pt x="149860" y="96138"/>
                </a:lnTo>
                <a:lnTo>
                  <a:pt x="186686" y="105778"/>
                </a:lnTo>
                <a:lnTo>
                  <a:pt x="191515" y="87375"/>
                </a:lnTo>
                <a:lnTo>
                  <a:pt x="252550" y="87375"/>
                </a:lnTo>
                <a:lnTo>
                  <a:pt x="23418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4375" y="2208910"/>
            <a:ext cx="717550" cy="195580"/>
          </a:xfrm>
          <a:custGeom>
            <a:avLst/>
            <a:gdLst/>
            <a:ahLst/>
            <a:cxnLst/>
            <a:rect l="l" t="t" r="r" b="b"/>
            <a:pathLst>
              <a:path w="717550" h="195580">
                <a:moveTo>
                  <a:pt x="601678" y="157889"/>
                </a:moveTo>
                <a:lnTo>
                  <a:pt x="595376" y="195452"/>
                </a:lnTo>
                <a:lnTo>
                  <a:pt x="707610" y="161036"/>
                </a:lnTo>
                <a:lnTo>
                  <a:pt x="620395" y="161036"/>
                </a:lnTo>
                <a:lnTo>
                  <a:pt x="601678" y="157889"/>
                </a:lnTo>
                <a:close/>
              </a:path>
              <a:path w="717550" h="195580">
                <a:moveTo>
                  <a:pt x="607987" y="120291"/>
                </a:moveTo>
                <a:lnTo>
                  <a:pt x="601678" y="157889"/>
                </a:lnTo>
                <a:lnTo>
                  <a:pt x="620395" y="161036"/>
                </a:lnTo>
                <a:lnTo>
                  <a:pt x="626745" y="123443"/>
                </a:lnTo>
                <a:lnTo>
                  <a:pt x="607987" y="120291"/>
                </a:lnTo>
                <a:close/>
              </a:path>
              <a:path w="717550" h="195580">
                <a:moveTo>
                  <a:pt x="614299" y="82676"/>
                </a:moveTo>
                <a:lnTo>
                  <a:pt x="607987" y="120291"/>
                </a:lnTo>
                <a:lnTo>
                  <a:pt x="626745" y="123443"/>
                </a:lnTo>
                <a:lnTo>
                  <a:pt x="620395" y="161036"/>
                </a:lnTo>
                <a:lnTo>
                  <a:pt x="707610" y="161036"/>
                </a:lnTo>
                <a:lnTo>
                  <a:pt x="717550" y="157987"/>
                </a:lnTo>
                <a:lnTo>
                  <a:pt x="614299" y="82676"/>
                </a:lnTo>
                <a:close/>
              </a:path>
              <a:path w="717550" h="195580">
                <a:moveTo>
                  <a:pt x="115860" y="37582"/>
                </a:moveTo>
                <a:lnTo>
                  <a:pt x="109548" y="75159"/>
                </a:lnTo>
                <a:lnTo>
                  <a:pt x="601678" y="157889"/>
                </a:lnTo>
                <a:lnTo>
                  <a:pt x="607987" y="120291"/>
                </a:lnTo>
                <a:lnTo>
                  <a:pt x="115860" y="37582"/>
                </a:lnTo>
                <a:close/>
              </a:path>
              <a:path w="717550" h="195580">
                <a:moveTo>
                  <a:pt x="122174" y="0"/>
                </a:moveTo>
                <a:lnTo>
                  <a:pt x="0" y="37337"/>
                </a:lnTo>
                <a:lnTo>
                  <a:pt x="103250" y="112649"/>
                </a:lnTo>
                <a:lnTo>
                  <a:pt x="109548" y="75159"/>
                </a:lnTo>
                <a:lnTo>
                  <a:pt x="90804" y="72009"/>
                </a:lnTo>
                <a:lnTo>
                  <a:pt x="97027" y="34416"/>
                </a:lnTo>
                <a:lnTo>
                  <a:pt x="116392" y="34416"/>
                </a:lnTo>
                <a:lnTo>
                  <a:pt x="122174" y="0"/>
                </a:lnTo>
                <a:close/>
              </a:path>
              <a:path w="717550" h="195580">
                <a:moveTo>
                  <a:pt x="97027" y="34416"/>
                </a:moveTo>
                <a:lnTo>
                  <a:pt x="90804" y="72009"/>
                </a:lnTo>
                <a:lnTo>
                  <a:pt x="109548" y="75159"/>
                </a:lnTo>
                <a:lnTo>
                  <a:pt x="115860" y="37582"/>
                </a:lnTo>
                <a:lnTo>
                  <a:pt x="97027" y="34416"/>
                </a:lnTo>
                <a:close/>
              </a:path>
              <a:path w="717550" h="195580">
                <a:moveTo>
                  <a:pt x="116392" y="34416"/>
                </a:moveTo>
                <a:lnTo>
                  <a:pt x="97027" y="34416"/>
                </a:lnTo>
                <a:lnTo>
                  <a:pt x="115860" y="37582"/>
                </a:lnTo>
                <a:lnTo>
                  <a:pt x="116392" y="344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1648" y="2209419"/>
            <a:ext cx="854075" cy="221615"/>
          </a:xfrm>
          <a:custGeom>
            <a:avLst/>
            <a:gdLst/>
            <a:ahLst/>
            <a:cxnLst/>
            <a:rect l="l" t="t" r="r" b="b"/>
            <a:pathLst>
              <a:path w="854075" h="221614">
                <a:moveTo>
                  <a:pt x="102997" y="108711"/>
                </a:moveTo>
                <a:lnTo>
                  <a:pt x="0" y="184530"/>
                </a:lnTo>
                <a:lnTo>
                  <a:pt x="122427" y="221360"/>
                </a:lnTo>
                <a:lnTo>
                  <a:pt x="116513" y="187070"/>
                </a:lnTo>
                <a:lnTo>
                  <a:pt x="97154" y="187070"/>
                </a:lnTo>
                <a:lnTo>
                  <a:pt x="90677" y="149478"/>
                </a:lnTo>
                <a:lnTo>
                  <a:pt x="109468" y="146230"/>
                </a:lnTo>
                <a:lnTo>
                  <a:pt x="102997" y="108711"/>
                </a:lnTo>
                <a:close/>
              </a:path>
              <a:path w="854075" h="221614">
                <a:moveTo>
                  <a:pt x="109468" y="146230"/>
                </a:moveTo>
                <a:lnTo>
                  <a:pt x="90677" y="149478"/>
                </a:lnTo>
                <a:lnTo>
                  <a:pt x="97154" y="187070"/>
                </a:lnTo>
                <a:lnTo>
                  <a:pt x="115952" y="183821"/>
                </a:lnTo>
                <a:lnTo>
                  <a:pt x="109468" y="146230"/>
                </a:lnTo>
                <a:close/>
              </a:path>
              <a:path w="854075" h="221614">
                <a:moveTo>
                  <a:pt x="115952" y="183821"/>
                </a:moveTo>
                <a:lnTo>
                  <a:pt x="97154" y="187070"/>
                </a:lnTo>
                <a:lnTo>
                  <a:pt x="116513" y="187070"/>
                </a:lnTo>
                <a:lnTo>
                  <a:pt x="115952" y="183821"/>
                </a:lnTo>
                <a:close/>
              </a:path>
              <a:path w="854075" h="221614">
                <a:moveTo>
                  <a:pt x="738249" y="37539"/>
                </a:moveTo>
                <a:lnTo>
                  <a:pt x="109468" y="146230"/>
                </a:lnTo>
                <a:lnTo>
                  <a:pt x="115952" y="183821"/>
                </a:lnTo>
                <a:lnTo>
                  <a:pt x="744733" y="75130"/>
                </a:lnTo>
                <a:lnTo>
                  <a:pt x="738249" y="37539"/>
                </a:lnTo>
                <a:close/>
              </a:path>
              <a:path w="854075" h="221614">
                <a:moveTo>
                  <a:pt x="845640" y="34289"/>
                </a:moveTo>
                <a:lnTo>
                  <a:pt x="757047" y="34289"/>
                </a:lnTo>
                <a:lnTo>
                  <a:pt x="763524" y="71881"/>
                </a:lnTo>
                <a:lnTo>
                  <a:pt x="744733" y="75130"/>
                </a:lnTo>
                <a:lnTo>
                  <a:pt x="751204" y="112648"/>
                </a:lnTo>
                <a:lnTo>
                  <a:pt x="854075" y="36829"/>
                </a:lnTo>
                <a:lnTo>
                  <a:pt x="845640" y="34289"/>
                </a:lnTo>
                <a:close/>
              </a:path>
              <a:path w="854075" h="221614">
                <a:moveTo>
                  <a:pt x="757047" y="34289"/>
                </a:moveTo>
                <a:lnTo>
                  <a:pt x="738249" y="37539"/>
                </a:lnTo>
                <a:lnTo>
                  <a:pt x="744733" y="75130"/>
                </a:lnTo>
                <a:lnTo>
                  <a:pt x="763524" y="71881"/>
                </a:lnTo>
                <a:lnTo>
                  <a:pt x="757047" y="34289"/>
                </a:lnTo>
                <a:close/>
              </a:path>
              <a:path w="854075" h="221614">
                <a:moveTo>
                  <a:pt x="731774" y="0"/>
                </a:moveTo>
                <a:lnTo>
                  <a:pt x="738249" y="37539"/>
                </a:lnTo>
                <a:lnTo>
                  <a:pt x="757047" y="34289"/>
                </a:lnTo>
                <a:lnTo>
                  <a:pt x="845640" y="34289"/>
                </a:lnTo>
                <a:lnTo>
                  <a:pt x="73177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27797" y="2457450"/>
            <a:ext cx="411480" cy="987425"/>
          </a:xfrm>
          <a:custGeom>
            <a:avLst/>
            <a:gdLst/>
            <a:ahLst/>
            <a:cxnLst/>
            <a:rect l="l" t="t" r="r" b="b"/>
            <a:pathLst>
              <a:path w="411479" h="987425">
                <a:moveTo>
                  <a:pt x="340629" y="888071"/>
                </a:moveTo>
                <a:lnTo>
                  <a:pt x="305053" y="902080"/>
                </a:lnTo>
                <a:lnTo>
                  <a:pt x="400176" y="987425"/>
                </a:lnTo>
                <a:lnTo>
                  <a:pt x="407430" y="905763"/>
                </a:lnTo>
                <a:lnTo>
                  <a:pt x="347599" y="905763"/>
                </a:lnTo>
                <a:lnTo>
                  <a:pt x="340629" y="888071"/>
                </a:lnTo>
                <a:close/>
              </a:path>
              <a:path w="411479" h="987425">
                <a:moveTo>
                  <a:pt x="376067" y="874116"/>
                </a:moveTo>
                <a:lnTo>
                  <a:pt x="340629" y="888071"/>
                </a:lnTo>
                <a:lnTo>
                  <a:pt x="347599" y="905763"/>
                </a:lnTo>
                <a:lnTo>
                  <a:pt x="383031" y="891794"/>
                </a:lnTo>
                <a:lnTo>
                  <a:pt x="376067" y="874116"/>
                </a:lnTo>
                <a:close/>
              </a:path>
              <a:path w="411479" h="987425">
                <a:moveTo>
                  <a:pt x="411479" y="860171"/>
                </a:moveTo>
                <a:lnTo>
                  <a:pt x="376067" y="874116"/>
                </a:lnTo>
                <a:lnTo>
                  <a:pt x="383031" y="891794"/>
                </a:lnTo>
                <a:lnTo>
                  <a:pt x="347599" y="905763"/>
                </a:lnTo>
                <a:lnTo>
                  <a:pt x="407430" y="905763"/>
                </a:lnTo>
                <a:lnTo>
                  <a:pt x="411479" y="860171"/>
                </a:lnTo>
                <a:close/>
              </a:path>
              <a:path w="411479" h="987425">
                <a:moveTo>
                  <a:pt x="70839" y="99324"/>
                </a:moveTo>
                <a:lnTo>
                  <a:pt x="35406" y="113294"/>
                </a:lnTo>
                <a:lnTo>
                  <a:pt x="340629" y="888071"/>
                </a:lnTo>
                <a:lnTo>
                  <a:pt x="376067" y="874116"/>
                </a:lnTo>
                <a:lnTo>
                  <a:pt x="70839" y="99324"/>
                </a:lnTo>
                <a:close/>
              </a:path>
              <a:path w="411479" h="987425">
                <a:moveTo>
                  <a:pt x="11175" y="0"/>
                </a:moveTo>
                <a:lnTo>
                  <a:pt x="0" y="127253"/>
                </a:lnTo>
                <a:lnTo>
                  <a:pt x="35406" y="113294"/>
                </a:lnTo>
                <a:lnTo>
                  <a:pt x="28448" y="95630"/>
                </a:lnTo>
                <a:lnTo>
                  <a:pt x="63880" y="81661"/>
                </a:lnTo>
                <a:lnTo>
                  <a:pt x="102193" y="81661"/>
                </a:lnTo>
                <a:lnTo>
                  <a:pt x="11175" y="0"/>
                </a:lnTo>
                <a:close/>
              </a:path>
              <a:path w="411479" h="987425">
                <a:moveTo>
                  <a:pt x="63880" y="81661"/>
                </a:moveTo>
                <a:lnTo>
                  <a:pt x="28448" y="95630"/>
                </a:lnTo>
                <a:lnTo>
                  <a:pt x="35406" y="113294"/>
                </a:lnTo>
                <a:lnTo>
                  <a:pt x="70839" y="99324"/>
                </a:lnTo>
                <a:lnTo>
                  <a:pt x="63880" y="81661"/>
                </a:lnTo>
                <a:close/>
              </a:path>
              <a:path w="411479" h="987425">
                <a:moveTo>
                  <a:pt x="102193" y="81661"/>
                </a:moveTo>
                <a:lnTo>
                  <a:pt x="63880" y="81661"/>
                </a:lnTo>
                <a:lnTo>
                  <a:pt x="70839" y="99324"/>
                </a:lnTo>
                <a:lnTo>
                  <a:pt x="106299" y="85344"/>
                </a:lnTo>
                <a:lnTo>
                  <a:pt x="102193" y="816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7923" y="2501900"/>
            <a:ext cx="447675" cy="730250"/>
          </a:xfrm>
          <a:custGeom>
            <a:avLst/>
            <a:gdLst/>
            <a:ahLst/>
            <a:cxnLst/>
            <a:rect l="l" t="t" r="r" b="b"/>
            <a:pathLst>
              <a:path w="447675" h="730250">
                <a:moveTo>
                  <a:pt x="11049" y="602996"/>
                </a:moveTo>
                <a:lnTo>
                  <a:pt x="0" y="730250"/>
                </a:lnTo>
                <a:lnTo>
                  <a:pt x="108584" y="662686"/>
                </a:lnTo>
                <a:lnTo>
                  <a:pt x="102566" y="659002"/>
                </a:lnTo>
                <a:lnTo>
                  <a:pt x="66040" y="659002"/>
                </a:lnTo>
                <a:lnTo>
                  <a:pt x="33654" y="639063"/>
                </a:lnTo>
                <a:lnTo>
                  <a:pt x="43566" y="622896"/>
                </a:lnTo>
                <a:lnTo>
                  <a:pt x="11049" y="602996"/>
                </a:lnTo>
                <a:close/>
              </a:path>
              <a:path w="447675" h="730250">
                <a:moveTo>
                  <a:pt x="43566" y="622896"/>
                </a:moveTo>
                <a:lnTo>
                  <a:pt x="33654" y="639063"/>
                </a:lnTo>
                <a:lnTo>
                  <a:pt x="66040" y="659002"/>
                </a:lnTo>
                <a:lnTo>
                  <a:pt x="76005" y="642747"/>
                </a:lnTo>
                <a:lnTo>
                  <a:pt x="43566" y="622896"/>
                </a:lnTo>
                <a:close/>
              </a:path>
              <a:path w="447675" h="730250">
                <a:moveTo>
                  <a:pt x="76005" y="642747"/>
                </a:moveTo>
                <a:lnTo>
                  <a:pt x="66040" y="659002"/>
                </a:lnTo>
                <a:lnTo>
                  <a:pt x="102566" y="659002"/>
                </a:lnTo>
                <a:lnTo>
                  <a:pt x="76005" y="642747"/>
                </a:lnTo>
                <a:close/>
              </a:path>
              <a:path w="447675" h="730250">
                <a:moveTo>
                  <a:pt x="371796" y="87502"/>
                </a:moveTo>
                <a:lnTo>
                  <a:pt x="43566" y="622896"/>
                </a:lnTo>
                <a:lnTo>
                  <a:pt x="76005" y="642747"/>
                </a:lnTo>
                <a:lnTo>
                  <a:pt x="404235" y="107353"/>
                </a:lnTo>
                <a:lnTo>
                  <a:pt x="371796" y="87502"/>
                </a:lnTo>
                <a:close/>
              </a:path>
              <a:path w="447675" h="730250">
                <a:moveTo>
                  <a:pt x="441559" y="71247"/>
                </a:moveTo>
                <a:lnTo>
                  <a:pt x="381761" y="71247"/>
                </a:lnTo>
                <a:lnTo>
                  <a:pt x="414147" y="91186"/>
                </a:lnTo>
                <a:lnTo>
                  <a:pt x="404235" y="107353"/>
                </a:lnTo>
                <a:lnTo>
                  <a:pt x="436752" y="127253"/>
                </a:lnTo>
                <a:lnTo>
                  <a:pt x="441559" y="71247"/>
                </a:lnTo>
                <a:close/>
              </a:path>
              <a:path w="447675" h="730250">
                <a:moveTo>
                  <a:pt x="381761" y="71247"/>
                </a:moveTo>
                <a:lnTo>
                  <a:pt x="371796" y="87502"/>
                </a:lnTo>
                <a:lnTo>
                  <a:pt x="404235" y="107353"/>
                </a:lnTo>
                <a:lnTo>
                  <a:pt x="414147" y="91186"/>
                </a:lnTo>
                <a:lnTo>
                  <a:pt x="381761" y="71247"/>
                </a:lnTo>
                <a:close/>
              </a:path>
              <a:path w="447675" h="730250">
                <a:moveTo>
                  <a:pt x="447675" y="0"/>
                </a:moveTo>
                <a:lnTo>
                  <a:pt x="339217" y="67563"/>
                </a:lnTo>
                <a:lnTo>
                  <a:pt x="371796" y="87502"/>
                </a:lnTo>
                <a:lnTo>
                  <a:pt x="381761" y="71247"/>
                </a:lnTo>
                <a:lnTo>
                  <a:pt x="441559" y="71247"/>
                </a:lnTo>
                <a:lnTo>
                  <a:pt x="44767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3023" y="3575177"/>
            <a:ext cx="824230" cy="298450"/>
          </a:xfrm>
          <a:custGeom>
            <a:avLst/>
            <a:gdLst/>
            <a:ahLst/>
            <a:cxnLst/>
            <a:rect l="l" t="t" r="r" b="b"/>
            <a:pathLst>
              <a:path w="824229" h="298450">
                <a:moveTo>
                  <a:pt x="709217" y="261808"/>
                </a:moveTo>
                <a:lnTo>
                  <a:pt x="697865" y="298196"/>
                </a:lnTo>
                <a:lnTo>
                  <a:pt x="823976" y="277622"/>
                </a:lnTo>
                <a:lnTo>
                  <a:pt x="813407" y="267462"/>
                </a:lnTo>
                <a:lnTo>
                  <a:pt x="727328" y="267462"/>
                </a:lnTo>
                <a:lnTo>
                  <a:pt x="709217" y="261808"/>
                </a:lnTo>
                <a:close/>
              </a:path>
              <a:path w="824229" h="298450">
                <a:moveTo>
                  <a:pt x="720558" y="225459"/>
                </a:moveTo>
                <a:lnTo>
                  <a:pt x="709217" y="261808"/>
                </a:lnTo>
                <a:lnTo>
                  <a:pt x="727328" y="267462"/>
                </a:lnTo>
                <a:lnTo>
                  <a:pt x="738758" y="231140"/>
                </a:lnTo>
                <a:lnTo>
                  <a:pt x="720558" y="225459"/>
                </a:lnTo>
                <a:close/>
              </a:path>
              <a:path w="824229" h="298450">
                <a:moveTo>
                  <a:pt x="731901" y="189103"/>
                </a:moveTo>
                <a:lnTo>
                  <a:pt x="720558" y="225459"/>
                </a:lnTo>
                <a:lnTo>
                  <a:pt x="738758" y="231140"/>
                </a:lnTo>
                <a:lnTo>
                  <a:pt x="727328" y="267462"/>
                </a:lnTo>
                <a:lnTo>
                  <a:pt x="813407" y="267462"/>
                </a:lnTo>
                <a:lnTo>
                  <a:pt x="731901" y="189103"/>
                </a:lnTo>
                <a:close/>
              </a:path>
              <a:path w="824229" h="298450">
                <a:moveTo>
                  <a:pt x="114874" y="36422"/>
                </a:moveTo>
                <a:lnTo>
                  <a:pt x="103544" y="72737"/>
                </a:lnTo>
                <a:lnTo>
                  <a:pt x="709217" y="261808"/>
                </a:lnTo>
                <a:lnTo>
                  <a:pt x="720558" y="225459"/>
                </a:lnTo>
                <a:lnTo>
                  <a:pt x="114874" y="36422"/>
                </a:lnTo>
                <a:close/>
              </a:path>
              <a:path w="824229" h="298450">
                <a:moveTo>
                  <a:pt x="126237" y="0"/>
                </a:moveTo>
                <a:lnTo>
                  <a:pt x="0" y="20447"/>
                </a:lnTo>
                <a:lnTo>
                  <a:pt x="92201" y="109093"/>
                </a:lnTo>
                <a:lnTo>
                  <a:pt x="103544" y="72737"/>
                </a:lnTo>
                <a:lnTo>
                  <a:pt x="85344" y="67056"/>
                </a:lnTo>
                <a:lnTo>
                  <a:pt x="96647" y="30734"/>
                </a:lnTo>
                <a:lnTo>
                  <a:pt x="116649" y="30734"/>
                </a:lnTo>
                <a:lnTo>
                  <a:pt x="126237" y="0"/>
                </a:lnTo>
                <a:close/>
              </a:path>
              <a:path w="824229" h="298450">
                <a:moveTo>
                  <a:pt x="96647" y="30734"/>
                </a:moveTo>
                <a:lnTo>
                  <a:pt x="85344" y="67056"/>
                </a:lnTo>
                <a:lnTo>
                  <a:pt x="103544" y="72737"/>
                </a:lnTo>
                <a:lnTo>
                  <a:pt x="114874" y="36422"/>
                </a:lnTo>
                <a:lnTo>
                  <a:pt x="96647" y="30734"/>
                </a:lnTo>
                <a:close/>
              </a:path>
              <a:path w="824229" h="298450">
                <a:moveTo>
                  <a:pt x="116649" y="30734"/>
                </a:moveTo>
                <a:lnTo>
                  <a:pt x="96647" y="30734"/>
                </a:lnTo>
                <a:lnTo>
                  <a:pt x="114874" y="36422"/>
                </a:lnTo>
                <a:lnTo>
                  <a:pt x="116649" y="307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27900" y="4302125"/>
            <a:ext cx="539750" cy="446405"/>
          </a:xfrm>
          <a:custGeom>
            <a:avLst/>
            <a:gdLst/>
            <a:ahLst/>
            <a:cxnLst/>
            <a:rect l="l" t="t" r="r" b="b"/>
            <a:pathLst>
              <a:path w="539750" h="446404">
                <a:moveTo>
                  <a:pt x="51689" y="329183"/>
                </a:moveTo>
                <a:lnTo>
                  <a:pt x="0" y="446024"/>
                </a:lnTo>
                <a:lnTo>
                  <a:pt x="124459" y="417322"/>
                </a:lnTo>
                <a:lnTo>
                  <a:pt x="110199" y="400050"/>
                </a:lnTo>
                <a:lnTo>
                  <a:pt x="85598" y="400050"/>
                </a:lnTo>
                <a:lnTo>
                  <a:pt x="61341" y="370713"/>
                </a:lnTo>
                <a:lnTo>
                  <a:pt x="75983" y="358608"/>
                </a:lnTo>
                <a:lnTo>
                  <a:pt x="51689" y="329183"/>
                </a:lnTo>
                <a:close/>
              </a:path>
              <a:path w="539750" h="446404">
                <a:moveTo>
                  <a:pt x="75983" y="358608"/>
                </a:moveTo>
                <a:lnTo>
                  <a:pt x="61341" y="370713"/>
                </a:lnTo>
                <a:lnTo>
                  <a:pt x="85598" y="400050"/>
                </a:lnTo>
                <a:lnTo>
                  <a:pt x="100219" y="387962"/>
                </a:lnTo>
                <a:lnTo>
                  <a:pt x="75983" y="358608"/>
                </a:lnTo>
                <a:close/>
              </a:path>
              <a:path w="539750" h="446404">
                <a:moveTo>
                  <a:pt x="100219" y="387962"/>
                </a:moveTo>
                <a:lnTo>
                  <a:pt x="85598" y="400050"/>
                </a:lnTo>
                <a:lnTo>
                  <a:pt x="110199" y="400050"/>
                </a:lnTo>
                <a:lnTo>
                  <a:pt x="100219" y="387962"/>
                </a:lnTo>
                <a:close/>
              </a:path>
              <a:path w="539750" h="446404">
                <a:moveTo>
                  <a:pt x="439530" y="58061"/>
                </a:moveTo>
                <a:lnTo>
                  <a:pt x="75983" y="358608"/>
                </a:lnTo>
                <a:lnTo>
                  <a:pt x="100219" y="387962"/>
                </a:lnTo>
                <a:lnTo>
                  <a:pt x="463766" y="87415"/>
                </a:lnTo>
                <a:lnTo>
                  <a:pt x="439530" y="58061"/>
                </a:lnTo>
                <a:close/>
              </a:path>
              <a:path w="539750" h="446404">
                <a:moveTo>
                  <a:pt x="519411" y="45974"/>
                </a:moveTo>
                <a:lnTo>
                  <a:pt x="454151" y="45974"/>
                </a:lnTo>
                <a:lnTo>
                  <a:pt x="478408" y="75311"/>
                </a:lnTo>
                <a:lnTo>
                  <a:pt x="463766" y="87415"/>
                </a:lnTo>
                <a:lnTo>
                  <a:pt x="488060" y="116839"/>
                </a:lnTo>
                <a:lnTo>
                  <a:pt x="519411" y="45974"/>
                </a:lnTo>
                <a:close/>
              </a:path>
              <a:path w="539750" h="446404">
                <a:moveTo>
                  <a:pt x="454151" y="45974"/>
                </a:moveTo>
                <a:lnTo>
                  <a:pt x="439530" y="58061"/>
                </a:lnTo>
                <a:lnTo>
                  <a:pt x="463766" y="87415"/>
                </a:lnTo>
                <a:lnTo>
                  <a:pt x="478408" y="75311"/>
                </a:lnTo>
                <a:lnTo>
                  <a:pt x="454151" y="45974"/>
                </a:lnTo>
                <a:close/>
              </a:path>
              <a:path w="539750" h="446404">
                <a:moveTo>
                  <a:pt x="539750" y="0"/>
                </a:moveTo>
                <a:lnTo>
                  <a:pt x="415290" y="28701"/>
                </a:lnTo>
                <a:lnTo>
                  <a:pt x="439530" y="58061"/>
                </a:lnTo>
                <a:lnTo>
                  <a:pt x="454151" y="45974"/>
                </a:lnTo>
                <a:lnTo>
                  <a:pt x="519411" y="45974"/>
                </a:lnTo>
                <a:lnTo>
                  <a:pt x="53975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2543" y="4314825"/>
            <a:ext cx="189865" cy="612775"/>
          </a:xfrm>
          <a:custGeom>
            <a:avLst/>
            <a:gdLst/>
            <a:ahLst/>
            <a:cxnLst/>
            <a:rect l="l" t="t" r="r" b="b"/>
            <a:pathLst>
              <a:path w="189865" h="612775">
                <a:moveTo>
                  <a:pt x="114879" y="504370"/>
                </a:moveTo>
                <a:lnTo>
                  <a:pt x="77597" y="511810"/>
                </a:lnTo>
                <a:lnTo>
                  <a:pt x="155955" y="612775"/>
                </a:lnTo>
                <a:lnTo>
                  <a:pt x="180426" y="523113"/>
                </a:lnTo>
                <a:lnTo>
                  <a:pt x="118617" y="523113"/>
                </a:lnTo>
                <a:lnTo>
                  <a:pt x="114879" y="504370"/>
                </a:lnTo>
                <a:close/>
              </a:path>
              <a:path w="189865" h="612775">
                <a:moveTo>
                  <a:pt x="152225" y="496918"/>
                </a:moveTo>
                <a:lnTo>
                  <a:pt x="114879" y="504370"/>
                </a:lnTo>
                <a:lnTo>
                  <a:pt x="118617" y="523113"/>
                </a:lnTo>
                <a:lnTo>
                  <a:pt x="155955" y="515619"/>
                </a:lnTo>
                <a:lnTo>
                  <a:pt x="152225" y="496918"/>
                </a:lnTo>
                <a:close/>
              </a:path>
              <a:path w="189865" h="612775">
                <a:moveTo>
                  <a:pt x="189610" y="489457"/>
                </a:moveTo>
                <a:lnTo>
                  <a:pt x="152225" y="496918"/>
                </a:lnTo>
                <a:lnTo>
                  <a:pt x="155955" y="515619"/>
                </a:lnTo>
                <a:lnTo>
                  <a:pt x="118617" y="523113"/>
                </a:lnTo>
                <a:lnTo>
                  <a:pt x="180426" y="523113"/>
                </a:lnTo>
                <a:lnTo>
                  <a:pt x="189610" y="489457"/>
                </a:lnTo>
                <a:close/>
              </a:path>
              <a:path w="189865" h="612775">
                <a:moveTo>
                  <a:pt x="74734" y="108420"/>
                </a:moveTo>
                <a:lnTo>
                  <a:pt x="37386" y="115865"/>
                </a:lnTo>
                <a:lnTo>
                  <a:pt x="114879" y="504370"/>
                </a:lnTo>
                <a:lnTo>
                  <a:pt x="152225" y="496918"/>
                </a:lnTo>
                <a:lnTo>
                  <a:pt x="74734" y="108420"/>
                </a:lnTo>
                <a:close/>
              </a:path>
              <a:path w="189865" h="612775">
                <a:moveTo>
                  <a:pt x="33654" y="0"/>
                </a:moveTo>
                <a:lnTo>
                  <a:pt x="0" y="123317"/>
                </a:lnTo>
                <a:lnTo>
                  <a:pt x="37386" y="115865"/>
                </a:lnTo>
                <a:lnTo>
                  <a:pt x="33654" y="97155"/>
                </a:lnTo>
                <a:lnTo>
                  <a:pt x="70992" y="89662"/>
                </a:lnTo>
                <a:lnTo>
                  <a:pt x="103354" y="89662"/>
                </a:lnTo>
                <a:lnTo>
                  <a:pt x="33654" y="0"/>
                </a:lnTo>
                <a:close/>
              </a:path>
              <a:path w="189865" h="612775">
                <a:moveTo>
                  <a:pt x="70992" y="89662"/>
                </a:moveTo>
                <a:lnTo>
                  <a:pt x="33654" y="97155"/>
                </a:lnTo>
                <a:lnTo>
                  <a:pt x="37386" y="115865"/>
                </a:lnTo>
                <a:lnTo>
                  <a:pt x="74734" y="108420"/>
                </a:lnTo>
                <a:lnTo>
                  <a:pt x="70992" y="89662"/>
                </a:lnTo>
                <a:close/>
              </a:path>
              <a:path w="189865" h="612775">
                <a:moveTo>
                  <a:pt x="103354" y="89662"/>
                </a:moveTo>
                <a:lnTo>
                  <a:pt x="70992" y="89662"/>
                </a:lnTo>
                <a:lnTo>
                  <a:pt x="74734" y="108420"/>
                </a:lnTo>
                <a:lnTo>
                  <a:pt x="112140" y="100964"/>
                </a:lnTo>
                <a:lnTo>
                  <a:pt x="103354" y="896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502275" y="2438400"/>
            <a:ext cx="281305" cy="281305"/>
            <a:chOff x="5502275" y="2438400"/>
            <a:chExt cx="281305" cy="281305"/>
          </a:xfrm>
        </p:grpSpPr>
        <p:sp>
          <p:nvSpPr>
            <p:cNvPr id="31" name="object 31"/>
            <p:cNvSpPr/>
            <p:nvPr/>
          </p:nvSpPr>
          <p:spPr>
            <a:xfrm>
              <a:off x="5508625" y="244475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12" y="0"/>
                  </a:moveTo>
                  <a:lnTo>
                    <a:pt x="91732" y="6839"/>
                  </a:lnTo>
                  <a:lnTo>
                    <a:pt x="54918" y="25883"/>
                  </a:lnTo>
                  <a:lnTo>
                    <a:pt x="25883" y="54918"/>
                  </a:lnTo>
                  <a:lnTo>
                    <a:pt x="6839" y="91732"/>
                  </a:lnTo>
                  <a:lnTo>
                    <a:pt x="0" y="134112"/>
                  </a:lnTo>
                  <a:lnTo>
                    <a:pt x="6839" y="176553"/>
                  </a:lnTo>
                  <a:lnTo>
                    <a:pt x="25883" y="213404"/>
                  </a:lnTo>
                  <a:lnTo>
                    <a:pt x="54918" y="242459"/>
                  </a:lnTo>
                  <a:lnTo>
                    <a:pt x="91732" y="261510"/>
                  </a:lnTo>
                  <a:lnTo>
                    <a:pt x="134112" y="268350"/>
                  </a:lnTo>
                  <a:lnTo>
                    <a:pt x="176553" y="261510"/>
                  </a:lnTo>
                  <a:lnTo>
                    <a:pt x="213404" y="242459"/>
                  </a:lnTo>
                  <a:lnTo>
                    <a:pt x="242459" y="213404"/>
                  </a:lnTo>
                  <a:lnTo>
                    <a:pt x="261510" y="176553"/>
                  </a:lnTo>
                  <a:lnTo>
                    <a:pt x="268350" y="134112"/>
                  </a:lnTo>
                  <a:lnTo>
                    <a:pt x="261510" y="91732"/>
                  </a:lnTo>
                  <a:lnTo>
                    <a:pt x="242459" y="54918"/>
                  </a:lnTo>
                  <a:lnTo>
                    <a:pt x="213404" y="25883"/>
                  </a:lnTo>
                  <a:lnTo>
                    <a:pt x="176553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8625" y="244475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12"/>
                  </a:moveTo>
                  <a:lnTo>
                    <a:pt x="6839" y="91732"/>
                  </a:lnTo>
                  <a:lnTo>
                    <a:pt x="25883" y="54918"/>
                  </a:lnTo>
                  <a:lnTo>
                    <a:pt x="54918" y="25883"/>
                  </a:lnTo>
                  <a:lnTo>
                    <a:pt x="91732" y="6839"/>
                  </a:lnTo>
                  <a:lnTo>
                    <a:pt x="134112" y="0"/>
                  </a:lnTo>
                  <a:lnTo>
                    <a:pt x="176553" y="6839"/>
                  </a:lnTo>
                  <a:lnTo>
                    <a:pt x="213404" y="25883"/>
                  </a:lnTo>
                  <a:lnTo>
                    <a:pt x="242459" y="54918"/>
                  </a:lnTo>
                  <a:lnTo>
                    <a:pt x="261510" y="91732"/>
                  </a:lnTo>
                  <a:lnTo>
                    <a:pt x="268350" y="134112"/>
                  </a:lnTo>
                  <a:lnTo>
                    <a:pt x="261510" y="176553"/>
                  </a:lnTo>
                  <a:lnTo>
                    <a:pt x="242459" y="213404"/>
                  </a:lnTo>
                  <a:lnTo>
                    <a:pt x="213404" y="242459"/>
                  </a:lnTo>
                  <a:lnTo>
                    <a:pt x="176553" y="261510"/>
                  </a:lnTo>
                  <a:lnTo>
                    <a:pt x="134112" y="268350"/>
                  </a:lnTo>
                  <a:lnTo>
                    <a:pt x="91732" y="261510"/>
                  </a:lnTo>
                  <a:lnTo>
                    <a:pt x="54918" y="242459"/>
                  </a:lnTo>
                  <a:lnTo>
                    <a:pt x="25883" y="213404"/>
                  </a:lnTo>
                  <a:lnTo>
                    <a:pt x="6839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416675" y="3454400"/>
            <a:ext cx="281305" cy="281305"/>
            <a:chOff x="6416675" y="3454400"/>
            <a:chExt cx="281305" cy="281305"/>
          </a:xfrm>
        </p:grpSpPr>
        <p:sp>
          <p:nvSpPr>
            <p:cNvPr id="34" name="object 34"/>
            <p:cNvSpPr/>
            <p:nvPr/>
          </p:nvSpPr>
          <p:spPr>
            <a:xfrm>
              <a:off x="6423025" y="346075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1" y="0"/>
                  </a:moveTo>
                  <a:lnTo>
                    <a:pt x="91732" y="6839"/>
                  </a:lnTo>
                  <a:lnTo>
                    <a:pt x="54918" y="25883"/>
                  </a:lnTo>
                  <a:lnTo>
                    <a:pt x="25883" y="54918"/>
                  </a:lnTo>
                  <a:lnTo>
                    <a:pt x="6839" y="91732"/>
                  </a:lnTo>
                  <a:lnTo>
                    <a:pt x="0" y="134112"/>
                  </a:lnTo>
                  <a:lnTo>
                    <a:pt x="6839" y="176553"/>
                  </a:lnTo>
                  <a:lnTo>
                    <a:pt x="25883" y="213404"/>
                  </a:lnTo>
                  <a:lnTo>
                    <a:pt x="54918" y="242459"/>
                  </a:lnTo>
                  <a:lnTo>
                    <a:pt x="91732" y="261510"/>
                  </a:lnTo>
                  <a:lnTo>
                    <a:pt x="134111" y="268350"/>
                  </a:lnTo>
                  <a:lnTo>
                    <a:pt x="176553" y="261510"/>
                  </a:lnTo>
                  <a:lnTo>
                    <a:pt x="213404" y="242459"/>
                  </a:lnTo>
                  <a:lnTo>
                    <a:pt x="242459" y="213404"/>
                  </a:lnTo>
                  <a:lnTo>
                    <a:pt x="261510" y="176553"/>
                  </a:lnTo>
                  <a:lnTo>
                    <a:pt x="268350" y="134112"/>
                  </a:lnTo>
                  <a:lnTo>
                    <a:pt x="261510" y="91732"/>
                  </a:lnTo>
                  <a:lnTo>
                    <a:pt x="242459" y="54918"/>
                  </a:lnTo>
                  <a:lnTo>
                    <a:pt x="213404" y="25883"/>
                  </a:lnTo>
                  <a:lnTo>
                    <a:pt x="176553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23025" y="346075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12"/>
                  </a:moveTo>
                  <a:lnTo>
                    <a:pt x="6839" y="91732"/>
                  </a:lnTo>
                  <a:lnTo>
                    <a:pt x="25883" y="54918"/>
                  </a:lnTo>
                  <a:lnTo>
                    <a:pt x="54918" y="25883"/>
                  </a:lnTo>
                  <a:lnTo>
                    <a:pt x="91732" y="6839"/>
                  </a:lnTo>
                  <a:lnTo>
                    <a:pt x="134111" y="0"/>
                  </a:lnTo>
                  <a:lnTo>
                    <a:pt x="176553" y="6839"/>
                  </a:lnTo>
                  <a:lnTo>
                    <a:pt x="213404" y="25883"/>
                  </a:lnTo>
                  <a:lnTo>
                    <a:pt x="242459" y="54918"/>
                  </a:lnTo>
                  <a:lnTo>
                    <a:pt x="261510" y="91732"/>
                  </a:lnTo>
                  <a:lnTo>
                    <a:pt x="268350" y="134112"/>
                  </a:lnTo>
                  <a:lnTo>
                    <a:pt x="261510" y="176553"/>
                  </a:lnTo>
                  <a:lnTo>
                    <a:pt x="242459" y="213404"/>
                  </a:lnTo>
                  <a:lnTo>
                    <a:pt x="213404" y="242459"/>
                  </a:lnTo>
                  <a:lnTo>
                    <a:pt x="176553" y="261510"/>
                  </a:lnTo>
                  <a:lnTo>
                    <a:pt x="134111" y="268350"/>
                  </a:lnTo>
                  <a:lnTo>
                    <a:pt x="91732" y="261510"/>
                  </a:lnTo>
                  <a:lnTo>
                    <a:pt x="54918" y="242459"/>
                  </a:lnTo>
                  <a:lnTo>
                    <a:pt x="25883" y="213404"/>
                  </a:lnTo>
                  <a:lnTo>
                    <a:pt x="6839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3244850" y="2112264"/>
            <a:ext cx="533400" cy="157480"/>
          </a:xfrm>
          <a:custGeom>
            <a:avLst/>
            <a:gdLst/>
            <a:ahLst/>
            <a:cxnLst/>
            <a:rect l="l" t="t" r="r" b="b"/>
            <a:pathLst>
              <a:path w="533400" h="157480">
                <a:moveTo>
                  <a:pt x="417536" y="119235"/>
                </a:moveTo>
                <a:lnTo>
                  <a:pt x="412114" y="156972"/>
                </a:lnTo>
                <a:lnTo>
                  <a:pt x="517381" y="121920"/>
                </a:lnTo>
                <a:lnTo>
                  <a:pt x="436372" y="121920"/>
                </a:lnTo>
                <a:lnTo>
                  <a:pt x="417536" y="119235"/>
                </a:lnTo>
                <a:close/>
              </a:path>
              <a:path w="533400" h="157480">
                <a:moveTo>
                  <a:pt x="422955" y="81510"/>
                </a:moveTo>
                <a:lnTo>
                  <a:pt x="417536" y="119235"/>
                </a:lnTo>
                <a:lnTo>
                  <a:pt x="436372" y="121920"/>
                </a:lnTo>
                <a:lnTo>
                  <a:pt x="441833" y="84200"/>
                </a:lnTo>
                <a:lnTo>
                  <a:pt x="422955" y="81510"/>
                </a:lnTo>
                <a:close/>
              </a:path>
              <a:path w="533400" h="157480">
                <a:moveTo>
                  <a:pt x="428371" y="43814"/>
                </a:moveTo>
                <a:lnTo>
                  <a:pt x="422955" y="81510"/>
                </a:lnTo>
                <a:lnTo>
                  <a:pt x="441833" y="84200"/>
                </a:lnTo>
                <a:lnTo>
                  <a:pt x="436372" y="121920"/>
                </a:lnTo>
                <a:lnTo>
                  <a:pt x="517381" y="121920"/>
                </a:lnTo>
                <a:lnTo>
                  <a:pt x="533400" y="116586"/>
                </a:lnTo>
                <a:lnTo>
                  <a:pt x="428371" y="43814"/>
                </a:lnTo>
                <a:close/>
              </a:path>
              <a:path w="533400" h="157480">
                <a:moveTo>
                  <a:pt x="115863" y="37736"/>
                </a:moveTo>
                <a:lnTo>
                  <a:pt x="110444" y="75461"/>
                </a:lnTo>
                <a:lnTo>
                  <a:pt x="417536" y="119235"/>
                </a:lnTo>
                <a:lnTo>
                  <a:pt x="422955" y="81510"/>
                </a:lnTo>
                <a:lnTo>
                  <a:pt x="115863" y="37736"/>
                </a:lnTo>
                <a:close/>
              </a:path>
              <a:path w="533400" h="157480">
                <a:moveTo>
                  <a:pt x="121285" y="0"/>
                </a:moveTo>
                <a:lnTo>
                  <a:pt x="0" y="40386"/>
                </a:lnTo>
                <a:lnTo>
                  <a:pt x="105028" y="113157"/>
                </a:lnTo>
                <a:lnTo>
                  <a:pt x="110444" y="75461"/>
                </a:lnTo>
                <a:lnTo>
                  <a:pt x="91566" y="72771"/>
                </a:lnTo>
                <a:lnTo>
                  <a:pt x="97027" y="35051"/>
                </a:lnTo>
                <a:lnTo>
                  <a:pt x="116249" y="35051"/>
                </a:lnTo>
                <a:lnTo>
                  <a:pt x="121285" y="0"/>
                </a:lnTo>
                <a:close/>
              </a:path>
              <a:path w="533400" h="157480">
                <a:moveTo>
                  <a:pt x="97027" y="35051"/>
                </a:moveTo>
                <a:lnTo>
                  <a:pt x="91566" y="72771"/>
                </a:lnTo>
                <a:lnTo>
                  <a:pt x="110444" y="75461"/>
                </a:lnTo>
                <a:lnTo>
                  <a:pt x="115863" y="37736"/>
                </a:lnTo>
                <a:lnTo>
                  <a:pt x="97027" y="35051"/>
                </a:lnTo>
                <a:close/>
              </a:path>
              <a:path w="533400" h="157480">
                <a:moveTo>
                  <a:pt x="116249" y="35051"/>
                </a:moveTo>
                <a:lnTo>
                  <a:pt x="97027" y="35051"/>
                </a:lnTo>
                <a:lnTo>
                  <a:pt x="115863" y="37736"/>
                </a:lnTo>
                <a:lnTo>
                  <a:pt x="116249" y="35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3911" y="3551173"/>
            <a:ext cx="340360" cy="838200"/>
          </a:xfrm>
          <a:custGeom>
            <a:avLst/>
            <a:gdLst/>
            <a:ahLst/>
            <a:cxnLst/>
            <a:rect l="l" t="t" r="r" b="b"/>
            <a:pathLst>
              <a:path w="340360" h="838200">
                <a:moveTo>
                  <a:pt x="268563" y="737838"/>
                </a:moveTo>
                <a:lnTo>
                  <a:pt x="232790" y="751205"/>
                </a:lnTo>
                <a:lnTo>
                  <a:pt x="326263" y="838200"/>
                </a:lnTo>
                <a:lnTo>
                  <a:pt x="335095" y="755650"/>
                </a:lnTo>
                <a:lnTo>
                  <a:pt x="275208" y="755650"/>
                </a:lnTo>
                <a:lnTo>
                  <a:pt x="268563" y="737838"/>
                </a:lnTo>
                <a:close/>
              </a:path>
              <a:path w="340360" h="838200">
                <a:moveTo>
                  <a:pt x="304250" y="724503"/>
                </a:moveTo>
                <a:lnTo>
                  <a:pt x="268563" y="737838"/>
                </a:lnTo>
                <a:lnTo>
                  <a:pt x="275208" y="755650"/>
                </a:lnTo>
                <a:lnTo>
                  <a:pt x="310895" y="742314"/>
                </a:lnTo>
                <a:lnTo>
                  <a:pt x="304250" y="724503"/>
                </a:lnTo>
                <a:close/>
              </a:path>
              <a:path w="340360" h="838200">
                <a:moveTo>
                  <a:pt x="339851" y="711200"/>
                </a:moveTo>
                <a:lnTo>
                  <a:pt x="304250" y="724503"/>
                </a:lnTo>
                <a:lnTo>
                  <a:pt x="310895" y="742314"/>
                </a:lnTo>
                <a:lnTo>
                  <a:pt x="275208" y="755650"/>
                </a:lnTo>
                <a:lnTo>
                  <a:pt x="335095" y="755650"/>
                </a:lnTo>
                <a:lnTo>
                  <a:pt x="339851" y="711200"/>
                </a:lnTo>
                <a:close/>
              </a:path>
              <a:path w="340360" h="838200">
                <a:moveTo>
                  <a:pt x="71400" y="100447"/>
                </a:moveTo>
                <a:lnTo>
                  <a:pt x="35713" y="113782"/>
                </a:lnTo>
                <a:lnTo>
                  <a:pt x="268563" y="737838"/>
                </a:lnTo>
                <a:lnTo>
                  <a:pt x="304250" y="724503"/>
                </a:lnTo>
                <a:lnTo>
                  <a:pt x="71400" y="100447"/>
                </a:lnTo>
                <a:close/>
              </a:path>
              <a:path w="340360" h="838200">
                <a:moveTo>
                  <a:pt x="13588" y="0"/>
                </a:moveTo>
                <a:lnTo>
                  <a:pt x="0" y="127126"/>
                </a:lnTo>
                <a:lnTo>
                  <a:pt x="35713" y="113782"/>
                </a:lnTo>
                <a:lnTo>
                  <a:pt x="29082" y="96012"/>
                </a:lnTo>
                <a:lnTo>
                  <a:pt x="64769" y="82676"/>
                </a:lnTo>
                <a:lnTo>
                  <a:pt x="102292" y="82676"/>
                </a:lnTo>
                <a:lnTo>
                  <a:pt x="13588" y="0"/>
                </a:lnTo>
                <a:close/>
              </a:path>
              <a:path w="340360" h="838200">
                <a:moveTo>
                  <a:pt x="64769" y="82676"/>
                </a:moveTo>
                <a:lnTo>
                  <a:pt x="29082" y="96012"/>
                </a:lnTo>
                <a:lnTo>
                  <a:pt x="35713" y="113782"/>
                </a:lnTo>
                <a:lnTo>
                  <a:pt x="71400" y="100447"/>
                </a:lnTo>
                <a:lnTo>
                  <a:pt x="64769" y="82676"/>
                </a:lnTo>
                <a:close/>
              </a:path>
              <a:path w="340360" h="838200">
                <a:moveTo>
                  <a:pt x="102292" y="82676"/>
                </a:moveTo>
                <a:lnTo>
                  <a:pt x="64769" y="82676"/>
                </a:lnTo>
                <a:lnTo>
                  <a:pt x="71400" y="100447"/>
                </a:lnTo>
                <a:lnTo>
                  <a:pt x="107061" y="87121"/>
                </a:lnTo>
                <a:lnTo>
                  <a:pt x="102292" y="826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3840" y="1926764"/>
            <a:ext cx="228643" cy="17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3995801" y="2152650"/>
            <a:ext cx="281305" cy="281305"/>
            <a:chOff x="3995801" y="2152650"/>
            <a:chExt cx="281305" cy="281305"/>
          </a:xfrm>
        </p:grpSpPr>
        <p:sp>
          <p:nvSpPr>
            <p:cNvPr id="40" name="object 40"/>
            <p:cNvSpPr/>
            <p:nvPr/>
          </p:nvSpPr>
          <p:spPr>
            <a:xfrm>
              <a:off x="4002151" y="2159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12" y="0"/>
                  </a:moveTo>
                  <a:lnTo>
                    <a:pt x="91683" y="6839"/>
                  </a:lnTo>
                  <a:lnTo>
                    <a:pt x="54863" y="25883"/>
                  </a:lnTo>
                  <a:lnTo>
                    <a:pt x="25847" y="54918"/>
                  </a:lnTo>
                  <a:lnTo>
                    <a:pt x="6827" y="91732"/>
                  </a:lnTo>
                  <a:lnTo>
                    <a:pt x="0" y="134112"/>
                  </a:lnTo>
                  <a:lnTo>
                    <a:pt x="6827" y="176553"/>
                  </a:lnTo>
                  <a:lnTo>
                    <a:pt x="25847" y="213404"/>
                  </a:lnTo>
                  <a:lnTo>
                    <a:pt x="54863" y="242459"/>
                  </a:lnTo>
                  <a:lnTo>
                    <a:pt x="91683" y="261510"/>
                  </a:lnTo>
                  <a:lnTo>
                    <a:pt x="134112" y="268350"/>
                  </a:lnTo>
                  <a:lnTo>
                    <a:pt x="176491" y="261510"/>
                  </a:lnTo>
                  <a:lnTo>
                    <a:pt x="213305" y="242459"/>
                  </a:lnTo>
                  <a:lnTo>
                    <a:pt x="242340" y="213404"/>
                  </a:lnTo>
                  <a:lnTo>
                    <a:pt x="261384" y="176553"/>
                  </a:lnTo>
                  <a:lnTo>
                    <a:pt x="268224" y="134112"/>
                  </a:lnTo>
                  <a:lnTo>
                    <a:pt x="261384" y="91732"/>
                  </a:lnTo>
                  <a:lnTo>
                    <a:pt x="242340" y="54918"/>
                  </a:lnTo>
                  <a:lnTo>
                    <a:pt x="213305" y="25883"/>
                  </a:lnTo>
                  <a:lnTo>
                    <a:pt x="17649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02151" y="2159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12"/>
                  </a:moveTo>
                  <a:lnTo>
                    <a:pt x="6827" y="91732"/>
                  </a:lnTo>
                  <a:lnTo>
                    <a:pt x="25847" y="54918"/>
                  </a:lnTo>
                  <a:lnTo>
                    <a:pt x="54864" y="25883"/>
                  </a:lnTo>
                  <a:lnTo>
                    <a:pt x="91683" y="6839"/>
                  </a:lnTo>
                  <a:lnTo>
                    <a:pt x="134112" y="0"/>
                  </a:lnTo>
                  <a:lnTo>
                    <a:pt x="176491" y="6839"/>
                  </a:lnTo>
                  <a:lnTo>
                    <a:pt x="213305" y="25883"/>
                  </a:lnTo>
                  <a:lnTo>
                    <a:pt x="242340" y="54918"/>
                  </a:lnTo>
                  <a:lnTo>
                    <a:pt x="261384" y="91732"/>
                  </a:lnTo>
                  <a:lnTo>
                    <a:pt x="268224" y="134112"/>
                  </a:lnTo>
                  <a:lnTo>
                    <a:pt x="261384" y="176553"/>
                  </a:lnTo>
                  <a:lnTo>
                    <a:pt x="242340" y="213404"/>
                  </a:lnTo>
                  <a:lnTo>
                    <a:pt x="213305" y="242459"/>
                  </a:lnTo>
                  <a:lnTo>
                    <a:pt x="176491" y="261510"/>
                  </a:lnTo>
                  <a:lnTo>
                    <a:pt x="134112" y="268350"/>
                  </a:lnTo>
                  <a:lnTo>
                    <a:pt x="91683" y="261510"/>
                  </a:lnTo>
                  <a:lnTo>
                    <a:pt x="54863" y="242459"/>
                  </a:lnTo>
                  <a:lnTo>
                    <a:pt x="25847" y="213404"/>
                  </a:lnTo>
                  <a:lnTo>
                    <a:pt x="6827" y="176553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001000" y="4972050"/>
            <a:ext cx="9398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5"/>
              </a:spcBef>
            </a:pPr>
            <a:r>
              <a:rPr dirty="0"/>
              <a:t>ZigBee Mesh</a:t>
            </a:r>
            <a:r>
              <a:rPr spc="-95" dirty="0"/>
              <a:t> </a:t>
            </a:r>
            <a:r>
              <a:rPr dirty="0"/>
              <a:t>Networking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5"/>
              </a:spcBef>
            </a:pPr>
            <a:r>
              <a:rPr dirty="0"/>
              <a:t>Network</a:t>
            </a:r>
            <a:r>
              <a:rPr spc="-35" dirty="0"/>
              <a:t> </a:t>
            </a:r>
            <a:r>
              <a:rPr dirty="0"/>
              <a:t>Topologies(cont...)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1282"/>
            <a:ext cx="3253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3.Cluster</a:t>
            </a:r>
            <a:r>
              <a:rPr sz="3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438411"/>
            <a:ext cx="5702374" cy="388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345" y="482930"/>
            <a:ext cx="4067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Charact</a:t>
            </a:r>
            <a:r>
              <a:rPr spc="-15" dirty="0"/>
              <a:t>e</a:t>
            </a:r>
            <a:r>
              <a:rPr dirty="0"/>
              <a:t>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97482"/>
            <a:ext cx="756285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Low power consumption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battery</a:t>
            </a:r>
            <a:r>
              <a:rPr sz="3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life 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ranging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months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32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years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High density of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nodes per</a:t>
            </a:r>
            <a:r>
              <a:rPr sz="32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Low</a:t>
            </a:r>
            <a:r>
              <a:rPr sz="32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cost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Simple</a:t>
            </a:r>
            <a:r>
              <a:rPr sz="3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Low data</a:t>
            </a:r>
            <a:r>
              <a:rPr sz="3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rate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Small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packet</a:t>
            </a:r>
            <a:r>
              <a:rPr sz="3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devices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478358"/>
            <a:ext cx="3908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What is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Zigbee?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109635"/>
            <a:ext cx="7839075" cy="396903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ZigBee is a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new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wireless</a:t>
            </a:r>
            <a:r>
              <a:rPr sz="32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technology</a:t>
            </a:r>
            <a:endParaRPr sz="3200">
              <a:latin typeface="Arial"/>
              <a:cs typeface="Arial"/>
            </a:endParaRPr>
          </a:p>
          <a:p>
            <a:pPr marL="355600" marR="1063625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Technological Standard Created</a:t>
            </a:r>
            <a:r>
              <a:rPr sz="3200" spc="-1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for  Control and Sensor</a:t>
            </a:r>
            <a:r>
              <a:rPr sz="3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Networks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Based on the IEEE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802.15.4</a:t>
            </a:r>
            <a:r>
              <a:rPr sz="32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Standard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Created by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ZigBee</a:t>
            </a:r>
            <a:r>
              <a:rPr sz="3200" spc="-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Alliance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>
                <a:solidFill>
                  <a:srgbClr val="800000"/>
                </a:solidFill>
                <a:latin typeface="Arial"/>
                <a:cs typeface="Arial"/>
              </a:rPr>
              <a:t>Philips</a:t>
            </a:r>
            <a:r>
              <a:rPr sz="3200" spc="-5" smtClean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lang="en-US" sz="32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smtClean="0">
                <a:solidFill>
                  <a:srgbClr val="800000"/>
                </a:solidFill>
                <a:latin typeface="Arial"/>
                <a:cs typeface="Arial"/>
              </a:rPr>
              <a:t>Motorola,</a:t>
            </a:r>
            <a:r>
              <a:rPr lang="en-US" sz="32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smtClean="0">
                <a:solidFill>
                  <a:srgbClr val="800000"/>
                </a:solidFill>
                <a:latin typeface="Arial"/>
                <a:cs typeface="Arial"/>
              </a:rPr>
              <a:t>Intel,</a:t>
            </a:r>
            <a:r>
              <a:rPr lang="en-US" sz="32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smtClean="0">
                <a:solidFill>
                  <a:srgbClr val="800000"/>
                </a:solidFill>
                <a:latin typeface="Arial"/>
                <a:cs typeface="Arial"/>
              </a:rPr>
              <a:t>HP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are all</a:t>
            </a:r>
            <a:r>
              <a:rPr sz="3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members  of the</a:t>
            </a:r>
            <a:r>
              <a:rPr sz="32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allience.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245" y="482930"/>
            <a:ext cx="33801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</a:t>
            </a:r>
            <a:r>
              <a:rPr spc="-15" dirty="0"/>
              <a:t>c</a:t>
            </a:r>
            <a:r>
              <a:rPr dirty="0"/>
              <a:t>atio</a:t>
            </a:r>
            <a:r>
              <a:rPr spc="-1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1282"/>
            <a:ext cx="765683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The ZigBee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Alliance targets applications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Across consumer, commercial,</a:t>
            </a:r>
            <a:r>
              <a:rPr sz="3200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industrial  and government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markets</a:t>
            </a:r>
            <a:r>
              <a:rPr sz="3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worldwide</a:t>
            </a:r>
            <a:endParaRPr sz="32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Home</a:t>
            </a:r>
            <a:r>
              <a:rPr sz="3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networking</a:t>
            </a:r>
            <a:endParaRPr sz="32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Industrial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control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3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694" y="482930"/>
            <a:ext cx="3070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</a:t>
            </a:r>
            <a:r>
              <a:rPr spc="-20" dirty="0"/>
              <a:t>u</a:t>
            </a:r>
            <a:r>
              <a:rPr dirty="0"/>
              <a:t>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648" y="1621282"/>
            <a:ext cx="756539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marR="146685" indent="-635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In future all devices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and their controls</a:t>
            </a:r>
            <a:r>
              <a:rPr sz="3200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will  be based on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3200" spc="-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standard.</a:t>
            </a:r>
            <a:endParaRPr sz="3200">
              <a:latin typeface="Arial"/>
              <a:cs typeface="Arial"/>
            </a:endParaRPr>
          </a:p>
          <a:p>
            <a:pPr marL="18415" marR="5080">
              <a:lnSpc>
                <a:spcPct val="100000"/>
              </a:lnSpc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Since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Wireless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personal Area Networking 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applies not only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household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devices,</a:t>
            </a:r>
            <a:r>
              <a:rPr sz="3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but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also to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individualised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office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automation  applications,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ZigBee is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here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to stay. It </a:t>
            </a:r>
            <a:r>
              <a:rPr sz="3200" spc="-10" dirty="0">
                <a:solidFill>
                  <a:srgbClr val="800000"/>
                </a:solidFill>
                <a:latin typeface="Arial"/>
                <a:cs typeface="Arial"/>
              </a:rPr>
              <a:t>is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more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than likely the basis </a:t>
            </a:r>
            <a:r>
              <a:rPr sz="3200" spc="-1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future home-  networking</a:t>
            </a:r>
            <a:r>
              <a:rPr sz="32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solutions………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961" y="482930"/>
            <a:ext cx="1827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Zig</a:t>
            </a:r>
            <a:r>
              <a:rPr spc="-15" dirty="0"/>
              <a:t>b</a:t>
            </a:r>
            <a:r>
              <a:rPr dirty="0"/>
              <a:t>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1282"/>
            <a:ext cx="7879080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055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Designed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for low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power consumption  allowing batteries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essentially last for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ever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ZigBee makes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possible completely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networked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homes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where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all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devices are 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able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to communicate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3200" spc="-10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controlled</a:t>
            </a:r>
            <a:r>
              <a:rPr sz="32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by  a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single</a:t>
            </a:r>
            <a:r>
              <a:rPr sz="3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unit</a:t>
            </a:r>
            <a:endParaRPr sz="3200">
              <a:latin typeface="Arial"/>
              <a:cs typeface="Arial"/>
            </a:endParaRPr>
          </a:p>
          <a:p>
            <a:pPr marL="355600" marR="14160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It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provides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network,security </a:t>
            </a:r>
            <a:r>
              <a:rPr sz="3200" spc="-10" dirty="0">
                <a:solidFill>
                  <a:srgbClr val="800000"/>
                </a:solidFill>
                <a:latin typeface="Arial"/>
                <a:cs typeface="Arial"/>
              </a:rPr>
              <a:t>and 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application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support services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operating</a:t>
            </a:r>
            <a:r>
              <a:rPr sz="32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800000"/>
                </a:solidFill>
                <a:latin typeface="Arial"/>
                <a:cs typeface="Arial"/>
              </a:rPr>
              <a:t>on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the top of</a:t>
            </a:r>
            <a:r>
              <a:rPr sz="32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IEEE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069" y="398729"/>
            <a:ext cx="6212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IEEE 802.15.4 &amp;</a:t>
            </a:r>
            <a:r>
              <a:rPr spc="-70" dirty="0"/>
              <a:t> </a:t>
            </a:r>
            <a:r>
              <a:rPr dirty="0"/>
              <a:t>ZigBee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66359" y="2545079"/>
            <a:ext cx="3672840" cy="3488690"/>
            <a:chOff x="5166359" y="2545079"/>
            <a:chExt cx="3672840" cy="3488690"/>
          </a:xfrm>
        </p:grpSpPr>
        <p:sp>
          <p:nvSpPr>
            <p:cNvPr id="4" name="object 4"/>
            <p:cNvSpPr/>
            <p:nvPr/>
          </p:nvSpPr>
          <p:spPr>
            <a:xfrm>
              <a:off x="5337047" y="2545079"/>
              <a:ext cx="481584" cy="452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8131" y="2554223"/>
              <a:ext cx="2049780" cy="443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7047" y="2971799"/>
              <a:ext cx="481584" cy="452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8131" y="2980943"/>
              <a:ext cx="2718816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8131" y="3346703"/>
              <a:ext cx="2415540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7047" y="3764279"/>
              <a:ext cx="481584" cy="452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28131" y="3773423"/>
              <a:ext cx="2560319" cy="4434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66359" y="4209287"/>
              <a:ext cx="2599943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7047" y="4788407"/>
              <a:ext cx="481584" cy="452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28131" y="4797551"/>
              <a:ext cx="2167127" cy="443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7047" y="5215127"/>
              <a:ext cx="481584" cy="452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8131" y="5224272"/>
              <a:ext cx="3211067" cy="4434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8131" y="5590031"/>
              <a:ext cx="1941575" cy="4434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31850" y="4946650"/>
            <a:ext cx="2603500" cy="786765"/>
            <a:chOff x="831850" y="4946650"/>
            <a:chExt cx="2603500" cy="786765"/>
          </a:xfrm>
        </p:grpSpPr>
        <p:sp>
          <p:nvSpPr>
            <p:cNvPr id="20" name="object 20"/>
            <p:cNvSpPr/>
            <p:nvPr/>
          </p:nvSpPr>
          <p:spPr>
            <a:xfrm>
              <a:off x="838200" y="4953000"/>
              <a:ext cx="2590800" cy="774065"/>
            </a:xfrm>
            <a:custGeom>
              <a:avLst/>
              <a:gdLst/>
              <a:ahLst/>
              <a:cxnLst/>
              <a:rect l="l" t="t" r="r" b="b"/>
              <a:pathLst>
                <a:path w="2590800" h="774064">
                  <a:moveTo>
                    <a:pt x="2590800" y="0"/>
                  </a:moveTo>
                  <a:lnTo>
                    <a:pt x="0" y="0"/>
                  </a:lnTo>
                  <a:lnTo>
                    <a:pt x="0" y="773722"/>
                  </a:lnTo>
                  <a:lnTo>
                    <a:pt x="2590800" y="773722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200" y="4953000"/>
              <a:ext cx="2590800" cy="774065"/>
            </a:xfrm>
            <a:custGeom>
              <a:avLst/>
              <a:gdLst/>
              <a:ahLst/>
              <a:cxnLst/>
              <a:rect l="l" t="t" r="r" b="b"/>
              <a:pathLst>
                <a:path w="2590800" h="774064">
                  <a:moveTo>
                    <a:pt x="0" y="773722"/>
                  </a:moveTo>
                  <a:lnTo>
                    <a:pt x="2590800" y="773722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7737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38200" y="4822492"/>
            <a:ext cx="2590800" cy="83248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2400" b="1" spc="-5" dirty="0">
                <a:latin typeface="Palladio Uralic"/>
                <a:cs typeface="Palladio Uralic"/>
              </a:rPr>
              <a:t>PHY</a:t>
            </a:r>
            <a:endParaRPr sz="2400">
              <a:latin typeface="Palladio Uralic"/>
              <a:cs typeface="Palladio Uralic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400" b="1" dirty="0">
                <a:latin typeface="Palladio Uralic"/>
                <a:cs typeface="Palladio Uralic"/>
              </a:rPr>
              <a:t>868MHz / 915MHz /</a:t>
            </a:r>
            <a:r>
              <a:rPr sz="1400" b="1" spc="-140" dirty="0">
                <a:latin typeface="Palladio Uralic"/>
                <a:cs typeface="Palladio Uralic"/>
              </a:rPr>
              <a:t> </a:t>
            </a:r>
            <a:r>
              <a:rPr sz="1400" b="1" dirty="0">
                <a:latin typeface="Palladio Uralic"/>
                <a:cs typeface="Palladio Uralic"/>
              </a:rPr>
              <a:t>2.4GHz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31850" y="4413262"/>
            <a:ext cx="2603500" cy="505459"/>
            <a:chOff x="831850" y="4413262"/>
            <a:chExt cx="2603500" cy="505459"/>
          </a:xfrm>
        </p:grpSpPr>
        <p:sp>
          <p:nvSpPr>
            <p:cNvPr id="24" name="object 24"/>
            <p:cNvSpPr/>
            <p:nvPr/>
          </p:nvSpPr>
          <p:spPr>
            <a:xfrm>
              <a:off x="838200" y="4419612"/>
              <a:ext cx="2590800" cy="492759"/>
            </a:xfrm>
            <a:custGeom>
              <a:avLst/>
              <a:gdLst/>
              <a:ahLst/>
              <a:cxnLst/>
              <a:rect l="l" t="t" r="r" b="b"/>
              <a:pathLst>
                <a:path w="2590800" h="492760">
                  <a:moveTo>
                    <a:pt x="2590800" y="0"/>
                  </a:moveTo>
                  <a:lnTo>
                    <a:pt x="0" y="0"/>
                  </a:lnTo>
                  <a:lnTo>
                    <a:pt x="0" y="492366"/>
                  </a:lnTo>
                  <a:lnTo>
                    <a:pt x="2590800" y="49236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200" y="4419612"/>
              <a:ext cx="2590800" cy="492759"/>
            </a:xfrm>
            <a:custGeom>
              <a:avLst/>
              <a:gdLst/>
              <a:ahLst/>
              <a:cxnLst/>
              <a:rect l="l" t="t" r="r" b="b"/>
              <a:pathLst>
                <a:path w="2590800" h="492760">
                  <a:moveTo>
                    <a:pt x="0" y="492366"/>
                  </a:moveTo>
                  <a:lnTo>
                    <a:pt x="2590800" y="492366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4923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8200" y="4432172"/>
            <a:ext cx="259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Palladio Uralic"/>
                <a:cs typeface="Palladio Uralic"/>
              </a:rPr>
              <a:t>MAC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1850" y="3574986"/>
            <a:ext cx="2603500" cy="716280"/>
            <a:chOff x="831850" y="3574986"/>
            <a:chExt cx="2603500" cy="716280"/>
          </a:xfrm>
        </p:grpSpPr>
        <p:sp>
          <p:nvSpPr>
            <p:cNvPr id="28" name="object 28"/>
            <p:cNvSpPr/>
            <p:nvPr/>
          </p:nvSpPr>
          <p:spPr>
            <a:xfrm>
              <a:off x="838200" y="3581336"/>
              <a:ext cx="2590800" cy="703580"/>
            </a:xfrm>
            <a:custGeom>
              <a:avLst/>
              <a:gdLst/>
              <a:ahLst/>
              <a:cxnLst/>
              <a:rect l="l" t="t" r="r" b="b"/>
              <a:pathLst>
                <a:path w="2590800" h="703579">
                  <a:moveTo>
                    <a:pt x="2590800" y="0"/>
                  </a:moveTo>
                  <a:lnTo>
                    <a:pt x="0" y="0"/>
                  </a:lnTo>
                  <a:lnTo>
                    <a:pt x="0" y="703389"/>
                  </a:lnTo>
                  <a:lnTo>
                    <a:pt x="2590800" y="703389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DC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8200" y="3581336"/>
              <a:ext cx="2590800" cy="703580"/>
            </a:xfrm>
            <a:custGeom>
              <a:avLst/>
              <a:gdLst/>
              <a:ahLst/>
              <a:cxnLst/>
              <a:rect l="l" t="t" r="r" b="b"/>
              <a:pathLst>
                <a:path w="2590800" h="703579">
                  <a:moveTo>
                    <a:pt x="0" y="703389"/>
                  </a:moveTo>
                  <a:lnTo>
                    <a:pt x="2590800" y="703389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7033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38200" y="3423581"/>
            <a:ext cx="2590800" cy="87503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Palladio Uralic"/>
                <a:cs typeface="Palladio Uralic"/>
              </a:rPr>
              <a:t>Network</a:t>
            </a:r>
            <a:endParaRPr sz="2400">
              <a:latin typeface="Palladio Uralic"/>
              <a:cs typeface="Palladio Uralic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400" b="1" dirty="0">
                <a:latin typeface="Palladio Uralic"/>
                <a:cs typeface="Palladio Uralic"/>
              </a:rPr>
              <a:t>Star / Mesh /</a:t>
            </a:r>
            <a:r>
              <a:rPr sz="1400" b="1" spc="-95" dirty="0">
                <a:latin typeface="Palladio Uralic"/>
                <a:cs typeface="Palladio Uralic"/>
              </a:rPr>
              <a:t> </a:t>
            </a:r>
            <a:r>
              <a:rPr sz="1400" b="1" dirty="0">
                <a:latin typeface="Palladio Uralic"/>
                <a:cs typeface="Palladio Uralic"/>
              </a:rPr>
              <a:t>Cluster-Tree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31850" y="2889300"/>
            <a:ext cx="2603500" cy="645795"/>
            <a:chOff x="831850" y="2889300"/>
            <a:chExt cx="2603500" cy="645795"/>
          </a:xfrm>
        </p:grpSpPr>
        <p:sp>
          <p:nvSpPr>
            <p:cNvPr id="32" name="object 32"/>
            <p:cNvSpPr/>
            <p:nvPr/>
          </p:nvSpPr>
          <p:spPr>
            <a:xfrm>
              <a:off x="838200" y="2895650"/>
              <a:ext cx="2590800" cy="633095"/>
            </a:xfrm>
            <a:custGeom>
              <a:avLst/>
              <a:gdLst/>
              <a:ahLst/>
              <a:cxnLst/>
              <a:rect l="l" t="t" r="r" b="b"/>
              <a:pathLst>
                <a:path w="2590800" h="633095">
                  <a:moveTo>
                    <a:pt x="2590800" y="0"/>
                  </a:moveTo>
                  <a:lnTo>
                    <a:pt x="0" y="0"/>
                  </a:lnTo>
                  <a:lnTo>
                    <a:pt x="0" y="633044"/>
                  </a:lnTo>
                  <a:lnTo>
                    <a:pt x="2590800" y="633044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DC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2895650"/>
              <a:ext cx="2590800" cy="633095"/>
            </a:xfrm>
            <a:custGeom>
              <a:avLst/>
              <a:gdLst/>
              <a:ahLst/>
              <a:cxnLst/>
              <a:rect l="l" t="t" r="r" b="b"/>
              <a:pathLst>
                <a:path w="2590800" h="633095">
                  <a:moveTo>
                    <a:pt x="0" y="633044"/>
                  </a:moveTo>
                  <a:lnTo>
                    <a:pt x="2590800" y="633044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63304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38200" y="2907919"/>
            <a:ext cx="259080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Palladio Uralic"/>
                <a:cs typeface="Palladio Uralic"/>
              </a:rPr>
              <a:t>Security</a:t>
            </a:r>
            <a:endParaRPr sz="2400">
              <a:latin typeface="Palladio Uralic"/>
              <a:cs typeface="Palladio Uralic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400" b="1" spc="5" dirty="0">
                <a:latin typeface="Palladio Uralic"/>
                <a:cs typeface="Palladio Uralic"/>
              </a:rPr>
              <a:t>32- </a:t>
            </a:r>
            <a:r>
              <a:rPr sz="1400" b="1" dirty="0">
                <a:latin typeface="Palladio Uralic"/>
                <a:cs typeface="Palladio Uralic"/>
              </a:rPr>
              <a:t>/ </a:t>
            </a:r>
            <a:r>
              <a:rPr sz="1400" b="1" spc="5" dirty="0">
                <a:latin typeface="Palladio Uralic"/>
                <a:cs typeface="Palladio Uralic"/>
              </a:rPr>
              <a:t>64- </a:t>
            </a:r>
            <a:r>
              <a:rPr sz="1400" b="1" dirty="0">
                <a:latin typeface="Palladio Uralic"/>
                <a:cs typeface="Palladio Uralic"/>
              </a:rPr>
              <a:t>/ 128-bit</a:t>
            </a:r>
            <a:r>
              <a:rPr sz="1400" b="1" spc="-185" dirty="0">
                <a:latin typeface="Palladio Uralic"/>
                <a:cs typeface="Palladio Uralic"/>
              </a:rPr>
              <a:t> </a:t>
            </a:r>
            <a:r>
              <a:rPr sz="1400" b="1" dirty="0">
                <a:latin typeface="Palladio Uralic"/>
                <a:cs typeface="Palladio Uralic"/>
              </a:rPr>
              <a:t>encryption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31850" y="1822475"/>
            <a:ext cx="2603500" cy="575945"/>
            <a:chOff x="831850" y="1822475"/>
            <a:chExt cx="2603500" cy="575945"/>
          </a:xfrm>
        </p:grpSpPr>
        <p:sp>
          <p:nvSpPr>
            <p:cNvPr id="36" name="object 36"/>
            <p:cNvSpPr/>
            <p:nvPr/>
          </p:nvSpPr>
          <p:spPr>
            <a:xfrm>
              <a:off x="838200" y="1828825"/>
              <a:ext cx="2590800" cy="563245"/>
            </a:xfrm>
            <a:custGeom>
              <a:avLst/>
              <a:gdLst/>
              <a:ahLst/>
              <a:cxnLst/>
              <a:rect l="l" t="t" r="r" b="b"/>
              <a:pathLst>
                <a:path w="2590800" h="563244">
                  <a:moveTo>
                    <a:pt x="2590800" y="0"/>
                  </a:moveTo>
                  <a:lnTo>
                    <a:pt x="0" y="0"/>
                  </a:lnTo>
                  <a:lnTo>
                    <a:pt x="0" y="562711"/>
                  </a:lnTo>
                  <a:lnTo>
                    <a:pt x="2590800" y="562711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8200" y="1828825"/>
              <a:ext cx="2590800" cy="563245"/>
            </a:xfrm>
            <a:custGeom>
              <a:avLst/>
              <a:gdLst/>
              <a:ahLst/>
              <a:cxnLst/>
              <a:rect l="l" t="t" r="r" b="b"/>
              <a:pathLst>
                <a:path w="2590800" h="563244">
                  <a:moveTo>
                    <a:pt x="0" y="562711"/>
                  </a:moveTo>
                  <a:lnTo>
                    <a:pt x="2590800" y="562711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5627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38200" y="1828825"/>
            <a:ext cx="2590800" cy="5632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610"/>
              </a:spcBef>
            </a:pPr>
            <a:r>
              <a:rPr sz="2400" b="1" dirty="0">
                <a:latin typeface="Palladio Uralic"/>
                <a:cs typeface="Palladio Uralic"/>
              </a:rPr>
              <a:t>Application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1850" y="2508224"/>
            <a:ext cx="2603500" cy="364490"/>
            <a:chOff x="831850" y="2508224"/>
            <a:chExt cx="2603500" cy="364490"/>
          </a:xfrm>
        </p:grpSpPr>
        <p:sp>
          <p:nvSpPr>
            <p:cNvPr id="40" name="object 40"/>
            <p:cNvSpPr/>
            <p:nvPr/>
          </p:nvSpPr>
          <p:spPr>
            <a:xfrm>
              <a:off x="838200" y="2514574"/>
              <a:ext cx="2590800" cy="351790"/>
            </a:xfrm>
            <a:custGeom>
              <a:avLst/>
              <a:gdLst/>
              <a:ahLst/>
              <a:cxnLst/>
              <a:rect l="l" t="t" r="r" b="b"/>
              <a:pathLst>
                <a:path w="2590800" h="351789">
                  <a:moveTo>
                    <a:pt x="2590800" y="0"/>
                  </a:moveTo>
                  <a:lnTo>
                    <a:pt x="0" y="0"/>
                  </a:lnTo>
                  <a:lnTo>
                    <a:pt x="0" y="351688"/>
                  </a:lnTo>
                  <a:lnTo>
                    <a:pt x="2590800" y="351688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DC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8200" y="2514574"/>
              <a:ext cx="2590800" cy="351790"/>
            </a:xfrm>
            <a:custGeom>
              <a:avLst/>
              <a:gdLst/>
              <a:ahLst/>
              <a:cxnLst/>
              <a:rect l="l" t="t" r="r" b="b"/>
              <a:pathLst>
                <a:path w="2590800" h="351789">
                  <a:moveTo>
                    <a:pt x="0" y="351688"/>
                  </a:moveTo>
                  <a:lnTo>
                    <a:pt x="2590800" y="351688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351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8200" y="2474214"/>
            <a:ext cx="259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Palladio Uralic"/>
                <a:cs typeface="Palladio Uralic"/>
              </a:rPr>
              <a:t>API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00500" y="4419600"/>
            <a:ext cx="76200" cy="1266190"/>
          </a:xfrm>
          <a:custGeom>
            <a:avLst/>
            <a:gdLst/>
            <a:ahLst/>
            <a:cxnLst/>
            <a:rect l="l" t="t" r="r" b="b"/>
            <a:pathLst>
              <a:path w="76200" h="1266189">
                <a:moveTo>
                  <a:pt x="31750" y="1189888"/>
                </a:moveTo>
                <a:lnTo>
                  <a:pt x="0" y="1189888"/>
                </a:lnTo>
                <a:lnTo>
                  <a:pt x="38100" y="1266088"/>
                </a:lnTo>
                <a:lnTo>
                  <a:pt x="69850" y="1202588"/>
                </a:lnTo>
                <a:lnTo>
                  <a:pt x="31750" y="1202588"/>
                </a:lnTo>
                <a:lnTo>
                  <a:pt x="31750" y="1189888"/>
                </a:lnTo>
                <a:close/>
              </a:path>
              <a:path w="76200" h="1266189">
                <a:moveTo>
                  <a:pt x="44450" y="63500"/>
                </a:moveTo>
                <a:lnTo>
                  <a:pt x="31750" y="63500"/>
                </a:lnTo>
                <a:lnTo>
                  <a:pt x="31750" y="1202588"/>
                </a:lnTo>
                <a:lnTo>
                  <a:pt x="44450" y="1202588"/>
                </a:lnTo>
                <a:lnTo>
                  <a:pt x="44450" y="63500"/>
                </a:lnTo>
                <a:close/>
              </a:path>
              <a:path w="76200" h="1266189">
                <a:moveTo>
                  <a:pt x="76200" y="1189888"/>
                </a:moveTo>
                <a:lnTo>
                  <a:pt x="44450" y="1189888"/>
                </a:lnTo>
                <a:lnTo>
                  <a:pt x="44450" y="1202588"/>
                </a:lnTo>
                <a:lnTo>
                  <a:pt x="69850" y="1202588"/>
                </a:lnTo>
                <a:lnTo>
                  <a:pt x="76200" y="1189888"/>
                </a:lnTo>
                <a:close/>
              </a:path>
              <a:path w="76200" h="12661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2661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00500" y="2514600"/>
            <a:ext cx="76200" cy="1688464"/>
          </a:xfrm>
          <a:custGeom>
            <a:avLst/>
            <a:gdLst/>
            <a:ahLst/>
            <a:cxnLst/>
            <a:rect l="l" t="t" r="r" b="b"/>
            <a:pathLst>
              <a:path w="76200" h="1688464">
                <a:moveTo>
                  <a:pt x="31750" y="1611883"/>
                </a:moveTo>
                <a:lnTo>
                  <a:pt x="0" y="1611883"/>
                </a:lnTo>
                <a:lnTo>
                  <a:pt x="38100" y="1688083"/>
                </a:lnTo>
                <a:lnTo>
                  <a:pt x="69850" y="1624583"/>
                </a:lnTo>
                <a:lnTo>
                  <a:pt x="31750" y="1624583"/>
                </a:lnTo>
                <a:lnTo>
                  <a:pt x="31750" y="1611883"/>
                </a:lnTo>
                <a:close/>
              </a:path>
              <a:path w="76200" h="1688464">
                <a:moveTo>
                  <a:pt x="44450" y="63500"/>
                </a:moveTo>
                <a:lnTo>
                  <a:pt x="31750" y="63500"/>
                </a:lnTo>
                <a:lnTo>
                  <a:pt x="31750" y="1624583"/>
                </a:lnTo>
                <a:lnTo>
                  <a:pt x="44450" y="1624583"/>
                </a:lnTo>
                <a:lnTo>
                  <a:pt x="44450" y="63500"/>
                </a:lnTo>
                <a:close/>
              </a:path>
              <a:path w="76200" h="1688464">
                <a:moveTo>
                  <a:pt x="76200" y="1611883"/>
                </a:moveTo>
                <a:lnTo>
                  <a:pt x="44450" y="1611883"/>
                </a:lnTo>
                <a:lnTo>
                  <a:pt x="44450" y="1624583"/>
                </a:lnTo>
                <a:lnTo>
                  <a:pt x="69850" y="1624583"/>
                </a:lnTo>
                <a:lnTo>
                  <a:pt x="76200" y="1611883"/>
                </a:lnTo>
                <a:close/>
              </a:path>
              <a:path w="76200" h="168846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68846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660775" y="3218815"/>
            <a:ext cx="1063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ZigBee  Allian</a:t>
            </a:r>
            <a:r>
              <a:rPr sz="1800" b="1" dirty="0">
                <a:latin typeface="Palladio Uralic"/>
                <a:cs typeface="Palladio Uralic"/>
              </a:rPr>
              <a:t>ce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81400" y="4724374"/>
            <a:ext cx="1219200" cy="58541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710" marR="82550" indent="144780">
              <a:lnSpc>
                <a:spcPct val="100000"/>
              </a:lnSpc>
              <a:spcBef>
                <a:spcPts val="245"/>
              </a:spcBef>
            </a:pPr>
            <a:r>
              <a:rPr sz="1800" b="1" spc="-10" dirty="0">
                <a:latin typeface="Palladio Uralic"/>
                <a:cs typeface="Palladio Uralic"/>
              </a:rPr>
              <a:t>IEEE  </a:t>
            </a:r>
            <a:r>
              <a:rPr sz="1800" b="1" dirty="0">
                <a:latin typeface="Palladio Uralic"/>
                <a:cs typeface="Palladio Uralic"/>
              </a:rPr>
              <a:t>802.15.4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3459" y="1961134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Palladio Uralic"/>
                <a:cs typeface="Palladio Uralic"/>
              </a:rPr>
              <a:t>Cu</a:t>
            </a:r>
            <a:r>
              <a:rPr sz="1800" b="1" spc="-5" dirty="0">
                <a:latin typeface="Palladio Uralic"/>
                <a:cs typeface="Palladio Uralic"/>
              </a:rPr>
              <a:t>s</a:t>
            </a:r>
            <a:r>
              <a:rPr sz="1800" b="1" dirty="0">
                <a:latin typeface="Palladio Uralic"/>
                <a:cs typeface="Palladio Uralic"/>
              </a:rPr>
              <a:t>to</a:t>
            </a:r>
            <a:r>
              <a:rPr sz="1800" b="1" spc="-10" dirty="0">
                <a:latin typeface="Palladio Uralic"/>
                <a:cs typeface="Palladio Uralic"/>
              </a:rPr>
              <a:t>m</a:t>
            </a:r>
            <a:r>
              <a:rPr sz="1800" b="1" dirty="0">
                <a:latin typeface="Palladio Uralic"/>
                <a:cs typeface="Palladio Uralic"/>
              </a:rPr>
              <a:t>er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31850" y="5997575"/>
            <a:ext cx="317500" cy="238760"/>
            <a:chOff x="831850" y="5997575"/>
            <a:chExt cx="317500" cy="238760"/>
          </a:xfrm>
        </p:grpSpPr>
        <p:sp>
          <p:nvSpPr>
            <p:cNvPr id="49" name="object 49"/>
            <p:cNvSpPr/>
            <p:nvPr/>
          </p:nvSpPr>
          <p:spPr>
            <a:xfrm>
              <a:off x="838200" y="6003925"/>
              <a:ext cx="304800" cy="226060"/>
            </a:xfrm>
            <a:custGeom>
              <a:avLst/>
              <a:gdLst/>
              <a:ahLst/>
              <a:cxnLst/>
              <a:rect l="l" t="t" r="r" b="b"/>
              <a:pathLst>
                <a:path w="304800" h="226060">
                  <a:moveTo>
                    <a:pt x="304800" y="0"/>
                  </a:moveTo>
                  <a:lnTo>
                    <a:pt x="0" y="0"/>
                  </a:lnTo>
                  <a:lnTo>
                    <a:pt x="0" y="225666"/>
                  </a:lnTo>
                  <a:lnTo>
                    <a:pt x="304800" y="22566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8200" y="6003925"/>
              <a:ext cx="304800" cy="226060"/>
            </a:xfrm>
            <a:custGeom>
              <a:avLst/>
              <a:gdLst/>
              <a:ahLst/>
              <a:cxnLst/>
              <a:rect l="l" t="t" r="r" b="b"/>
              <a:pathLst>
                <a:path w="304800" h="226060">
                  <a:moveTo>
                    <a:pt x="0" y="225666"/>
                  </a:moveTo>
                  <a:lnTo>
                    <a:pt x="304800" y="225666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256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173276" y="5992469"/>
            <a:ext cx="5981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Palladio Uralic"/>
                <a:cs typeface="Palladio Uralic"/>
              </a:rPr>
              <a:t>S</a:t>
            </a:r>
            <a:r>
              <a:rPr sz="1400" b="1" dirty="0">
                <a:latin typeface="Palladio Uralic"/>
                <a:cs typeface="Palladio Uralic"/>
              </a:rPr>
              <a:t>ilic</a:t>
            </a:r>
            <a:r>
              <a:rPr sz="1400" b="1" spc="-20" dirty="0">
                <a:latin typeface="Palladio Uralic"/>
                <a:cs typeface="Palladio Uralic"/>
              </a:rPr>
              <a:t>o</a:t>
            </a:r>
            <a:r>
              <a:rPr sz="1400" b="1" dirty="0">
                <a:latin typeface="Palladio Uralic"/>
                <a:cs typeface="Palladio Uralic"/>
              </a:rPr>
              <a:t>n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98650" y="5997575"/>
            <a:ext cx="317500" cy="238760"/>
            <a:chOff x="1898650" y="5997575"/>
            <a:chExt cx="317500" cy="238760"/>
          </a:xfrm>
        </p:grpSpPr>
        <p:sp>
          <p:nvSpPr>
            <p:cNvPr id="53" name="object 53"/>
            <p:cNvSpPr/>
            <p:nvPr/>
          </p:nvSpPr>
          <p:spPr>
            <a:xfrm>
              <a:off x="1905000" y="6003925"/>
              <a:ext cx="304800" cy="226060"/>
            </a:xfrm>
            <a:custGeom>
              <a:avLst/>
              <a:gdLst/>
              <a:ahLst/>
              <a:cxnLst/>
              <a:rect l="l" t="t" r="r" b="b"/>
              <a:pathLst>
                <a:path w="304800" h="226060">
                  <a:moveTo>
                    <a:pt x="304800" y="0"/>
                  </a:moveTo>
                  <a:lnTo>
                    <a:pt x="0" y="0"/>
                  </a:lnTo>
                  <a:lnTo>
                    <a:pt x="0" y="225666"/>
                  </a:lnTo>
                  <a:lnTo>
                    <a:pt x="304800" y="22566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C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05000" y="6003925"/>
              <a:ext cx="304800" cy="226060"/>
            </a:xfrm>
            <a:custGeom>
              <a:avLst/>
              <a:gdLst/>
              <a:ahLst/>
              <a:cxnLst/>
              <a:rect l="l" t="t" r="r" b="b"/>
              <a:pathLst>
                <a:path w="304800" h="226060">
                  <a:moveTo>
                    <a:pt x="0" y="225666"/>
                  </a:moveTo>
                  <a:lnTo>
                    <a:pt x="304800" y="225666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256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272029" y="5989421"/>
            <a:ext cx="471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Palladio Uralic"/>
                <a:cs typeface="Palladio Uralic"/>
              </a:rPr>
              <a:t>S</a:t>
            </a:r>
            <a:r>
              <a:rPr sz="1400" b="1" dirty="0">
                <a:latin typeface="Palladio Uralic"/>
                <a:cs typeface="Palladio Uralic"/>
              </a:rPr>
              <a:t>t</a:t>
            </a:r>
            <a:r>
              <a:rPr sz="1400" b="1" spc="5" dirty="0">
                <a:latin typeface="Palladio Uralic"/>
                <a:cs typeface="Palladio Uralic"/>
              </a:rPr>
              <a:t>a</a:t>
            </a:r>
            <a:r>
              <a:rPr sz="1400" b="1" dirty="0">
                <a:latin typeface="Palladio Uralic"/>
                <a:cs typeface="Palladio Uralic"/>
              </a:rPr>
              <a:t>ck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813050" y="6000750"/>
            <a:ext cx="317500" cy="238760"/>
            <a:chOff x="2813050" y="6000750"/>
            <a:chExt cx="317500" cy="238760"/>
          </a:xfrm>
        </p:grpSpPr>
        <p:sp>
          <p:nvSpPr>
            <p:cNvPr id="57" name="object 57"/>
            <p:cNvSpPr/>
            <p:nvPr/>
          </p:nvSpPr>
          <p:spPr>
            <a:xfrm>
              <a:off x="2819400" y="6007100"/>
              <a:ext cx="304800" cy="226060"/>
            </a:xfrm>
            <a:custGeom>
              <a:avLst/>
              <a:gdLst/>
              <a:ahLst/>
              <a:cxnLst/>
              <a:rect l="l" t="t" r="r" b="b"/>
              <a:pathLst>
                <a:path w="304800" h="226060">
                  <a:moveTo>
                    <a:pt x="304800" y="0"/>
                  </a:moveTo>
                  <a:lnTo>
                    <a:pt x="0" y="0"/>
                  </a:lnTo>
                  <a:lnTo>
                    <a:pt x="0" y="225666"/>
                  </a:lnTo>
                  <a:lnTo>
                    <a:pt x="304800" y="22566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19400" y="6007100"/>
              <a:ext cx="304800" cy="226060"/>
            </a:xfrm>
            <a:custGeom>
              <a:avLst/>
              <a:gdLst/>
              <a:ahLst/>
              <a:cxnLst/>
              <a:rect l="l" t="t" r="r" b="b"/>
              <a:pathLst>
                <a:path w="304800" h="226060">
                  <a:moveTo>
                    <a:pt x="0" y="225666"/>
                  </a:moveTo>
                  <a:lnTo>
                    <a:pt x="304800" y="225666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256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170682" y="599246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Palladio Uralic"/>
                <a:cs typeface="Palladio Uralic"/>
              </a:rPr>
              <a:t>A</a:t>
            </a:r>
            <a:r>
              <a:rPr sz="1400" b="1" spc="-10" dirty="0">
                <a:latin typeface="Palladio Uralic"/>
                <a:cs typeface="Palladio Uralic"/>
              </a:rPr>
              <a:t>p</a:t>
            </a:r>
            <a:r>
              <a:rPr sz="1400" b="1" dirty="0">
                <a:latin typeface="Palladio Uralic"/>
                <a:cs typeface="Palladio Uralic"/>
              </a:rPr>
              <a:t>p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26101" y="2057425"/>
            <a:ext cx="2722499" cy="470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726" y="482930"/>
            <a:ext cx="3321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24352"/>
            <a:ext cx="7337425" cy="43224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Layered</a:t>
            </a:r>
            <a:r>
              <a:rPr sz="3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These layers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facilitate the features</a:t>
            </a:r>
            <a:r>
              <a:rPr sz="32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that  make ZigBee very</a:t>
            </a:r>
            <a:r>
              <a:rPr sz="3200" spc="-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attractive:</a:t>
            </a:r>
            <a:endParaRPr sz="3200">
              <a:latin typeface="Arial"/>
              <a:cs typeface="Arial"/>
            </a:endParaRPr>
          </a:p>
          <a:p>
            <a:pPr marL="2081530" lvl="1" indent="-240665">
              <a:lnSpc>
                <a:spcPct val="100000"/>
              </a:lnSpc>
              <a:spcBef>
                <a:spcPts val="610"/>
              </a:spcBef>
              <a:buSzPct val="95833"/>
              <a:buFont typeface="Wingdings"/>
              <a:buChar char=""/>
              <a:tabLst>
                <a:tab pos="2082164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low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2162810" lvl="1" indent="-321945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"/>
              <a:tabLst>
                <a:tab pos="2163445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easy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  <a:p>
            <a:pPr marL="2162810" lvl="1" indent="-321945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2163445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reliable data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transfer</a:t>
            </a:r>
            <a:endParaRPr sz="2400">
              <a:latin typeface="Arial"/>
              <a:cs typeface="Arial"/>
            </a:endParaRPr>
          </a:p>
          <a:p>
            <a:pPr marL="2162810" lvl="1" indent="-321945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2163445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short-range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operations</a:t>
            </a:r>
            <a:endParaRPr sz="2400">
              <a:latin typeface="Arial"/>
              <a:cs typeface="Arial"/>
            </a:endParaRPr>
          </a:p>
          <a:p>
            <a:pPr marL="2162810" lvl="1" indent="-321945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2163445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low power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consumption</a:t>
            </a:r>
            <a:endParaRPr sz="2400">
              <a:latin typeface="Arial"/>
              <a:cs typeface="Arial"/>
            </a:endParaRPr>
          </a:p>
          <a:p>
            <a:pPr marL="2081530" lvl="1" indent="-240665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"/>
              <a:tabLst>
                <a:tab pos="2082164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adequate security</a:t>
            </a:r>
            <a:r>
              <a:rPr sz="24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726" y="482930"/>
            <a:ext cx="3321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90382"/>
            <a:ext cx="7291070" cy="23050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4000" spc="-5" dirty="0">
                <a:solidFill>
                  <a:srgbClr val="800000"/>
                </a:solidFill>
                <a:latin typeface="Arial"/>
                <a:cs typeface="Arial"/>
              </a:rPr>
              <a:t>Layers</a:t>
            </a:r>
            <a:endParaRPr sz="4000">
              <a:latin typeface="Arial"/>
              <a:cs typeface="Arial"/>
            </a:endParaRPr>
          </a:p>
          <a:p>
            <a:pPr marL="927100" marR="5080">
              <a:lnSpc>
                <a:spcPct val="120000"/>
              </a:lnSpc>
              <a:spcBef>
                <a:spcPts val="35"/>
              </a:spcBef>
            </a:pP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1.Network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Application Support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layer 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2.Physical (PHY)</a:t>
            </a:r>
            <a:r>
              <a:rPr sz="2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3.Media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access control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(MAC)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29" y="482930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Zigbee Device</a:t>
            </a:r>
            <a:r>
              <a:rPr spc="-7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1282"/>
            <a:ext cx="7425055" cy="3395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There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three different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ZigBee</a:t>
            </a:r>
            <a:r>
              <a:rPr sz="32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device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types that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operate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layers in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any  self-organizing application</a:t>
            </a:r>
            <a:r>
              <a:rPr sz="3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00000"/>
              </a:buClr>
              <a:buFont typeface="Arial"/>
              <a:buChar char="•"/>
            </a:pPr>
            <a:endParaRPr sz="4500">
              <a:latin typeface="Arial"/>
              <a:cs typeface="Arial"/>
            </a:endParaRPr>
          </a:p>
          <a:p>
            <a:pPr marL="1768475" lvl="1" indent="-842010">
              <a:lnSpc>
                <a:spcPct val="100000"/>
              </a:lnSpc>
              <a:buAutoNum type="arabicPeriod"/>
              <a:tabLst>
                <a:tab pos="1768475" algn="l"/>
                <a:tab pos="176911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Zigbee Coordinator</a:t>
            </a:r>
            <a:r>
              <a:rPr sz="24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1768475" lvl="1" indent="-84201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768475" algn="l"/>
                <a:tab pos="176911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Full Function Device</a:t>
            </a:r>
            <a:r>
              <a:rPr sz="24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(FFD)</a:t>
            </a:r>
            <a:endParaRPr sz="2400">
              <a:latin typeface="Arial"/>
              <a:cs typeface="Arial"/>
            </a:endParaRPr>
          </a:p>
          <a:p>
            <a:pPr marL="1685925" lvl="1" indent="-75946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685925" algn="l"/>
                <a:tab pos="168656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Reduced Function</a:t>
            </a:r>
            <a:r>
              <a:rPr sz="24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Device(RFD)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318" y="482930"/>
            <a:ext cx="7198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1.Zigbee </a:t>
            </a:r>
            <a:r>
              <a:rPr spc="-5" dirty="0"/>
              <a:t>Coordinator</a:t>
            </a:r>
            <a:r>
              <a:rPr spc="-30" dirty="0"/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065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/>
              <a:t>It is the </a:t>
            </a:r>
            <a:r>
              <a:rPr spc="-5" dirty="0"/>
              <a:t>root of </a:t>
            </a:r>
            <a:r>
              <a:rPr dirty="0"/>
              <a:t>network tree </a:t>
            </a:r>
            <a:r>
              <a:rPr spc="-5" dirty="0"/>
              <a:t>and </a:t>
            </a:r>
            <a:r>
              <a:rPr dirty="0"/>
              <a:t>a</a:t>
            </a:r>
            <a:r>
              <a:rPr spc="-135" dirty="0"/>
              <a:t> </a:t>
            </a:r>
            <a:r>
              <a:rPr spc="-5" dirty="0"/>
              <a:t>bridge  </a:t>
            </a:r>
            <a:r>
              <a:rPr dirty="0"/>
              <a:t>to </a:t>
            </a:r>
            <a:r>
              <a:rPr spc="-5" dirty="0"/>
              <a:t>other</a:t>
            </a:r>
            <a:r>
              <a:rPr spc="-45" dirty="0"/>
              <a:t> </a:t>
            </a:r>
            <a:r>
              <a:rPr dirty="0"/>
              <a:t>network</a:t>
            </a:r>
          </a:p>
          <a:p>
            <a:pPr marL="393065" marR="108775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/>
              <a:t>Able to store </a:t>
            </a:r>
            <a:r>
              <a:rPr spc="-5" dirty="0"/>
              <a:t>information about</a:t>
            </a:r>
            <a:r>
              <a:rPr spc="-120" dirty="0"/>
              <a:t> </a:t>
            </a:r>
            <a:r>
              <a:rPr spc="-5" dirty="0"/>
              <a:t>the  </a:t>
            </a:r>
            <a:r>
              <a:rPr dirty="0"/>
              <a:t>network</a:t>
            </a:r>
          </a:p>
          <a:p>
            <a:pPr marL="39306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/>
              <a:t>Only </a:t>
            </a:r>
            <a:r>
              <a:rPr spc="-5" dirty="0"/>
              <a:t>one </a:t>
            </a:r>
            <a:r>
              <a:rPr dirty="0"/>
              <a:t>ZCN </a:t>
            </a:r>
            <a:r>
              <a:rPr spc="-5" dirty="0"/>
              <a:t>for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network</a:t>
            </a:r>
          </a:p>
          <a:p>
            <a:pPr marL="393065" marR="5003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/>
              <a:t>It act as a </a:t>
            </a:r>
            <a:r>
              <a:rPr spc="-5" dirty="0"/>
              <a:t>repositary </a:t>
            </a:r>
            <a:r>
              <a:rPr dirty="0"/>
              <a:t>for </a:t>
            </a:r>
            <a:r>
              <a:rPr spc="-5" dirty="0"/>
              <a:t>other</a:t>
            </a:r>
            <a:r>
              <a:rPr spc="-125" dirty="0"/>
              <a:t> </a:t>
            </a:r>
            <a:r>
              <a:rPr dirty="0"/>
              <a:t>security  keys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736" y="482930"/>
            <a:ext cx="69602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2.The </a:t>
            </a:r>
            <a:r>
              <a:rPr spc="-5" dirty="0"/>
              <a:t>full </a:t>
            </a:r>
            <a:r>
              <a:rPr dirty="0"/>
              <a:t>Function</a:t>
            </a:r>
            <a:r>
              <a:rPr spc="-10" dirty="0"/>
              <a:t> </a:t>
            </a:r>
            <a:r>
              <a:rPr dirty="0"/>
              <a:t>Device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1282"/>
            <a:ext cx="794512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800000"/>
              </a:buClr>
              <a:buFont typeface="Arial"/>
              <a:buChar char="•"/>
              <a:tabLst>
                <a:tab pos="466725" algn="l"/>
                <a:tab pos="467359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intermediatory router transmitting data 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other</a:t>
            </a:r>
            <a:r>
              <a:rPr sz="32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devices</a:t>
            </a:r>
            <a:endParaRPr sz="3200">
              <a:latin typeface="Arial"/>
              <a:cs typeface="Arial"/>
            </a:endParaRPr>
          </a:p>
          <a:p>
            <a:pPr marL="355600" marR="137985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Needs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lesser memory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than</a:t>
            </a:r>
            <a:r>
              <a:rPr sz="3200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Zigbee  coordinator</a:t>
            </a:r>
            <a:r>
              <a:rPr sz="32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node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Lesser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manufacturing</a:t>
            </a:r>
            <a:r>
              <a:rPr sz="3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cost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Can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operate </a:t>
            </a: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on all</a:t>
            </a:r>
            <a:r>
              <a:rPr sz="32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topologies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800000"/>
                </a:solidFill>
                <a:latin typeface="Arial"/>
                <a:cs typeface="Arial"/>
              </a:rPr>
              <a:t>Also act as a</a:t>
            </a:r>
            <a:r>
              <a:rPr sz="3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coordinator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411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Franklin Gothic Book</vt:lpstr>
      <vt:lpstr>Franklin Gothic Medium</vt:lpstr>
      <vt:lpstr>Palladio Uralic</vt:lpstr>
      <vt:lpstr>Times New Roman</vt:lpstr>
      <vt:lpstr>Wingdings</vt:lpstr>
      <vt:lpstr>Wingdings 2</vt:lpstr>
      <vt:lpstr>Trek</vt:lpstr>
      <vt:lpstr>PowerPoint Presentation</vt:lpstr>
      <vt:lpstr>What is Zigbee?</vt:lpstr>
      <vt:lpstr>Zigbee</vt:lpstr>
      <vt:lpstr>IEEE 802.15.4 &amp; ZigBee</vt:lpstr>
      <vt:lpstr>Architecture</vt:lpstr>
      <vt:lpstr>Architecture</vt:lpstr>
      <vt:lpstr>Zigbee Device Types</vt:lpstr>
      <vt:lpstr>1.Zigbee Coordinator Node</vt:lpstr>
      <vt:lpstr>2.The full Function Device</vt:lpstr>
      <vt:lpstr>3.The Reduced Function  Device</vt:lpstr>
      <vt:lpstr>PowerPoint Presentation</vt:lpstr>
      <vt:lpstr>PowerPoint Presentation</vt:lpstr>
      <vt:lpstr>ZigBee Mesh Networking</vt:lpstr>
      <vt:lpstr>ZigBee Mesh Networking</vt:lpstr>
      <vt:lpstr>ZigBee Mesh Networking</vt:lpstr>
      <vt:lpstr>ZigBee Mesh Networking</vt:lpstr>
      <vt:lpstr>ZigBee Mesh Networking</vt:lpstr>
      <vt:lpstr>Network Topologies(cont...)</vt:lpstr>
      <vt:lpstr>Characteristics</vt:lpstr>
      <vt:lpstr>Applications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VaishuVishnu</dc:creator>
  <cp:lastModifiedBy>Karthik</cp:lastModifiedBy>
  <cp:revision>2</cp:revision>
  <dcterms:created xsi:type="dcterms:W3CDTF">2021-08-05T04:02:39Z</dcterms:created>
  <dcterms:modified xsi:type="dcterms:W3CDTF">2022-08-18T05:26:03Z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2021-08-05T00:00:00Z</vt:filetime>
  </property>
</Properties>
</file>