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CA15-3846-442C-B092-97BF9ADB4B6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4781-CC80-411F-B0B7-F06B2A27E4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Cooja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Contiki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Cooja</a:t>
            </a:r>
            <a:r>
              <a:rPr lang="en-US" dirty="0" smtClean="0"/>
              <a:t>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application</a:t>
            </a:r>
          </a:p>
          <a:p>
            <a:r>
              <a:rPr lang="en-US" dirty="0" smtClean="0"/>
              <a:t>Locates in contiki-3.0/tools/</a:t>
            </a:r>
            <a:r>
              <a:rPr lang="en-US" dirty="0" err="1" smtClean="0"/>
              <a:t>cooja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or</a:t>
            </a:r>
          </a:p>
          <a:p>
            <a:r>
              <a:rPr lang="en-US" dirty="0" smtClean="0"/>
              <a:t>Contiki-2.7/tools/</a:t>
            </a:r>
            <a:r>
              <a:rPr lang="en-US" dirty="0" err="1" smtClean="0"/>
              <a:t>cooja</a:t>
            </a:r>
            <a:endParaRPr lang="en-US" dirty="0" smtClean="0"/>
          </a:p>
          <a:p>
            <a:r>
              <a:rPr lang="en-US" dirty="0" smtClean="0"/>
              <a:t>Start simulator</a:t>
            </a:r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contiki-3.0/tools/</a:t>
            </a:r>
            <a:r>
              <a:rPr lang="en-US" dirty="0" err="1" smtClean="0"/>
              <a:t>cooja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nt run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https://github.com/contiki-os/mspsim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error:</a:t>
            </a:r>
          </a:p>
          <a:p>
            <a:pPr lvl="1"/>
            <a:r>
              <a:rPr lang="en-US" dirty="0" smtClean="0"/>
              <a:t>Go to folder “contiki-3.0/tools/</a:t>
            </a:r>
            <a:r>
              <a:rPr lang="en-US" dirty="0" err="1" smtClean="0"/>
              <a:t>cooja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Delete existing </a:t>
            </a:r>
            <a:r>
              <a:rPr lang="en-US" dirty="0" err="1" smtClean="0"/>
              <a:t>mspsim</a:t>
            </a:r>
            <a:r>
              <a:rPr lang="en-US" dirty="0" smtClean="0"/>
              <a:t> and copy downloaded </a:t>
            </a:r>
            <a:r>
              <a:rPr lang="en-US" dirty="0" err="1" smtClean="0"/>
              <a:t>msp</a:t>
            </a:r>
            <a:r>
              <a:rPr lang="en-US" dirty="0" smtClean="0"/>
              <a:t> here</a:t>
            </a:r>
          </a:p>
          <a:p>
            <a:pPr lvl="1"/>
            <a:r>
              <a:rPr lang="en-US" dirty="0" smtClean="0"/>
              <a:t>Rename </a:t>
            </a:r>
            <a:r>
              <a:rPr lang="en-US" dirty="0" err="1" smtClean="0"/>
              <a:t>msp</a:t>
            </a:r>
            <a:r>
              <a:rPr lang="en-US" dirty="0" smtClean="0"/>
              <a:t> as </a:t>
            </a:r>
            <a:r>
              <a:rPr lang="en-US" dirty="0" err="1" smtClean="0"/>
              <a:t>mspsim</a:t>
            </a:r>
            <a:r>
              <a:rPr lang="en-US" dirty="0" smtClean="0"/>
              <a:t> an run the “ant run” command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Interface has 5 windows</a:t>
            </a:r>
          </a:p>
          <a:p>
            <a:pPr lvl="1"/>
            <a:r>
              <a:rPr lang="en-US" dirty="0" smtClean="0"/>
              <a:t>The network window</a:t>
            </a:r>
          </a:p>
          <a:p>
            <a:pPr lvl="1"/>
            <a:r>
              <a:rPr lang="en-US" dirty="0" smtClean="0"/>
              <a:t>The Simulation Control window</a:t>
            </a:r>
          </a:p>
          <a:p>
            <a:pPr lvl="1"/>
            <a:r>
              <a:rPr lang="en-US" dirty="0" smtClean="0"/>
              <a:t>The Mote Output window</a:t>
            </a:r>
          </a:p>
          <a:p>
            <a:pPr lvl="1"/>
            <a:r>
              <a:rPr lang="en-US" dirty="0" smtClean="0"/>
              <a:t>The Timeline window</a:t>
            </a:r>
          </a:p>
          <a:p>
            <a:pPr lvl="1"/>
            <a:r>
              <a:rPr lang="en-US" dirty="0" smtClean="0"/>
              <a:t>Note window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Mote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mote types. “Motes -&gt; Add Motes -&gt; Create New Mote Type -&gt; Sky Mote”</a:t>
            </a:r>
          </a:p>
          <a:p>
            <a:r>
              <a:rPr lang="en-US" dirty="0" smtClean="0"/>
              <a:t>Give the mote type a useful description</a:t>
            </a:r>
          </a:p>
          <a:p>
            <a:r>
              <a:rPr lang="en-US" dirty="0" smtClean="0"/>
              <a:t>Create a border router and several nodes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UDP Server mote by using the </a:t>
            </a:r>
            <a:r>
              <a:rPr lang="en-US" dirty="0" err="1" smtClean="0"/>
              <a:t>udp-server.c</a:t>
            </a:r>
            <a:endParaRPr lang="en-US" dirty="0" smtClean="0"/>
          </a:p>
          <a:p>
            <a:r>
              <a:rPr lang="en-US" dirty="0" smtClean="0"/>
              <a:t>Start to add those created motes </a:t>
            </a:r>
          </a:p>
          <a:p>
            <a:pPr lvl="1"/>
            <a:r>
              <a:rPr lang="en-US" dirty="0" smtClean="0"/>
              <a:t>Motes -&gt; Add Motes</a:t>
            </a:r>
          </a:p>
          <a:p>
            <a:pPr lvl="1"/>
            <a:r>
              <a:rPr lang="en-US" dirty="0" smtClean="0"/>
              <a:t>Add one mote of the type Border Router</a:t>
            </a:r>
          </a:p>
          <a:p>
            <a:pPr lvl="1"/>
            <a:r>
              <a:rPr lang="en-US" dirty="0" smtClean="0"/>
              <a:t>Add five mote of type UDP Server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Cd</a:t>
            </a:r>
            <a:r>
              <a:rPr lang="en-US" dirty="0" smtClean="0"/>
              <a:t> contiki-3.0 / </a:t>
            </a:r>
            <a:r>
              <a:rPr lang="en-US" dirty="0" err="1" smtClean="0"/>
              <a:t>toold</a:t>
            </a:r>
            <a:endParaRPr lang="en-US" dirty="0" smtClean="0"/>
          </a:p>
          <a:p>
            <a:r>
              <a:rPr lang="en-US" dirty="0" smtClean="0"/>
              <a:t>Make tunslip6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./ tunslip6 –a 127.0.0.1 </a:t>
            </a:r>
            <a:r>
              <a:rPr lang="en-US" dirty="0" err="1" smtClean="0"/>
              <a:t>aaaa</a:t>
            </a:r>
            <a:r>
              <a:rPr lang="en-US" dirty="0" smtClean="0"/>
              <a:t> :: 1/64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148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Cooja</vt:lpstr>
      <vt:lpstr>Cooja Simulator</vt:lpstr>
      <vt:lpstr>Slide 3</vt:lpstr>
      <vt:lpstr>Slide 4</vt:lpstr>
      <vt:lpstr>Setting Mote types</vt:lpstr>
      <vt:lpstr>Slide 6</vt:lpstr>
      <vt:lpstr>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Cooja</dc:title>
  <dc:creator>VaishuVishnu</dc:creator>
  <cp:lastModifiedBy>VaishuVishnu</cp:lastModifiedBy>
  <cp:revision>1</cp:revision>
  <dcterms:created xsi:type="dcterms:W3CDTF">2021-08-30T07:43:54Z</dcterms:created>
  <dcterms:modified xsi:type="dcterms:W3CDTF">2021-08-30T08:58:38Z</dcterms:modified>
</cp:coreProperties>
</file>