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DA"/>
    <a:srgbClr val="001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A3A07-98D1-4828-B094-918110BAC3FE}" v="73" dt="2022-10-06T18:22:34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, Machani" userId="a94eecef-8f5f-4523-989b-d491df3e383f" providerId="ADAL" clId="{86DA3A07-98D1-4828-B094-918110BAC3FE}"/>
    <pc:docChg chg="undo custSel addSld modSld sldOrd modMainMaster">
      <pc:chgData name="Vinay, Machani" userId="a94eecef-8f5f-4523-989b-d491df3e383f" providerId="ADAL" clId="{86DA3A07-98D1-4828-B094-918110BAC3FE}" dt="2022-10-06T18:23:09.624" v="1934"/>
      <pc:docMkLst>
        <pc:docMk/>
      </pc:docMkLst>
      <pc:sldChg chg="addSp delSp modSp mod setBg">
        <pc:chgData name="Vinay, Machani" userId="a94eecef-8f5f-4523-989b-d491df3e383f" providerId="ADAL" clId="{86DA3A07-98D1-4828-B094-918110BAC3FE}" dt="2022-10-06T17:59:21.446" v="1417"/>
        <pc:sldMkLst>
          <pc:docMk/>
          <pc:sldMk cId="2374864266" sldId="256"/>
        </pc:sldMkLst>
        <pc:spChg chg="mod">
          <ac:chgData name="Vinay, Machani" userId="a94eecef-8f5f-4523-989b-d491df3e383f" providerId="ADAL" clId="{86DA3A07-98D1-4828-B094-918110BAC3FE}" dt="2022-10-06T16:21:40.668" v="432" actId="26606"/>
          <ac:spMkLst>
            <pc:docMk/>
            <pc:sldMk cId="2374864266" sldId="256"/>
            <ac:spMk id="5" creationId="{3F11970A-87DE-4C79-B93B-C13F50587F33}"/>
          </ac:spMkLst>
        </pc:spChg>
        <pc:spChg chg="mod">
          <ac:chgData name="Vinay, Machani" userId="a94eecef-8f5f-4523-989b-d491df3e383f" providerId="ADAL" clId="{86DA3A07-98D1-4828-B094-918110BAC3FE}" dt="2022-10-06T16:21:40.668" v="432" actId="26606"/>
          <ac:spMkLst>
            <pc:docMk/>
            <pc:sldMk cId="2374864266" sldId="256"/>
            <ac:spMk id="7" creationId="{FDD4D527-5BF0-4D53-BB94-87E4F1A2A2DD}"/>
          </ac:spMkLst>
        </pc:spChg>
        <pc:spChg chg="add del">
          <ac:chgData name="Vinay, Machani" userId="a94eecef-8f5f-4523-989b-d491df3e383f" providerId="ADAL" clId="{86DA3A07-98D1-4828-B094-918110BAC3FE}" dt="2022-10-06T16:21:34.063" v="430" actId="26606"/>
          <ac:spMkLst>
            <pc:docMk/>
            <pc:sldMk cId="2374864266" sldId="256"/>
            <ac:spMk id="13" creationId="{C4285719-470E-454C-AF62-8323075F1F5B}"/>
          </ac:spMkLst>
        </pc:spChg>
        <pc:spChg chg="add del">
          <ac:chgData name="Vinay, Machani" userId="a94eecef-8f5f-4523-989b-d491df3e383f" providerId="ADAL" clId="{86DA3A07-98D1-4828-B094-918110BAC3FE}" dt="2022-10-06T16:21:34.063" v="430" actId="26606"/>
          <ac:spMkLst>
            <pc:docMk/>
            <pc:sldMk cId="2374864266" sldId="256"/>
            <ac:spMk id="15" creationId="{CD9FE4EF-C4D8-49A0-B2FF-81D8DB7D8A24}"/>
          </ac:spMkLst>
        </pc:spChg>
        <pc:spChg chg="add del">
          <ac:chgData name="Vinay, Machani" userId="a94eecef-8f5f-4523-989b-d491df3e383f" providerId="ADAL" clId="{86DA3A07-98D1-4828-B094-918110BAC3FE}" dt="2022-10-06T16:21:34.063" v="430" actId="26606"/>
          <ac:spMkLst>
            <pc:docMk/>
            <pc:sldMk cId="2374864266" sldId="256"/>
            <ac:spMk id="17" creationId="{4300840D-0A0B-4512-BACA-B439D5B9C57C}"/>
          </ac:spMkLst>
        </pc:spChg>
        <pc:spChg chg="add del">
          <ac:chgData name="Vinay, Machani" userId="a94eecef-8f5f-4523-989b-d491df3e383f" providerId="ADAL" clId="{86DA3A07-98D1-4828-B094-918110BAC3FE}" dt="2022-10-06T16:21:34.063" v="430" actId="26606"/>
          <ac:spMkLst>
            <pc:docMk/>
            <pc:sldMk cId="2374864266" sldId="256"/>
            <ac:spMk id="19" creationId="{D2B78728-A580-49A7-84F9-6EF6F583ADE0}"/>
          </ac:spMkLst>
        </pc:spChg>
        <pc:spChg chg="add del">
          <ac:chgData name="Vinay, Machani" userId="a94eecef-8f5f-4523-989b-d491df3e383f" providerId="ADAL" clId="{86DA3A07-98D1-4828-B094-918110BAC3FE}" dt="2022-10-06T16:21:34.063" v="430" actId="26606"/>
          <ac:spMkLst>
            <pc:docMk/>
            <pc:sldMk cId="2374864266" sldId="256"/>
            <ac:spMk id="21" creationId="{38FAA1A1-D861-433F-88FA-1E9D6FD31D11}"/>
          </ac:spMkLst>
        </pc:spChg>
        <pc:spChg chg="add del">
          <ac:chgData name="Vinay, Machani" userId="a94eecef-8f5f-4523-989b-d491df3e383f" providerId="ADAL" clId="{86DA3A07-98D1-4828-B094-918110BAC3FE}" dt="2022-10-06T16:21:34.063" v="430" actId="26606"/>
          <ac:spMkLst>
            <pc:docMk/>
            <pc:sldMk cId="2374864266" sldId="256"/>
            <ac:spMk id="23" creationId="{8D71EDA1-87BF-4D5D-AB79-F346FD19278A}"/>
          </ac:spMkLst>
        </pc:spChg>
        <pc:spChg chg="add del">
          <ac:chgData name="Vinay, Machani" userId="a94eecef-8f5f-4523-989b-d491df3e383f" providerId="ADAL" clId="{86DA3A07-98D1-4828-B094-918110BAC3FE}" dt="2022-10-06T16:21:40.668" v="432" actId="26606"/>
          <ac:spMkLst>
            <pc:docMk/>
            <pc:sldMk cId="2374864266" sldId="256"/>
            <ac:spMk id="25" creationId="{7FF47CB7-972F-479F-A36D-9E72D26EC8DA}"/>
          </ac:spMkLst>
        </pc:spChg>
        <pc:spChg chg="add del">
          <ac:chgData name="Vinay, Machani" userId="a94eecef-8f5f-4523-989b-d491df3e383f" providerId="ADAL" clId="{86DA3A07-98D1-4828-B094-918110BAC3FE}" dt="2022-10-06T16:21:40.668" v="432" actId="26606"/>
          <ac:spMkLst>
            <pc:docMk/>
            <pc:sldMk cId="2374864266" sldId="256"/>
            <ac:spMk id="26" creationId="{0D153B68-5844-490D-8E67-F616D6D721CA}"/>
          </ac:spMkLst>
        </pc:spChg>
        <pc:spChg chg="add del">
          <ac:chgData name="Vinay, Machani" userId="a94eecef-8f5f-4523-989b-d491df3e383f" providerId="ADAL" clId="{86DA3A07-98D1-4828-B094-918110BAC3FE}" dt="2022-10-06T16:21:40.668" v="432" actId="26606"/>
          <ac:spMkLst>
            <pc:docMk/>
            <pc:sldMk cId="2374864266" sldId="256"/>
            <ac:spMk id="27" creationId="{9A0D773F-7A7D-4DBB-9DEA-86BB8B8F4BC8}"/>
          </ac:spMkLst>
        </pc:spChg>
        <pc:picChg chg="add del mod">
          <ac:chgData name="Vinay, Machani" userId="a94eecef-8f5f-4523-989b-d491df3e383f" providerId="ADAL" clId="{86DA3A07-98D1-4828-B094-918110BAC3FE}" dt="2022-10-06T16:21:41.019" v="433"/>
          <ac:picMkLst>
            <pc:docMk/>
            <pc:sldMk cId="2374864266" sldId="256"/>
            <ac:picMk id="8" creationId="{EB82864E-3E6F-4B20-AE99-0AE29F4C13D3}"/>
          </ac:picMkLst>
        </pc:picChg>
      </pc:sldChg>
      <pc:sldChg chg="addSp delSp modSp new mod ord setBg setClrOvrMap">
        <pc:chgData name="Vinay, Machani" userId="a94eecef-8f5f-4523-989b-d491df3e383f" providerId="ADAL" clId="{86DA3A07-98D1-4828-B094-918110BAC3FE}" dt="2022-10-06T17:59:21.446" v="1417"/>
        <pc:sldMkLst>
          <pc:docMk/>
          <pc:sldMk cId="265677284" sldId="257"/>
        </pc:sldMkLst>
        <pc:spChg chg="del">
          <ac:chgData name="Vinay, Machani" userId="a94eecef-8f5f-4523-989b-d491df3e383f" providerId="ADAL" clId="{86DA3A07-98D1-4828-B094-918110BAC3FE}" dt="2022-10-06T16:20:35.001" v="426" actId="21"/>
          <ac:spMkLst>
            <pc:docMk/>
            <pc:sldMk cId="265677284" sldId="257"/>
            <ac:spMk id="2" creationId="{28CA8237-AED4-47A4-9199-F7607FA7156F}"/>
          </ac:spMkLst>
        </pc:spChg>
        <pc:spChg chg="del">
          <ac:chgData name="Vinay, Machani" userId="a94eecef-8f5f-4523-989b-d491df3e383f" providerId="ADAL" clId="{86DA3A07-98D1-4828-B094-918110BAC3FE}" dt="2022-10-06T16:20:38.349" v="427" actId="478"/>
          <ac:spMkLst>
            <pc:docMk/>
            <pc:sldMk cId="265677284" sldId="257"/>
            <ac:spMk id="3" creationId="{E77AA78F-1A5D-439B-9887-9BFB0DB10B6F}"/>
          </ac:spMkLst>
        </pc:spChg>
        <pc:spChg chg="add mod ord">
          <ac:chgData name="Vinay, Machani" userId="a94eecef-8f5f-4523-989b-d491df3e383f" providerId="ADAL" clId="{86DA3A07-98D1-4828-B094-918110BAC3FE}" dt="2022-10-06T16:39:23.839" v="613" actId="207"/>
          <ac:spMkLst>
            <pc:docMk/>
            <pc:sldMk cId="265677284" sldId="257"/>
            <ac:spMk id="4" creationId="{48964F51-8D0A-4FCC-AA79-F31CED3A557E}"/>
          </ac:spMkLst>
        </pc:spChg>
        <pc:spChg chg="add del">
          <ac:chgData name="Vinay, Machani" userId="a94eecef-8f5f-4523-989b-d491df3e383f" providerId="ADAL" clId="{86DA3A07-98D1-4828-B094-918110BAC3FE}" dt="2022-10-06T16:37:44" v="592" actId="26606"/>
          <ac:spMkLst>
            <pc:docMk/>
            <pc:sldMk cId="265677284" sldId="257"/>
            <ac:spMk id="11" creationId="{D4771268-CB57-404A-9271-370EB28F6090}"/>
          </ac:spMkLst>
        </pc:spChg>
        <pc:spChg chg="add mod">
          <ac:chgData name="Vinay, Machani" userId="a94eecef-8f5f-4523-989b-d491df3e383f" providerId="ADAL" clId="{86DA3A07-98D1-4828-B094-918110BAC3FE}" dt="2022-10-06T16:45:50.238" v="654" actId="1076"/>
          <ac:spMkLst>
            <pc:docMk/>
            <pc:sldMk cId="265677284" sldId="257"/>
            <ac:spMk id="12" creationId="{C9BD7CED-888C-4F3D-9B74-C0F555C5DB2A}"/>
          </ac:spMkLst>
        </pc:spChg>
        <pc:spChg chg="add del">
          <ac:chgData name="Vinay, Machani" userId="a94eecef-8f5f-4523-989b-d491df3e383f" providerId="ADAL" clId="{86DA3A07-98D1-4828-B094-918110BAC3FE}" dt="2022-10-06T16:38:15.191" v="604" actId="26606"/>
          <ac:spMkLst>
            <pc:docMk/>
            <pc:sldMk cId="265677284" sldId="257"/>
            <ac:spMk id="13" creationId="{823AC064-BC96-4F32-8AE1-B2FD38754823}"/>
          </ac:spMkLst>
        </pc:spChg>
        <pc:spChg chg="add del mod">
          <ac:chgData name="Vinay, Machani" userId="a94eecef-8f5f-4523-989b-d491df3e383f" providerId="ADAL" clId="{86DA3A07-98D1-4828-B094-918110BAC3FE}" dt="2022-10-06T16:46:24.868" v="659"/>
          <ac:spMkLst>
            <pc:docMk/>
            <pc:sldMk cId="265677284" sldId="257"/>
            <ac:spMk id="14" creationId="{38B6CB4E-0A43-4030-97BE-3CCAFF2970E0}"/>
          </ac:spMkLst>
        </pc:spChg>
        <pc:spChg chg="add del mod">
          <ac:chgData name="Vinay, Machani" userId="a94eecef-8f5f-4523-989b-d491df3e383f" providerId="ADAL" clId="{86DA3A07-98D1-4828-B094-918110BAC3FE}" dt="2022-10-06T16:46:24.868" v="661"/>
          <ac:spMkLst>
            <pc:docMk/>
            <pc:sldMk cId="265677284" sldId="257"/>
            <ac:spMk id="16" creationId="{872D789B-23BD-4B95-82A7-988033A2B043}"/>
          </ac:spMkLst>
        </pc:spChg>
        <pc:spChg chg="add mod">
          <ac:chgData name="Vinay, Machani" userId="a94eecef-8f5f-4523-989b-d491df3e383f" providerId="ADAL" clId="{86DA3A07-98D1-4828-B094-918110BAC3FE}" dt="2022-10-06T16:47:03.134" v="684" actId="1076"/>
          <ac:spMkLst>
            <pc:docMk/>
            <pc:sldMk cId="265677284" sldId="257"/>
            <ac:spMk id="18" creationId="{D8B084CB-1960-4C8B-9B8F-D6D44602D6A3}"/>
          </ac:spMkLst>
        </pc:spChg>
        <pc:spChg chg="add del">
          <ac:chgData name="Vinay, Machani" userId="a94eecef-8f5f-4523-989b-d491df3e383f" providerId="ADAL" clId="{86DA3A07-98D1-4828-B094-918110BAC3FE}" dt="2022-10-06T16:38:17.513" v="606" actId="26606"/>
          <ac:spMkLst>
            <pc:docMk/>
            <pc:sldMk cId="265677284" sldId="257"/>
            <ac:spMk id="19" creationId="{60B21A5C-062F-46C2-8389-53D40F46AA26}"/>
          </ac:spMkLst>
        </pc:spChg>
        <pc:spChg chg="add del">
          <ac:chgData name="Vinay, Machani" userId="a94eecef-8f5f-4523-989b-d491df3e383f" providerId="ADAL" clId="{86DA3A07-98D1-4828-B094-918110BAC3FE}" dt="2022-10-06T16:38:17.513" v="606" actId="26606"/>
          <ac:spMkLst>
            <pc:docMk/>
            <pc:sldMk cId="265677284" sldId="257"/>
            <ac:spMk id="20" creationId="{8A177BCC-4208-4795-8572-4D623BA1E2A0}"/>
          </ac:spMkLst>
        </pc:spChg>
        <pc:spChg chg="add del">
          <ac:chgData name="Vinay, Machani" userId="a94eecef-8f5f-4523-989b-d491df3e383f" providerId="ADAL" clId="{86DA3A07-98D1-4828-B094-918110BAC3FE}" dt="2022-10-06T16:38:20.959" v="608" actId="26606"/>
          <ac:spMkLst>
            <pc:docMk/>
            <pc:sldMk cId="265677284" sldId="257"/>
            <ac:spMk id="22" creationId="{B4D3D850-2041-4B7C-AED9-54DA385B14F7}"/>
          </ac:spMkLst>
        </pc:spChg>
        <pc:spChg chg="add del">
          <ac:chgData name="Vinay, Machani" userId="a94eecef-8f5f-4523-989b-d491df3e383f" providerId="ADAL" clId="{86DA3A07-98D1-4828-B094-918110BAC3FE}" dt="2022-10-06T16:38:20.959" v="608" actId="26606"/>
          <ac:spMkLst>
            <pc:docMk/>
            <pc:sldMk cId="265677284" sldId="257"/>
            <ac:spMk id="23" creationId="{B497CCB5-5FC2-473C-AFCC-2430CEF1DF71}"/>
          </ac:spMkLst>
        </pc:spChg>
        <pc:spChg chg="add del">
          <ac:chgData name="Vinay, Machani" userId="a94eecef-8f5f-4523-989b-d491df3e383f" providerId="ADAL" clId="{86DA3A07-98D1-4828-B094-918110BAC3FE}" dt="2022-10-06T16:38:20.959" v="608" actId="26606"/>
          <ac:spMkLst>
            <pc:docMk/>
            <pc:sldMk cId="265677284" sldId="257"/>
            <ac:spMk id="24" creationId="{599C8C75-BFDF-44E7-A028-EEB5EDD58817}"/>
          </ac:spMkLst>
        </pc:spChg>
        <pc:spChg chg="add">
          <ac:chgData name="Vinay, Machani" userId="a94eecef-8f5f-4523-989b-d491df3e383f" providerId="ADAL" clId="{86DA3A07-98D1-4828-B094-918110BAC3FE}" dt="2022-10-06T16:38:20.962" v="609" actId="26606"/>
          <ac:spMkLst>
            <pc:docMk/>
            <pc:sldMk cId="265677284" sldId="257"/>
            <ac:spMk id="26" creationId="{99ED5833-B85B-4103-8A3B-CAB0308E6C15}"/>
          </ac:spMkLst>
        </pc:spChg>
        <pc:picChg chg="add del mod">
          <ac:chgData name="Vinay, Machani" userId="a94eecef-8f5f-4523-989b-d491df3e383f" providerId="ADAL" clId="{86DA3A07-98D1-4828-B094-918110BAC3FE}" dt="2022-10-06T16:39:34.263" v="614" actId="478"/>
          <ac:picMkLst>
            <pc:docMk/>
            <pc:sldMk cId="265677284" sldId="257"/>
            <ac:picMk id="6" creationId="{5A348B40-9304-464C-BF25-234546A774B1}"/>
          </ac:picMkLst>
        </pc:picChg>
        <pc:picChg chg="add del mod">
          <ac:chgData name="Vinay, Machani" userId="a94eecef-8f5f-4523-989b-d491df3e383f" providerId="ADAL" clId="{86DA3A07-98D1-4828-B094-918110BAC3FE}" dt="2022-10-06T16:54:06.412" v="725" actId="478"/>
          <ac:picMkLst>
            <pc:docMk/>
            <pc:sldMk cId="265677284" sldId="257"/>
            <ac:picMk id="8" creationId="{C74AD7FF-7F58-4783-9C5E-822E34B975BD}"/>
          </ac:picMkLst>
        </pc:picChg>
        <pc:picChg chg="add mod">
          <ac:chgData name="Vinay, Machani" userId="a94eecef-8f5f-4523-989b-d491df3e383f" providerId="ADAL" clId="{86DA3A07-98D1-4828-B094-918110BAC3FE}" dt="2022-10-06T16:46:23.593" v="657" actId="1076"/>
          <ac:picMkLst>
            <pc:docMk/>
            <pc:sldMk cId="265677284" sldId="257"/>
            <ac:picMk id="10" creationId="{56B34031-10A3-4D23-BD2C-DD6FEEB49B9E}"/>
          </ac:picMkLst>
        </pc:picChg>
        <pc:picChg chg="add del mod">
          <ac:chgData name="Vinay, Machani" userId="a94eecef-8f5f-4523-989b-d491df3e383f" providerId="ADAL" clId="{86DA3A07-98D1-4828-B094-918110BAC3FE}" dt="2022-10-06T16:55:52.236" v="735" actId="478"/>
          <ac:picMkLst>
            <pc:docMk/>
            <pc:sldMk cId="265677284" sldId="257"/>
            <ac:picMk id="25" creationId="{AA3A20C3-DE3C-41DC-B87D-33AADCE723E9}"/>
          </ac:picMkLst>
        </pc:picChg>
        <pc:picChg chg="add mod">
          <ac:chgData name="Vinay, Machani" userId="a94eecef-8f5f-4523-989b-d491df3e383f" providerId="ADAL" clId="{86DA3A07-98D1-4828-B094-918110BAC3FE}" dt="2022-10-06T16:56:14.170" v="740" actId="1076"/>
          <ac:picMkLst>
            <pc:docMk/>
            <pc:sldMk cId="265677284" sldId="257"/>
            <ac:picMk id="28" creationId="{1F7A0A2A-5855-4801-B6E5-12F0183351B7}"/>
          </ac:picMkLst>
        </pc:picChg>
        <pc:cxnChg chg="add del">
          <ac:chgData name="Vinay, Machani" userId="a94eecef-8f5f-4523-989b-d491df3e383f" providerId="ADAL" clId="{86DA3A07-98D1-4828-B094-918110BAC3FE}" dt="2022-10-06T16:38:15.191" v="604" actId="26606"/>
          <ac:cxnSpMkLst>
            <pc:docMk/>
            <pc:sldMk cId="265677284" sldId="257"/>
            <ac:cxnSpMk id="15" creationId="{7E7C77BC-7138-40B1-A15B-20F57A494629}"/>
          </ac:cxnSpMkLst>
        </pc:cxnChg>
        <pc:cxnChg chg="add del">
          <ac:chgData name="Vinay, Machani" userId="a94eecef-8f5f-4523-989b-d491df3e383f" providerId="ADAL" clId="{86DA3A07-98D1-4828-B094-918110BAC3FE}" dt="2022-10-06T16:38:15.191" v="604" actId="26606"/>
          <ac:cxnSpMkLst>
            <pc:docMk/>
            <pc:sldMk cId="265677284" sldId="257"/>
            <ac:cxnSpMk id="17" creationId="{DB146403-F3D6-484B-B2ED-97F9565D0370}"/>
          </ac:cxnSpMkLst>
        </pc:cxnChg>
      </pc:sldChg>
      <pc:sldChg chg="addSp delSp modSp new mod setBg">
        <pc:chgData name="Vinay, Machani" userId="a94eecef-8f5f-4523-989b-d491df3e383f" providerId="ADAL" clId="{86DA3A07-98D1-4828-B094-918110BAC3FE}" dt="2022-10-06T18:23:09.624" v="1934"/>
        <pc:sldMkLst>
          <pc:docMk/>
          <pc:sldMk cId="2476855680" sldId="258"/>
        </pc:sldMkLst>
        <pc:spChg chg="add del mod">
          <ac:chgData name="Vinay, Machani" userId="a94eecef-8f5f-4523-989b-d491df3e383f" providerId="ADAL" clId="{86DA3A07-98D1-4828-B094-918110BAC3FE}" dt="2022-10-06T16:51:11.185" v="690"/>
          <ac:spMkLst>
            <pc:docMk/>
            <pc:sldMk cId="2476855680" sldId="258"/>
            <ac:spMk id="2" creationId="{8802A2E5-D7E2-4F77-B8F1-D20BDD29DC7B}"/>
          </ac:spMkLst>
        </pc:spChg>
        <pc:spChg chg="add mod">
          <ac:chgData name="Vinay, Machani" userId="a94eecef-8f5f-4523-989b-d491df3e383f" providerId="ADAL" clId="{86DA3A07-98D1-4828-B094-918110BAC3FE}" dt="2022-10-06T17:38:39.917" v="1099" actId="1076"/>
          <ac:spMkLst>
            <pc:docMk/>
            <pc:sldMk cId="2476855680" sldId="258"/>
            <ac:spMk id="3" creationId="{2B499F1E-1FA0-4D6C-8281-3F765F5F2BF2}"/>
          </ac:spMkLst>
        </pc:spChg>
        <pc:spChg chg="add mod">
          <ac:chgData name="Vinay, Machani" userId="a94eecef-8f5f-4523-989b-d491df3e383f" providerId="ADAL" clId="{86DA3A07-98D1-4828-B094-918110BAC3FE}" dt="2022-10-06T18:10:31.446" v="1681" actId="1076"/>
          <ac:spMkLst>
            <pc:docMk/>
            <pc:sldMk cId="2476855680" sldId="258"/>
            <ac:spMk id="12" creationId="{F5071AC7-2755-43B4-B351-73F75B5FE592}"/>
          </ac:spMkLst>
        </pc:spChg>
        <pc:spChg chg="add del">
          <ac:chgData name="Vinay, Machani" userId="a94eecef-8f5f-4523-989b-d491df3e383f" providerId="ADAL" clId="{86DA3A07-98D1-4828-B094-918110BAC3FE}" dt="2022-10-06T17:06:45.940" v="803" actId="478"/>
          <ac:spMkLst>
            <pc:docMk/>
            <pc:sldMk cId="2476855680" sldId="258"/>
            <ac:spMk id="15" creationId="{A7AF9390-AB89-4648-95E4-47ADA771D12F}"/>
          </ac:spMkLst>
        </pc:spChg>
        <pc:spChg chg="add del mod">
          <ac:chgData name="Vinay, Machani" userId="a94eecef-8f5f-4523-989b-d491df3e383f" providerId="ADAL" clId="{86DA3A07-98D1-4828-B094-918110BAC3FE}" dt="2022-10-06T17:36:19.930" v="1087" actId="478"/>
          <ac:spMkLst>
            <pc:docMk/>
            <pc:sldMk cId="2476855680" sldId="258"/>
            <ac:spMk id="16" creationId="{072CEE86-2D13-43EB-A0CC-F0AB8C7CED5C}"/>
          </ac:spMkLst>
        </pc:spChg>
        <pc:spChg chg="add mod">
          <ac:chgData name="Vinay, Machani" userId="a94eecef-8f5f-4523-989b-d491df3e383f" providerId="ADAL" clId="{86DA3A07-98D1-4828-B094-918110BAC3FE}" dt="2022-10-06T18:14:36.829" v="1736" actId="1076"/>
          <ac:spMkLst>
            <pc:docMk/>
            <pc:sldMk cId="2476855680" sldId="258"/>
            <ac:spMk id="21" creationId="{C75725ED-C990-48FC-9142-72DFBD201745}"/>
          </ac:spMkLst>
        </pc:spChg>
        <pc:spChg chg="add mod">
          <ac:chgData name="Vinay, Machani" userId="a94eecef-8f5f-4523-989b-d491df3e383f" providerId="ADAL" clId="{86DA3A07-98D1-4828-B094-918110BAC3FE}" dt="2022-10-06T18:17:26.123" v="1765" actId="1076"/>
          <ac:spMkLst>
            <pc:docMk/>
            <pc:sldMk cId="2476855680" sldId="258"/>
            <ac:spMk id="22" creationId="{B65BDFB4-6A99-45FA-827C-78FB100DCF14}"/>
          </ac:spMkLst>
        </pc:spChg>
        <pc:spChg chg="add del mod">
          <ac:chgData name="Vinay, Machani" userId="a94eecef-8f5f-4523-989b-d491df3e383f" providerId="ADAL" clId="{86DA3A07-98D1-4828-B094-918110BAC3FE}" dt="2022-10-06T18:19:58.384" v="1796"/>
          <ac:spMkLst>
            <pc:docMk/>
            <pc:sldMk cId="2476855680" sldId="258"/>
            <ac:spMk id="23" creationId="{30104549-C164-4C8B-8B57-A3FCE22E5209}"/>
          </ac:spMkLst>
        </pc:spChg>
        <pc:spChg chg="add del mod">
          <ac:chgData name="Vinay, Machani" userId="a94eecef-8f5f-4523-989b-d491df3e383f" providerId="ADAL" clId="{86DA3A07-98D1-4828-B094-918110BAC3FE}" dt="2022-10-06T17:21:18.443" v="955" actId="11529"/>
          <ac:spMkLst>
            <pc:docMk/>
            <pc:sldMk cId="2476855680" sldId="258"/>
            <ac:spMk id="24" creationId="{09C89631-AF57-4EFC-B2B9-91042C15DD92}"/>
          </ac:spMkLst>
        </pc:spChg>
        <pc:spChg chg="add del">
          <ac:chgData name="Vinay, Machani" userId="a94eecef-8f5f-4523-989b-d491df3e383f" providerId="ADAL" clId="{86DA3A07-98D1-4828-B094-918110BAC3FE}" dt="2022-10-06T17:22:26.761" v="963" actId="478"/>
          <ac:spMkLst>
            <pc:docMk/>
            <pc:sldMk cId="2476855680" sldId="258"/>
            <ac:spMk id="25" creationId="{D1578D61-8954-48A6-9022-6A3CC07A748C}"/>
          </ac:spMkLst>
        </pc:spChg>
        <pc:spChg chg="add del mod">
          <ac:chgData name="Vinay, Machani" userId="a94eecef-8f5f-4523-989b-d491df3e383f" providerId="ADAL" clId="{86DA3A07-98D1-4828-B094-918110BAC3FE}" dt="2022-10-06T17:23:29.167" v="968" actId="478"/>
          <ac:spMkLst>
            <pc:docMk/>
            <pc:sldMk cId="2476855680" sldId="258"/>
            <ac:spMk id="26" creationId="{BF2F4CB9-292C-473D-B0D9-348667CA2FFE}"/>
          </ac:spMkLst>
        </pc:spChg>
        <pc:spChg chg="add del mod ord">
          <ac:chgData name="Vinay, Machani" userId="a94eecef-8f5f-4523-989b-d491df3e383f" providerId="ADAL" clId="{86DA3A07-98D1-4828-B094-918110BAC3FE}" dt="2022-10-06T17:23:29.167" v="970"/>
          <ac:spMkLst>
            <pc:docMk/>
            <pc:sldMk cId="2476855680" sldId="258"/>
            <ac:spMk id="27" creationId="{2A5349B5-CB7F-4B9F-B5F7-9E7A8E10B39F}"/>
          </ac:spMkLst>
        </pc:spChg>
        <pc:spChg chg="add mod ord">
          <ac:chgData name="Vinay, Machani" userId="a94eecef-8f5f-4523-989b-d491df3e383f" providerId="ADAL" clId="{86DA3A07-98D1-4828-B094-918110BAC3FE}" dt="2022-10-06T18:16:20.553" v="1750" actId="14100"/>
          <ac:spMkLst>
            <pc:docMk/>
            <pc:sldMk cId="2476855680" sldId="258"/>
            <ac:spMk id="28" creationId="{57D5895E-D622-49F1-8D80-C62F79C8698E}"/>
          </ac:spMkLst>
        </pc:spChg>
        <pc:spChg chg="add mod">
          <ac:chgData name="Vinay, Machani" userId="a94eecef-8f5f-4523-989b-d491df3e383f" providerId="ADAL" clId="{86DA3A07-98D1-4828-B094-918110BAC3FE}" dt="2022-10-06T18:10:42.415" v="1683" actId="1076"/>
          <ac:spMkLst>
            <pc:docMk/>
            <pc:sldMk cId="2476855680" sldId="258"/>
            <ac:spMk id="29" creationId="{7DE84EBB-ECB6-463A-AA7A-192EBD01D181}"/>
          </ac:spMkLst>
        </pc:spChg>
        <pc:spChg chg="add mod ord">
          <ac:chgData name="Vinay, Machani" userId="a94eecef-8f5f-4523-989b-d491df3e383f" providerId="ADAL" clId="{86DA3A07-98D1-4828-B094-918110BAC3FE}" dt="2022-10-06T18:22:39.555" v="1923" actId="1076"/>
          <ac:spMkLst>
            <pc:docMk/>
            <pc:sldMk cId="2476855680" sldId="258"/>
            <ac:spMk id="30" creationId="{EFA9BE25-6DF7-4377-8962-D9D166EA26DA}"/>
          </ac:spMkLst>
        </pc:spChg>
        <pc:spChg chg="add del mod">
          <ac:chgData name="Vinay, Machani" userId="a94eecef-8f5f-4523-989b-d491df3e383f" providerId="ADAL" clId="{86DA3A07-98D1-4828-B094-918110BAC3FE}" dt="2022-10-06T17:29:00.029" v="1022"/>
          <ac:spMkLst>
            <pc:docMk/>
            <pc:sldMk cId="2476855680" sldId="258"/>
            <ac:spMk id="31" creationId="{A355AB6E-E4DC-45A3-BFDC-871E144CE8D7}"/>
          </ac:spMkLst>
        </pc:spChg>
        <pc:spChg chg="add mod">
          <ac:chgData name="Vinay, Machani" userId="a94eecef-8f5f-4523-989b-d491df3e383f" providerId="ADAL" clId="{86DA3A07-98D1-4828-B094-918110BAC3FE}" dt="2022-10-06T17:28:49.045" v="1019" actId="1076"/>
          <ac:spMkLst>
            <pc:docMk/>
            <pc:sldMk cId="2476855680" sldId="258"/>
            <ac:spMk id="32" creationId="{0BA4989E-2A43-4009-90EE-B6246B01929D}"/>
          </ac:spMkLst>
        </pc:spChg>
        <pc:spChg chg="add mod ord">
          <ac:chgData name="Vinay, Machani" userId="a94eecef-8f5f-4523-989b-d491df3e383f" providerId="ADAL" clId="{86DA3A07-98D1-4828-B094-918110BAC3FE}" dt="2022-10-06T18:17:59.780" v="1771" actId="1076"/>
          <ac:spMkLst>
            <pc:docMk/>
            <pc:sldMk cId="2476855680" sldId="258"/>
            <ac:spMk id="33" creationId="{AD676824-0F71-41C1-B5EF-CCD014945A91}"/>
          </ac:spMkLst>
        </pc:spChg>
        <pc:spChg chg="add mod">
          <ac:chgData name="Vinay, Machani" userId="a94eecef-8f5f-4523-989b-d491df3e383f" providerId="ADAL" clId="{86DA3A07-98D1-4828-B094-918110BAC3FE}" dt="2022-10-06T18:14:40.418" v="1737" actId="1076"/>
          <ac:spMkLst>
            <pc:docMk/>
            <pc:sldMk cId="2476855680" sldId="258"/>
            <ac:spMk id="34" creationId="{7185BC0A-FDDD-4A1C-843A-7A730E252C0B}"/>
          </ac:spMkLst>
        </pc:spChg>
        <pc:spChg chg="add mod">
          <ac:chgData name="Vinay, Machani" userId="a94eecef-8f5f-4523-989b-d491df3e383f" providerId="ADAL" clId="{86DA3A07-98D1-4828-B094-918110BAC3FE}" dt="2022-10-06T18:18:42.997" v="1778" actId="14100"/>
          <ac:spMkLst>
            <pc:docMk/>
            <pc:sldMk cId="2476855680" sldId="258"/>
            <ac:spMk id="38" creationId="{7421CAAF-4F3A-42D7-82E8-9958C37B920F}"/>
          </ac:spMkLst>
        </pc:spChg>
        <pc:spChg chg="add mod">
          <ac:chgData name="Vinay, Machani" userId="a94eecef-8f5f-4523-989b-d491df3e383f" providerId="ADAL" clId="{86DA3A07-98D1-4828-B094-918110BAC3FE}" dt="2022-10-06T18:15:56.525" v="1746" actId="14100"/>
          <ac:spMkLst>
            <pc:docMk/>
            <pc:sldMk cId="2476855680" sldId="258"/>
            <ac:spMk id="39" creationId="{ABE32852-F373-4F7F-9931-8E46BC66FFD3}"/>
          </ac:spMkLst>
        </pc:spChg>
        <pc:spChg chg="add del mod">
          <ac:chgData name="Vinay, Machani" userId="a94eecef-8f5f-4523-989b-d491df3e383f" providerId="ADAL" clId="{86DA3A07-98D1-4828-B094-918110BAC3FE}" dt="2022-10-06T17:39:09.794" v="1103" actId="478"/>
          <ac:spMkLst>
            <pc:docMk/>
            <pc:sldMk cId="2476855680" sldId="258"/>
            <ac:spMk id="40" creationId="{213551E9-2073-4301-872B-321B8466920E}"/>
          </ac:spMkLst>
        </pc:spChg>
        <pc:spChg chg="add mod">
          <ac:chgData name="Vinay, Machani" userId="a94eecef-8f5f-4523-989b-d491df3e383f" providerId="ADAL" clId="{86DA3A07-98D1-4828-B094-918110BAC3FE}" dt="2022-10-06T18:18:54.694" v="1781" actId="1076"/>
          <ac:spMkLst>
            <pc:docMk/>
            <pc:sldMk cId="2476855680" sldId="258"/>
            <ac:spMk id="41" creationId="{50422181-67CB-409D-8E3C-E8A2580141E8}"/>
          </ac:spMkLst>
        </pc:spChg>
        <pc:spChg chg="add del mod">
          <ac:chgData name="Vinay, Machani" userId="a94eecef-8f5f-4523-989b-d491df3e383f" providerId="ADAL" clId="{86DA3A07-98D1-4828-B094-918110BAC3FE}" dt="2022-10-06T17:41:22.905" v="1125"/>
          <ac:spMkLst>
            <pc:docMk/>
            <pc:sldMk cId="2476855680" sldId="258"/>
            <ac:spMk id="44" creationId="{1CD479B0-EEF4-451C-9044-730265381CC4}"/>
          </ac:spMkLst>
        </pc:spChg>
        <pc:spChg chg="add mod">
          <ac:chgData name="Vinay, Machani" userId="a94eecef-8f5f-4523-989b-d491df3e383f" providerId="ADAL" clId="{86DA3A07-98D1-4828-B094-918110BAC3FE}" dt="2022-10-06T18:18:50.063" v="1780" actId="1076"/>
          <ac:spMkLst>
            <pc:docMk/>
            <pc:sldMk cId="2476855680" sldId="258"/>
            <ac:spMk id="45" creationId="{A80F9A51-E7A3-49C2-920B-9619036BF3FA}"/>
          </ac:spMkLst>
        </pc:spChg>
        <pc:spChg chg="add mod">
          <ac:chgData name="Vinay, Machani" userId="a94eecef-8f5f-4523-989b-d491df3e383f" providerId="ADAL" clId="{86DA3A07-98D1-4828-B094-918110BAC3FE}" dt="2022-10-06T17:44:27.266" v="1173" actId="1076"/>
          <ac:spMkLst>
            <pc:docMk/>
            <pc:sldMk cId="2476855680" sldId="258"/>
            <ac:spMk id="48" creationId="{4538B61F-51C9-4429-8E40-BFD5BBBF53D4}"/>
          </ac:spMkLst>
        </pc:spChg>
        <pc:spChg chg="add mod">
          <ac:chgData name="Vinay, Machani" userId="a94eecef-8f5f-4523-989b-d491df3e383f" providerId="ADAL" clId="{86DA3A07-98D1-4828-B094-918110BAC3FE}" dt="2022-10-06T18:13:17.883" v="1718" actId="14100"/>
          <ac:spMkLst>
            <pc:docMk/>
            <pc:sldMk cId="2476855680" sldId="258"/>
            <ac:spMk id="51" creationId="{01AF9076-D093-4809-B971-8D176531565D}"/>
          </ac:spMkLst>
        </pc:spChg>
        <pc:spChg chg="add mod">
          <ac:chgData name="Vinay, Machani" userId="a94eecef-8f5f-4523-989b-d491df3e383f" providerId="ADAL" clId="{86DA3A07-98D1-4828-B094-918110BAC3FE}" dt="2022-10-06T18:16:58.453" v="1757" actId="1076"/>
          <ac:spMkLst>
            <pc:docMk/>
            <pc:sldMk cId="2476855680" sldId="258"/>
            <ac:spMk id="52" creationId="{8800B872-866E-4CD1-92A8-F0D629AC58D9}"/>
          </ac:spMkLst>
        </pc:spChg>
        <pc:spChg chg="add mod">
          <ac:chgData name="Vinay, Machani" userId="a94eecef-8f5f-4523-989b-d491df3e383f" providerId="ADAL" clId="{86DA3A07-98D1-4828-B094-918110BAC3FE}" dt="2022-10-06T18:17:43.276" v="1767" actId="1076"/>
          <ac:spMkLst>
            <pc:docMk/>
            <pc:sldMk cId="2476855680" sldId="258"/>
            <ac:spMk id="53" creationId="{D3C07230-0C3F-4D59-A73B-11F3A5052AAD}"/>
          </ac:spMkLst>
        </pc:spChg>
        <pc:spChg chg="add del mod">
          <ac:chgData name="Vinay, Machani" userId="a94eecef-8f5f-4523-989b-d491df3e383f" providerId="ADAL" clId="{86DA3A07-98D1-4828-B094-918110BAC3FE}" dt="2022-10-06T18:17:52.317" v="1769" actId="478"/>
          <ac:spMkLst>
            <pc:docMk/>
            <pc:sldMk cId="2476855680" sldId="258"/>
            <ac:spMk id="54" creationId="{58AB4876-1B25-4434-BD9C-4A9EA688089A}"/>
          </ac:spMkLst>
        </pc:spChg>
        <pc:spChg chg="add mod">
          <ac:chgData name="Vinay, Machani" userId="a94eecef-8f5f-4523-989b-d491df3e383f" providerId="ADAL" clId="{86DA3A07-98D1-4828-B094-918110BAC3FE}" dt="2022-10-06T18:18:08.471" v="1773" actId="1076"/>
          <ac:spMkLst>
            <pc:docMk/>
            <pc:sldMk cId="2476855680" sldId="258"/>
            <ac:spMk id="55" creationId="{5A92714F-DDC1-4474-B9E8-DCF6A797171C}"/>
          </ac:spMkLst>
        </pc:spChg>
        <pc:spChg chg="add mod">
          <ac:chgData name="Vinay, Machani" userId="a94eecef-8f5f-4523-989b-d491df3e383f" providerId="ADAL" clId="{86DA3A07-98D1-4828-B094-918110BAC3FE}" dt="2022-10-06T18:18:21.450" v="1775" actId="1076"/>
          <ac:spMkLst>
            <pc:docMk/>
            <pc:sldMk cId="2476855680" sldId="258"/>
            <ac:spMk id="56" creationId="{2EC19481-9024-4236-AE6C-83876EF1EAC7}"/>
          </ac:spMkLst>
        </pc:spChg>
        <pc:spChg chg="add del mod">
          <ac:chgData name="Vinay, Machani" userId="a94eecef-8f5f-4523-989b-d491df3e383f" providerId="ADAL" clId="{86DA3A07-98D1-4828-B094-918110BAC3FE}" dt="2022-10-06T18:19:16.802" v="1785"/>
          <ac:spMkLst>
            <pc:docMk/>
            <pc:sldMk cId="2476855680" sldId="258"/>
            <ac:spMk id="57" creationId="{4EA77A6A-0FD4-42FD-9488-D380858B83FA}"/>
          </ac:spMkLst>
        </pc:spChg>
        <pc:spChg chg="add del mod">
          <ac:chgData name="Vinay, Machani" userId="a94eecef-8f5f-4523-989b-d491df3e383f" providerId="ADAL" clId="{86DA3A07-98D1-4828-B094-918110BAC3FE}" dt="2022-10-06T18:19:29.997" v="1790"/>
          <ac:spMkLst>
            <pc:docMk/>
            <pc:sldMk cId="2476855680" sldId="258"/>
            <ac:spMk id="58" creationId="{96F64E56-5EA6-46BD-887C-E02F64CC3E4B}"/>
          </ac:spMkLst>
        </pc:spChg>
        <pc:spChg chg="add mod">
          <ac:chgData name="Vinay, Machani" userId="a94eecef-8f5f-4523-989b-d491df3e383f" providerId="ADAL" clId="{86DA3A07-98D1-4828-B094-918110BAC3FE}" dt="2022-10-06T18:21:05.111" v="1833" actId="1076"/>
          <ac:spMkLst>
            <pc:docMk/>
            <pc:sldMk cId="2476855680" sldId="258"/>
            <ac:spMk id="60" creationId="{7BD84617-8DB0-4B45-B6A7-10711902925C}"/>
          </ac:spMkLst>
        </pc:spChg>
        <pc:spChg chg="add mod">
          <ac:chgData name="Vinay, Machani" userId="a94eecef-8f5f-4523-989b-d491df3e383f" providerId="ADAL" clId="{86DA3A07-98D1-4828-B094-918110BAC3FE}" dt="2022-10-06T18:22:14.036" v="1908" actId="1076"/>
          <ac:spMkLst>
            <pc:docMk/>
            <pc:sldMk cId="2476855680" sldId="258"/>
            <ac:spMk id="62" creationId="{78AEEDD3-8311-402F-BA7A-24B7CD1402AA}"/>
          </ac:spMkLst>
        </pc:spChg>
        <pc:spChg chg="add mod">
          <ac:chgData name="Vinay, Machani" userId="a94eecef-8f5f-4523-989b-d491df3e383f" providerId="ADAL" clId="{86DA3A07-98D1-4828-B094-918110BAC3FE}" dt="2022-10-06T18:23:08.288" v="1932" actId="1076"/>
          <ac:spMkLst>
            <pc:docMk/>
            <pc:sldMk cId="2476855680" sldId="258"/>
            <ac:spMk id="64" creationId="{1A28AE55-977F-47BA-87FC-62BC06E9CF46}"/>
          </ac:spMkLst>
        </pc:spChg>
        <pc:spChg chg="add del mod">
          <ac:chgData name="Vinay, Machani" userId="a94eecef-8f5f-4523-989b-d491df3e383f" providerId="ADAL" clId="{86DA3A07-98D1-4828-B094-918110BAC3FE}" dt="2022-10-06T18:23:09.624" v="1934"/>
          <ac:spMkLst>
            <pc:docMk/>
            <pc:sldMk cId="2476855680" sldId="258"/>
            <ac:spMk id="65" creationId="{9331E328-0003-4379-8FA6-181787EBB933}"/>
          </ac:spMkLst>
        </pc:spChg>
        <pc:picChg chg="add del mod">
          <ac:chgData name="Vinay, Machani" userId="a94eecef-8f5f-4523-989b-d491df3e383f" providerId="ADAL" clId="{86DA3A07-98D1-4828-B094-918110BAC3FE}" dt="2022-10-06T16:57:38.114" v="748" actId="478"/>
          <ac:picMkLst>
            <pc:docMk/>
            <pc:sldMk cId="2476855680" sldId="258"/>
            <ac:picMk id="5" creationId="{5D42825E-9C14-4449-B30F-2833E37827FF}"/>
          </ac:picMkLst>
        </pc:picChg>
        <pc:picChg chg="add del mod">
          <ac:chgData name="Vinay, Machani" userId="a94eecef-8f5f-4523-989b-d491df3e383f" providerId="ADAL" clId="{86DA3A07-98D1-4828-B094-918110BAC3FE}" dt="2022-10-06T17:01:01.175" v="759" actId="478"/>
          <ac:picMkLst>
            <pc:docMk/>
            <pc:sldMk cId="2476855680" sldId="258"/>
            <ac:picMk id="7" creationId="{952D56D1-2B18-4627-BF0E-70DB1203A2A4}"/>
          </ac:picMkLst>
        </pc:picChg>
        <pc:picChg chg="add del mod">
          <ac:chgData name="Vinay, Machani" userId="a94eecef-8f5f-4523-989b-d491df3e383f" providerId="ADAL" clId="{86DA3A07-98D1-4828-B094-918110BAC3FE}" dt="2022-10-06T17:03:09.473" v="764" actId="478"/>
          <ac:picMkLst>
            <pc:docMk/>
            <pc:sldMk cId="2476855680" sldId="258"/>
            <ac:picMk id="9" creationId="{5023803B-EA52-441C-98D8-B1749DE10999}"/>
          </ac:picMkLst>
        </pc:picChg>
        <pc:picChg chg="add mod">
          <ac:chgData name="Vinay, Machani" userId="a94eecef-8f5f-4523-989b-d491df3e383f" providerId="ADAL" clId="{86DA3A07-98D1-4828-B094-918110BAC3FE}" dt="2022-10-06T18:14:18.263" v="1733" actId="14100"/>
          <ac:picMkLst>
            <pc:docMk/>
            <pc:sldMk cId="2476855680" sldId="258"/>
            <ac:picMk id="11" creationId="{97A7F582-E116-47AA-B026-2339889C0D08}"/>
          </ac:picMkLst>
        </pc:picChg>
        <pc:picChg chg="add del mod">
          <ac:chgData name="Vinay, Machani" userId="a94eecef-8f5f-4523-989b-d491df3e383f" providerId="ADAL" clId="{86DA3A07-98D1-4828-B094-918110BAC3FE}" dt="2022-10-06T17:08:22.571" v="814" actId="478"/>
          <ac:picMkLst>
            <pc:docMk/>
            <pc:sldMk cId="2476855680" sldId="258"/>
            <ac:picMk id="18" creationId="{4B1F2740-3BE7-464D-9FB5-24391206E7EE}"/>
          </ac:picMkLst>
        </pc:picChg>
        <pc:picChg chg="add mod">
          <ac:chgData name="Vinay, Machani" userId="a94eecef-8f5f-4523-989b-d491df3e383f" providerId="ADAL" clId="{86DA3A07-98D1-4828-B094-918110BAC3FE}" dt="2022-10-06T18:19:13.707" v="1783" actId="1076"/>
          <ac:picMkLst>
            <pc:docMk/>
            <pc:sldMk cId="2476855680" sldId="258"/>
            <ac:picMk id="20" creationId="{015728A9-5F82-4E44-AC38-2ED3B3DA0929}"/>
          </ac:picMkLst>
        </pc:picChg>
        <pc:picChg chg="add del mod">
          <ac:chgData name="Vinay, Machani" userId="a94eecef-8f5f-4523-989b-d491df3e383f" providerId="ADAL" clId="{86DA3A07-98D1-4828-B094-918110BAC3FE}" dt="2022-10-06T17:33:12.225" v="1057" actId="478"/>
          <ac:picMkLst>
            <pc:docMk/>
            <pc:sldMk cId="2476855680" sldId="258"/>
            <ac:picMk id="36" creationId="{7BE08974-D025-4D52-88EA-11CA16043A37}"/>
          </ac:picMkLst>
        </pc:picChg>
        <pc:picChg chg="add mod">
          <ac:chgData name="Vinay, Machani" userId="a94eecef-8f5f-4523-989b-d491df3e383f" providerId="ADAL" clId="{86DA3A07-98D1-4828-B094-918110BAC3FE}" dt="2022-10-06T18:19:46.528" v="1792" actId="1076"/>
          <ac:picMkLst>
            <pc:docMk/>
            <pc:sldMk cId="2476855680" sldId="258"/>
            <ac:picMk id="37" creationId="{F7291FE9-0953-4C2C-ADBD-6C5BC9091F66}"/>
          </ac:picMkLst>
        </pc:picChg>
        <pc:picChg chg="add mod">
          <ac:chgData name="Vinay, Machani" userId="a94eecef-8f5f-4523-989b-d491df3e383f" providerId="ADAL" clId="{86DA3A07-98D1-4828-B094-918110BAC3FE}" dt="2022-10-06T18:18:46.605" v="1779" actId="1076"/>
          <ac:picMkLst>
            <pc:docMk/>
            <pc:sldMk cId="2476855680" sldId="258"/>
            <ac:picMk id="43" creationId="{9AABE217-4AC3-44AC-BA3D-B53B042C7D97}"/>
          </ac:picMkLst>
        </pc:picChg>
        <pc:picChg chg="add del mod">
          <ac:chgData name="Vinay, Machani" userId="a94eecef-8f5f-4523-989b-d491df3e383f" providerId="ADAL" clId="{86DA3A07-98D1-4828-B094-918110BAC3FE}" dt="2022-10-06T17:42:58.162" v="1159" actId="478"/>
          <ac:picMkLst>
            <pc:docMk/>
            <pc:sldMk cId="2476855680" sldId="258"/>
            <ac:picMk id="47" creationId="{B88D18BA-4A69-41E9-8151-7DE7EA251147}"/>
          </ac:picMkLst>
        </pc:picChg>
        <pc:picChg chg="add mod">
          <ac:chgData name="Vinay, Machani" userId="a94eecef-8f5f-4523-989b-d491df3e383f" providerId="ADAL" clId="{86DA3A07-98D1-4828-B094-918110BAC3FE}" dt="2022-10-06T18:14:06.618" v="1729" actId="1076"/>
          <ac:picMkLst>
            <pc:docMk/>
            <pc:sldMk cId="2476855680" sldId="258"/>
            <ac:picMk id="50" creationId="{99F509A1-D600-4D73-AD1F-5F1DF404A418}"/>
          </ac:picMkLst>
        </pc:picChg>
        <pc:cxnChg chg="add del mod">
          <ac:chgData name="Vinay, Machani" userId="a94eecef-8f5f-4523-989b-d491df3e383f" providerId="ADAL" clId="{86DA3A07-98D1-4828-B094-918110BAC3FE}" dt="2022-10-06T17:05:54.061" v="801" actId="478"/>
          <ac:cxnSpMkLst>
            <pc:docMk/>
            <pc:sldMk cId="2476855680" sldId="258"/>
            <ac:cxnSpMk id="14" creationId="{15603252-FFE4-4B8A-B7FA-AE4256643824}"/>
          </ac:cxnSpMkLst>
        </pc:cxnChg>
      </pc:sldChg>
      <pc:sldChg chg="addSp delSp modSp new mod setBg">
        <pc:chgData name="Vinay, Machani" userId="a94eecef-8f5f-4523-989b-d491df3e383f" providerId="ADAL" clId="{86DA3A07-98D1-4828-B094-918110BAC3FE}" dt="2022-10-06T17:59:21.446" v="1417"/>
        <pc:sldMkLst>
          <pc:docMk/>
          <pc:sldMk cId="812532025" sldId="259"/>
        </pc:sldMkLst>
        <pc:spChg chg="add mod">
          <ac:chgData name="Vinay, Machani" userId="a94eecef-8f5f-4523-989b-d491df3e383f" providerId="ADAL" clId="{86DA3A07-98D1-4828-B094-918110BAC3FE}" dt="2022-10-06T17:53:35.138" v="1306" actId="14100"/>
          <ac:spMkLst>
            <pc:docMk/>
            <pc:sldMk cId="812532025" sldId="259"/>
            <ac:spMk id="2" creationId="{1410AB12-CF17-4809-A58D-7141ACD60A0B}"/>
          </ac:spMkLst>
        </pc:spChg>
        <pc:spChg chg="add mod">
          <ac:chgData name="Vinay, Machani" userId="a94eecef-8f5f-4523-989b-d491df3e383f" providerId="ADAL" clId="{86DA3A07-98D1-4828-B094-918110BAC3FE}" dt="2022-10-06T17:55:31.382" v="1368" actId="255"/>
          <ac:spMkLst>
            <pc:docMk/>
            <pc:sldMk cId="812532025" sldId="259"/>
            <ac:spMk id="6" creationId="{FDB688AB-F759-459D-8836-E01C57156480}"/>
          </ac:spMkLst>
        </pc:spChg>
        <pc:spChg chg="add mod">
          <ac:chgData name="Vinay, Machani" userId="a94eecef-8f5f-4523-989b-d491df3e383f" providerId="ADAL" clId="{86DA3A07-98D1-4828-B094-918110BAC3FE}" dt="2022-10-06T17:55:53.175" v="1371" actId="255"/>
          <ac:spMkLst>
            <pc:docMk/>
            <pc:sldMk cId="812532025" sldId="259"/>
            <ac:spMk id="9" creationId="{04258DDD-D243-499E-8376-50D2E9151459}"/>
          </ac:spMkLst>
        </pc:spChg>
        <pc:spChg chg="add mod">
          <ac:chgData name="Vinay, Machani" userId="a94eecef-8f5f-4523-989b-d491df3e383f" providerId="ADAL" clId="{86DA3A07-98D1-4828-B094-918110BAC3FE}" dt="2022-10-06T17:56:14.671" v="1373" actId="1076"/>
          <ac:spMkLst>
            <pc:docMk/>
            <pc:sldMk cId="812532025" sldId="259"/>
            <ac:spMk id="11" creationId="{F54122F4-ED80-4F59-A3A7-B74B1E440D1B}"/>
          </ac:spMkLst>
        </pc:spChg>
        <pc:spChg chg="add mod">
          <ac:chgData name="Vinay, Machani" userId="a94eecef-8f5f-4523-989b-d491df3e383f" providerId="ADAL" clId="{86DA3A07-98D1-4828-B094-918110BAC3FE}" dt="2022-10-06T17:56:46.423" v="1375" actId="255"/>
          <ac:spMkLst>
            <pc:docMk/>
            <pc:sldMk cId="812532025" sldId="259"/>
            <ac:spMk id="14" creationId="{FF321798-AC07-46A5-914F-621A60467B64}"/>
          </ac:spMkLst>
        </pc:spChg>
        <pc:spChg chg="add mod">
          <ac:chgData name="Vinay, Machani" userId="a94eecef-8f5f-4523-989b-d491df3e383f" providerId="ADAL" clId="{86DA3A07-98D1-4828-B094-918110BAC3FE}" dt="2022-10-06T17:57:42.569" v="1400" actId="20577"/>
          <ac:spMkLst>
            <pc:docMk/>
            <pc:sldMk cId="812532025" sldId="259"/>
            <ac:spMk id="16" creationId="{A440342B-73DE-4870-B733-468303D7315D}"/>
          </ac:spMkLst>
        </pc:spChg>
        <pc:spChg chg="add mod">
          <ac:chgData name="Vinay, Machani" userId="a94eecef-8f5f-4523-989b-d491df3e383f" providerId="ADAL" clId="{86DA3A07-98D1-4828-B094-918110BAC3FE}" dt="2022-10-06T17:58:47.289" v="1413" actId="255"/>
          <ac:spMkLst>
            <pc:docMk/>
            <pc:sldMk cId="812532025" sldId="259"/>
            <ac:spMk id="20" creationId="{497CAF0A-1704-4FF2-82FE-1A52EF2D32E8}"/>
          </ac:spMkLst>
        </pc:spChg>
        <pc:picChg chg="add mod">
          <ac:chgData name="Vinay, Machani" userId="a94eecef-8f5f-4523-989b-d491df3e383f" providerId="ADAL" clId="{86DA3A07-98D1-4828-B094-918110BAC3FE}" dt="2022-10-06T17:53:00.020" v="1294" actId="1076"/>
          <ac:picMkLst>
            <pc:docMk/>
            <pc:sldMk cId="812532025" sldId="259"/>
            <ac:picMk id="3" creationId="{A3F303AE-338E-4B7B-80CD-29DCD66CDDEC}"/>
          </ac:picMkLst>
        </pc:picChg>
        <pc:picChg chg="add del mod">
          <ac:chgData name="Vinay, Machani" userId="a94eecef-8f5f-4523-989b-d491df3e383f" providerId="ADAL" clId="{86DA3A07-98D1-4828-B094-918110BAC3FE}" dt="2022-10-06T17:50:38.623" v="1273" actId="478"/>
          <ac:picMkLst>
            <pc:docMk/>
            <pc:sldMk cId="812532025" sldId="259"/>
            <ac:picMk id="4" creationId="{E459C315-E8E4-4654-8933-CA930D7B05C3}"/>
          </ac:picMkLst>
        </pc:picChg>
        <pc:picChg chg="add mod">
          <ac:chgData name="Vinay, Machani" userId="a94eecef-8f5f-4523-989b-d491df3e383f" providerId="ADAL" clId="{86DA3A07-98D1-4828-B094-918110BAC3FE}" dt="2022-10-06T17:55:41.986" v="1370" actId="1076"/>
          <ac:picMkLst>
            <pc:docMk/>
            <pc:sldMk cId="812532025" sldId="259"/>
            <ac:picMk id="7" creationId="{F2997386-9F2E-4D17-96A2-6C6EA96BA787}"/>
          </ac:picMkLst>
        </pc:picChg>
        <pc:picChg chg="add mod">
          <ac:chgData name="Vinay, Machani" userId="a94eecef-8f5f-4523-989b-d491df3e383f" providerId="ADAL" clId="{86DA3A07-98D1-4828-B094-918110BAC3FE}" dt="2022-10-06T17:55:20.451" v="1367" actId="1076"/>
          <ac:picMkLst>
            <pc:docMk/>
            <pc:sldMk cId="812532025" sldId="259"/>
            <ac:picMk id="12" creationId="{92D7A4EE-B0A8-485B-8F4D-C3E920F95748}"/>
          </ac:picMkLst>
        </pc:picChg>
        <pc:picChg chg="add mod">
          <ac:chgData name="Vinay, Machani" userId="a94eecef-8f5f-4523-989b-d491df3e383f" providerId="ADAL" clId="{86DA3A07-98D1-4828-B094-918110BAC3FE}" dt="2022-10-06T17:58:17.373" v="1410" actId="1076"/>
          <ac:picMkLst>
            <pc:docMk/>
            <pc:sldMk cId="812532025" sldId="259"/>
            <ac:picMk id="18" creationId="{1BF41D89-CB36-4AB7-9110-CC68963F75BF}"/>
          </ac:picMkLst>
        </pc:picChg>
      </pc:sldChg>
      <pc:sldChg chg="addSp delSp modSp new mod setBg">
        <pc:chgData name="Vinay, Machani" userId="a94eecef-8f5f-4523-989b-d491df3e383f" providerId="ADAL" clId="{86DA3A07-98D1-4828-B094-918110BAC3FE}" dt="2022-10-06T18:07:03.376" v="1650" actId="20577"/>
        <pc:sldMkLst>
          <pc:docMk/>
          <pc:sldMk cId="2060550426" sldId="260"/>
        </pc:sldMkLst>
        <pc:spChg chg="add mod">
          <ac:chgData name="Vinay, Machani" userId="a94eecef-8f5f-4523-989b-d491df3e383f" providerId="ADAL" clId="{86DA3A07-98D1-4828-B094-918110BAC3FE}" dt="2022-10-06T18:02:23.865" v="1473" actId="1076"/>
          <ac:spMkLst>
            <pc:docMk/>
            <pc:sldMk cId="2060550426" sldId="260"/>
            <ac:spMk id="2" creationId="{FFF4CDBB-217D-4259-AAEA-264814E34120}"/>
          </ac:spMkLst>
        </pc:spChg>
        <pc:spChg chg="add del mod">
          <ac:chgData name="Vinay, Machani" userId="a94eecef-8f5f-4523-989b-d491df3e383f" providerId="ADAL" clId="{86DA3A07-98D1-4828-B094-918110BAC3FE}" dt="2022-10-06T18:01:45.044" v="1447" actId="478"/>
          <ac:spMkLst>
            <pc:docMk/>
            <pc:sldMk cId="2060550426" sldId="260"/>
            <ac:spMk id="3" creationId="{29FE2317-46B7-4F93-8C7D-510F637103FC}"/>
          </ac:spMkLst>
        </pc:spChg>
        <pc:spChg chg="add mod">
          <ac:chgData name="Vinay, Machani" userId="a94eecef-8f5f-4523-989b-d491df3e383f" providerId="ADAL" clId="{86DA3A07-98D1-4828-B094-918110BAC3FE}" dt="2022-10-06T18:01:51.781" v="1449" actId="13822"/>
          <ac:spMkLst>
            <pc:docMk/>
            <pc:sldMk cId="2060550426" sldId="260"/>
            <ac:spMk id="4" creationId="{BA2AC5BF-1134-4645-8061-EB12856CDFD5}"/>
          </ac:spMkLst>
        </pc:spChg>
        <pc:spChg chg="add del mod">
          <ac:chgData name="Vinay, Machani" userId="a94eecef-8f5f-4523-989b-d491df3e383f" providerId="ADAL" clId="{86DA3A07-98D1-4828-B094-918110BAC3FE}" dt="2022-10-06T18:02:25.421" v="1475"/>
          <ac:spMkLst>
            <pc:docMk/>
            <pc:sldMk cId="2060550426" sldId="260"/>
            <ac:spMk id="5" creationId="{EEBE69FD-646D-4913-8440-838D686DB902}"/>
          </ac:spMkLst>
        </pc:spChg>
        <pc:spChg chg="add mod">
          <ac:chgData name="Vinay, Machani" userId="a94eecef-8f5f-4523-989b-d491df3e383f" providerId="ADAL" clId="{86DA3A07-98D1-4828-B094-918110BAC3FE}" dt="2022-10-06T18:03:33.285" v="1517" actId="14100"/>
          <ac:spMkLst>
            <pc:docMk/>
            <pc:sldMk cId="2060550426" sldId="260"/>
            <ac:spMk id="6" creationId="{09E3F4BB-146A-40CD-AA3C-DC384483E13A}"/>
          </ac:spMkLst>
        </pc:spChg>
        <pc:spChg chg="add mod">
          <ac:chgData name="Vinay, Machani" userId="a94eecef-8f5f-4523-989b-d491df3e383f" providerId="ADAL" clId="{86DA3A07-98D1-4828-B094-918110BAC3FE}" dt="2022-10-06T18:03:08.300" v="1503" actId="1076"/>
          <ac:spMkLst>
            <pc:docMk/>
            <pc:sldMk cId="2060550426" sldId="260"/>
            <ac:spMk id="7" creationId="{127F555B-664F-4FE1-A876-3CBE8F99488B}"/>
          </ac:spMkLst>
        </pc:spChg>
        <pc:spChg chg="add del mod">
          <ac:chgData name="Vinay, Machani" userId="a94eecef-8f5f-4523-989b-d491df3e383f" providerId="ADAL" clId="{86DA3A07-98D1-4828-B094-918110BAC3FE}" dt="2022-10-06T18:03:45.875" v="1520" actId="478"/>
          <ac:spMkLst>
            <pc:docMk/>
            <pc:sldMk cId="2060550426" sldId="260"/>
            <ac:spMk id="9" creationId="{B1CF4BFF-D1A2-4EBB-BEEF-DA2F2BF629DF}"/>
          </ac:spMkLst>
        </pc:spChg>
        <pc:spChg chg="add mod">
          <ac:chgData name="Vinay, Machani" userId="a94eecef-8f5f-4523-989b-d491df3e383f" providerId="ADAL" clId="{86DA3A07-98D1-4828-B094-918110BAC3FE}" dt="2022-10-06T18:05:10.436" v="1565" actId="14100"/>
          <ac:spMkLst>
            <pc:docMk/>
            <pc:sldMk cId="2060550426" sldId="260"/>
            <ac:spMk id="11" creationId="{E4089E32-ED94-4315-9A3E-CBE9B30BC658}"/>
          </ac:spMkLst>
        </pc:spChg>
        <pc:spChg chg="add mod">
          <ac:chgData name="Vinay, Machani" userId="a94eecef-8f5f-4523-989b-d491df3e383f" providerId="ADAL" clId="{86DA3A07-98D1-4828-B094-918110BAC3FE}" dt="2022-10-06T18:04:46.093" v="1559" actId="1076"/>
          <ac:spMkLst>
            <pc:docMk/>
            <pc:sldMk cId="2060550426" sldId="260"/>
            <ac:spMk id="12" creationId="{96374DF9-FCD5-46A0-A4DD-F4EF44118B9B}"/>
          </ac:spMkLst>
        </pc:spChg>
        <pc:spChg chg="add mod">
          <ac:chgData name="Vinay, Machani" userId="a94eecef-8f5f-4523-989b-d491df3e383f" providerId="ADAL" clId="{86DA3A07-98D1-4828-B094-918110BAC3FE}" dt="2022-10-06T18:04:43.508" v="1558" actId="1076"/>
          <ac:spMkLst>
            <pc:docMk/>
            <pc:sldMk cId="2060550426" sldId="260"/>
            <ac:spMk id="13" creationId="{14A954F9-972C-46F3-B40A-C1C7F3701F25}"/>
          </ac:spMkLst>
        </pc:spChg>
        <pc:spChg chg="add mod">
          <ac:chgData name="Vinay, Machani" userId="a94eecef-8f5f-4523-989b-d491df3e383f" providerId="ADAL" clId="{86DA3A07-98D1-4828-B094-918110BAC3FE}" dt="2022-10-06T18:04:53.170" v="1561" actId="1076"/>
          <ac:spMkLst>
            <pc:docMk/>
            <pc:sldMk cId="2060550426" sldId="260"/>
            <ac:spMk id="14" creationId="{911A5367-E56A-46F0-B1BD-B04B534D858A}"/>
          </ac:spMkLst>
        </pc:spChg>
        <pc:spChg chg="add mod">
          <ac:chgData name="Vinay, Machani" userId="a94eecef-8f5f-4523-989b-d491df3e383f" providerId="ADAL" clId="{86DA3A07-98D1-4828-B094-918110BAC3FE}" dt="2022-10-06T18:07:03.376" v="1650" actId="20577"/>
          <ac:spMkLst>
            <pc:docMk/>
            <pc:sldMk cId="2060550426" sldId="260"/>
            <ac:spMk id="16" creationId="{B17B0D0C-5B35-4B01-801A-870120FBD914}"/>
          </ac:spMkLst>
        </pc:spChg>
        <pc:spChg chg="add mod">
          <ac:chgData name="Vinay, Machani" userId="a94eecef-8f5f-4523-989b-d491df3e383f" providerId="ADAL" clId="{86DA3A07-98D1-4828-B094-918110BAC3FE}" dt="2022-10-06T18:06:35.285" v="1621" actId="20577"/>
          <ac:spMkLst>
            <pc:docMk/>
            <pc:sldMk cId="2060550426" sldId="260"/>
            <ac:spMk id="18" creationId="{5EB5A005-ACEF-4512-9902-6E07DDC8D58D}"/>
          </ac:spMkLst>
        </pc:spChg>
        <pc:spChg chg="add mod">
          <ac:chgData name="Vinay, Machani" userId="a94eecef-8f5f-4523-989b-d491df3e383f" providerId="ADAL" clId="{86DA3A07-98D1-4828-B094-918110BAC3FE}" dt="2022-10-06T18:06:14.405" v="1596" actId="20577"/>
          <ac:spMkLst>
            <pc:docMk/>
            <pc:sldMk cId="2060550426" sldId="260"/>
            <ac:spMk id="20" creationId="{BB318765-C5A5-4236-863F-FBD249DE7BE2}"/>
          </ac:spMkLst>
        </pc:spChg>
      </pc:sldChg>
      <pc:sldChg chg="addSp modSp new mod">
        <pc:chgData name="Vinay, Machani" userId="a94eecef-8f5f-4523-989b-d491df3e383f" providerId="ADAL" clId="{86DA3A07-98D1-4828-B094-918110BAC3FE}" dt="2022-10-06T18:09:26.483" v="1676" actId="1076"/>
        <pc:sldMkLst>
          <pc:docMk/>
          <pc:sldMk cId="2388696544" sldId="261"/>
        </pc:sldMkLst>
        <pc:spChg chg="add mod">
          <ac:chgData name="Vinay, Machani" userId="a94eecef-8f5f-4523-989b-d491df3e383f" providerId="ADAL" clId="{86DA3A07-98D1-4828-B094-918110BAC3FE}" dt="2022-10-06T18:09:26.483" v="1676" actId="1076"/>
          <ac:spMkLst>
            <pc:docMk/>
            <pc:sldMk cId="2388696544" sldId="261"/>
            <ac:spMk id="2" creationId="{D3EA444E-A541-4549-AA7F-394739FDA2BB}"/>
          </ac:spMkLst>
        </pc:spChg>
      </pc:sldChg>
      <pc:sldMasterChg chg="setBg modSldLayout">
        <pc:chgData name="Vinay, Machani" userId="a94eecef-8f5f-4523-989b-d491df3e383f" providerId="ADAL" clId="{86DA3A07-98D1-4828-B094-918110BAC3FE}" dt="2022-10-06T17:59:21.446" v="1417"/>
        <pc:sldMasterMkLst>
          <pc:docMk/>
          <pc:sldMasterMk cId="3726128415" sldId="2147483648"/>
        </pc:sldMasterMkLst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4184553938" sldId="2147483649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890562292" sldId="2147483650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1615473189" sldId="2147483651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3718150492" sldId="2147483652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875996242" sldId="2147483653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3744343918" sldId="2147483654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824152727" sldId="2147483655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213379443" sldId="2147483656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1343168081" sldId="2147483657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3648967584" sldId="2147483658"/>
          </pc:sldLayoutMkLst>
        </pc:sldLayoutChg>
        <pc:sldLayoutChg chg="setBg">
          <pc:chgData name="Vinay, Machani" userId="a94eecef-8f5f-4523-989b-d491df3e383f" providerId="ADAL" clId="{86DA3A07-98D1-4828-B094-918110BAC3FE}" dt="2022-10-06T17:59:21.446" v="1417"/>
          <pc:sldLayoutMkLst>
            <pc:docMk/>
            <pc:sldMasterMk cId="3726128415" sldId="2147483648"/>
            <pc:sldLayoutMk cId="356311443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30DF-B0E9-4B93-B919-A6B6BE4E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C2558-FA67-42F5-9263-334452E90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E695-A5CC-4691-B956-5F8DD0E4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76AB-F5ED-4D77-9D1C-2E12605E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49686-B669-4DA8-9507-5C7AE781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B635-CFE5-4B47-951A-65C40BC0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9173A-4400-4F73-8C6F-FF626EBE4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9FD1-E54D-47AD-B4B0-30EEE51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1E2C-78C6-4E76-B45D-742A1F16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20F4-1106-4E5F-9F4F-9E514E6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F3751-1FE7-46DC-B068-70EDC2A45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C2BB5-3C11-4802-B04D-2A456473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77FC-44FD-458D-830C-3CC82279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5AF4-A789-476B-AB0E-98ADEE21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B6F6-3F62-471C-ACB3-271A7FBD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0E6F-B73C-49F8-A2D0-E5B37160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EF92-D245-4816-9524-994223F3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63C8D-4DB9-4A43-9D6D-98800586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77E-CA83-4578-B4E0-EB8050F7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FB32-DE1D-47EF-B581-0D617FD3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6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13D0-565F-440C-89B3-FC130672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A7357-8617-47FF-963E-C8199A31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DF374-B723-4D69-8479-93E0FCF8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AA75-7470-4F66-AB30-F439ACFC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DBC35-AE9B-44A7-B4F3-A0677E47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997A-AEE4-43C6-81CC-117E493F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4800-58E2-4538-84FE-6BADFD950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BCBAE-B0FB-4AB4-A02B-DE1F0921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52A35-94AA-4895-8172-4935123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41AD-3F1A-40D2-8A83-F8A87EA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9DF16-CA1D-41ED-A727-F0E9EFDC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AB28-9188-443D-A522-35A8AA31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0545-E06C-421E-85A0-E00D19C3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E23D-FB73-4877-9881-302E45DBF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9D756-4593-48E3-8987-B258B717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21C36-AA5B-404D-A327-163EDEF17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F0F69-61D5-498D-94A5-B3055CB6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951B0-2E89-4CB2-B0BD-A17088AE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B6B0E-88E0-4204-BE6F-EB5A6B09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00EC-9D42-4EE3-92CF-D15E9431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8A5B2-5CAF-4369-A83B-26D45613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703A3-B86C-4333-AFDD-2175C2D7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E21D2-DD07-48D2-B9A8-903B3687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AB25-7D5F-4533-941A-8DA98268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12D51-2300-40CF-AE0F-B5D31C14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55F5A-4E73-4880-BA4E-BDF7EDD2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25BD-CE41-4A2F-A36E-623C5664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C0BB-3EE9-4FDB-A733-475948FC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8F521-53E0-42F5-B4B8-2F718069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3D612-DFD4-47EF-9CFF-E934F4AB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086D8-7655-4292-84BF-CAAB7A7D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71253-C8A2-4217-BC86-08D1C2F6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B477-9EA5-44A3-A09D-D7A53ADA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C2F6E-C14E-445F-BAB9-018C282F8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F0A59-8793-47B8-9C69-F895FD29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F42E7-2B36-4FD1-842C-59116E29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A028-FA84-4688-9B8E-A4ABF7F4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FB0FE-C717-4E05-ADB7-667BAE57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3134E-F892-4721-9822-8D105A2A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3A251-B841-4437-ABCB-C6D0F8EF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E20A2-F55A-4C74-83F2-E24BF52DA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99A8-D822-4494-9514-32F881308D0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7662-7B3B-4EEB-B442-482B3C3BC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3370-6DFC-4E05-9743-C20F539A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09CC8-E5E2-4A27-AE96-FE17BA41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64F51-8D0A-4FCC-AA79-F31CED3A557E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Analysing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Azure Data Factory and Azure Databricks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56B34031-10A3-4D23-BD2C-DD6FEEB4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52" y="2233909"/>
            <a:ext cx="2857500" cy="285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BD7CED-888C-4F3D-9B74-C0F555C5DB2A}"/>
              </a:ext>
            </a:extLst>
          </p:cNvPr>
          <p:cNvSpPr txBox="1"/>
          <p:nvPr/>
        </p:nvSpPr>
        <p:spPr>
          <a:xfrm>
            <a:off x="1363853" y="5423689"/>
            <a:ext cx="310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Factory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084CB-1960-4C8B-9B8F-D6D44602D6A3}"/>
              </a:ext>
            </a:extLst>
          </p:cNvPr>
          <p:cNvSpPr txBox="1"/>
          <p:nvPr/>
        </p:nvSpPr>
        <p:spPr>
          <a:xfrm>
            <a:off x="7962900" y="5419224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F7A0A2A-5855-4801-B6E5-12F018335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" y="2046845"/>
            <a:ext cx="571579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11970A-87DE-4C79-B93B-C13F50587F33}"/>
              </a:ext>
            </a:extLst>
          </p:cNvPr>
          <p:cNvSpPr txBox="1"/>
          <p:nvPr/>
        </p:nvSpPr>
        <p:spPr>
          <a:xfrm>
            <a:off x="255270" y="253454"/>
            <a:ext cx="5323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Overview:</a:t>
            </a:r>
            <a:endParaRPr lang="en-US" sz="4400" b="1" u="sng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4D527-5BF0-4D53-BB94-87E4F1A2A2DD}"/>
              </a:ext>
            </a:extLst>
          </p:cNvPr>
          <p:cNvSpPr txBox="1"/>
          <p:nvPr/>
        </p:nvSpPr>
        <p:spPr>
          <a:xfrm>
            <a:off x="1009650" y="1295400"/>
            <a:ext cx="10668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Ingesting Data From On-premises(Local Computer) to Cloud(ADLS) using Azure Data Factory Pipeline based on Specified Conditions.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Transform the data using Azure Databricks like changing Date format, Remove Row with Error value in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url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and Convert Country names with their acronyms.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Store the transformed data into Azure SQL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Validate the data on source side(File in Local Computer) and transformed file(File in Azure SQL).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6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676824-0F71-41C1-B5EF-CCD014945A91}"/>
              </a:ext>
            </a:extLst>
          </p:cNvPr>
          <p:cNvSpPr/>
          <p:nvPr/>
        </p:nvSpPr>
        <p:spPr>
          <a:xfrm>
            <a:off x="2841259" y="1209675"/>
            <a:ext cx="1474761" cy="52673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A9BE25-6DF7-4377-8962-D9D166EA26DA}"/>
              </a:ext>
            </a:extLst>
          </p:cNvPr>
          <p:cNvSpPr/>
          <p:nvPr/>
        </p:nvSpPr>
        <p:spPr>
          <a:xfrm>
            <a:off x="5085206" y="1209675"/>
            <a:ext cx="1687070" cy="52673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D5895E-D622-49F1-8D80-C62F79C8698E}"/>
              </a:ext>
            </a:extLst>
          </p:cNvPr>
          <p:cNvSpPr/>
          <p:nvPr/>
        </p:nvSpPr>
        <p:spPr>
          <a:xfrm>
            <a:off x="262536" y="1209675"/>
            <a:ext cx="1588742" cy="523504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99F1E-1FA0-4D6C-8281-3F765F5F2BF2}"/>
              </a:ext>
            </a:extLst>
          </p:cNvPr>
          <p:cNvSpPr txBox="1"/>
          <p:nvPr/>
        </p:nvSpPr>
        <p:spPr>
          <a:xfrm>
            <a:off x="142875" y="31817"/>
            <a:ext cx="787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Architecture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A7F582-E116-47AA-B026-2339889C0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0" y="2808874"/>
            <a:ext cx="1185689" cy="1403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071AC7-2755-43B4-B351-73F75B5FE592}"/>
              </a:ext>
            </a:extLst>
          </p:cNvPr>
          <p:cNvSpPr txBox="1"/>
          <p:nvPr/>
        </p:nvSpPr>
        <p:spPr>
          <a:xfrm>
            <a:off x="254419" y="5144521"/>
            <a:ext cx="1940389" cy="36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On-Premises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15728A9-5F82-4E44-AC38-2ED3B3DA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46" y="2995378"/>
            <a:ext cx="1083112" cy="10831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5725ED-C990-48FC-9142-72DFBD201745}"/>
              </a:ext>
            </a:extLst>
          </p:cNvPr>
          <p:cNvSpPr txBox="1"/>
          <p:nvPr/>
        </p:nvSpPr>
        <p:spPr>
          <a:xfrm>
            <a:off x="2934744" y="4921251"/>
            <a:ext cx="170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Azure Data Factory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5BDFB4-6A99-45FA-827C-78FB100DCF14}"/>
              </a:ext>
            </a:extLst>
          </p:cNvPr>
          <p:cNvSpPr txBox="1"/>
          <p:nvPr/>
        </p:nvSpPr>
        <p:spPr>
          <a:xfrm>
            <a:off x="1860612" y="3950542"/>
            <a:ext cx="97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Self-Hosted 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04549-C164-4C8B-8B57-A3FCE22E5209}"/>
              </a:ext>
            </a:extLst>
          </p:cNvPr>
          <p:cNvSpPr txBox="1"/>
          <p:nvPr/>
        </p:nvSpPr>
        <p:spPr>
          <a:xfrm>
            <a:off x="5153025" y="4980027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 Storage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E84EBB-ECB6-463A-AA7A-192EBD01D181}"/>
              </a:ext>
            </a:extLst>
          </p:cNvPr>
          <p:cNvSpPr txBox="1"/>
          <p:nvPr/>
        </p:nvSpPr>
        <p:spPr>
          <a:xfrm>
            <a:off x="501009" y="1497075"/>
            <a:ext cx="111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A4989E-2A43-4009-90EE-B6246B01929D}"/>
              </a:ext>
            </a:extLst>
          </p:cNvPr>
          <p:cNvSpPr txBox="1"/>
          <p:nvPr/>
        </p:nvSpPr>
        <p:spPr>
          <a:xfrm>
            <a:off x="5628275" y="132397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5BC0A-FDDD-4A1C-843A-7A730E252C0B}"/>
              </a:ext>
            </a:extLst>
          </p:cNvPr>
          <p:cNvSpPr txBox="1"/>
          <p:nvPr/>
        </p:nvSpPr>
        <p:spPr>
          <a:xfrm>
            <a:off x="3049168" y="1431252"/>
            <a:ext cx="136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Ingest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F7291FE9-0953-4C2C-ADBD-6C5BC9091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73" y="2886943"/>
            <a:ext cx="1481596" cy="1112429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421CAAF-4F3A-42D7-82E8-9958C37B920F}"/>
              </a:ext>
            </a:extLst>
          </p:cNvPr>
          <p:cNvSpPr/>
          <p:nvPr/>
        </p:nvSpPr>
        <p:spPr>
          <a:xfrm>
            <a:off x="7707310" y="1247775"/>
            <a:ext cx="1643432" cy="52292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BE32852-F373-4F7F-9931-8E46BC66FFD3}"/>
              </a:ext>
            </a:extLst>
          </p:cNvPr>
          <p:cNvSpPr/>
          <p:nvPr/>
        </p:nvSpPr>
        <p:spPr>
          <a:xfrm>
            <a:off x="10338723" y="1209675"/>
            <a:ext cx="1398066" cy="52350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22181-67CB-409D-8E3C-E8A2580141E8}"/>
              </a:ext>
            </a:extLst>
          </p:cNvPr>
          <p:cNvSpPr txBox="1"/>
          <p:nvPr/>
        </p:nvSpPr>
        <p:spPr>
          <a:xfrm>
            <a:off x="7883891" y="1381706"/>
            <a:ext cx="1466850" cy="37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9AABE217-4AC3-44AC-BA3D-B53B042C7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96" y="2982188"/>
            <a:ext cx="754652" cy="86778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80F9A51-E7A3-49C2-920B-9619036BF3FA}"/>
              </a:ext>
            </a:extLst>
          </p:cNvPr>
          <p:cNvSpPr txBox="1"/>
          <p:nvPr/>
        </p:nvSpPr>
        <p:spPr>
          <a:xfrm>
            <a:off x="7893748" y="4963894"/>
            <a:ext cx="139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38B61F-51C9-4429-8E40-BFD5BBBF53D4}"/>
              </a:ext>
            </a:extLst>
          </p:cNvPr>
          <p:cNvSpPr txBox="1"/>
          <p:nvPr/>
        </p:nvSpPr>
        <p:spPr>
          <a:xfrm>
            <a:off x="10424071" y="1323975"/>
            <a:ext cx="162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99F509A1-D600-4D73-AD1F-5F1DF404A4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920" y="2847814"/>
            <a:ext cx="865471" cy="86547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1AF9076-D093-4809-B971-8D176531565D}"/>
              </a:ext>
            </a:extLst>
          </p:cNvPr>
          <p:cNvSpPr txBox="1"/>
          <p:nvPr/>
        </p:nvSpPr>
        <p:spPr>
          <a:xfrm>
            <a:off x="10465273" y="4810749"/>
            <a:ext cx="146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SQL Database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800B872-866E-4CD1-92A8-F0D629AC58D9}"/>
              </a:ext>
            </a:extLst>
          </p:cNvPr>
          <p:cNvSpPr/>
          <p:nvPr/>
        </p:nvSpPr>
        <p:spPr>
          <a:xfrm>
            <a:off x="1989245" y="3429000"/>
            <a:ext cx="689754" cy="352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3C07230-0C3F-4D59-A73B-11F3A5052AAD}"/>
              </a:ext>
            </a:extLst>
          </p:cNvPr>
          <p:cNvSpPr/>
          <p:nvPr/>
        </p:nvSpPr>
        <p:spPr>
          <a:xfrm>
            <a:off x="4370692" y="3360583"/>
            <a:ext cx="689754" cy="352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A92714F-DDC1-4474-B9E8-DCF6A797171C}"/>
              </a:ext>
            </a:extLst>
          </p:cNvPr>
          <p:cNvSpPr/>
          <p:nvPr/>
        </p:nvSpPr>
        <p:spPr>
          <a:xfrm>
            <a:off x="6908210" y="3321336"/>
            <a:ext cx="689754" cy="352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2EC19481-9024-4236-AE6C-83876EF1EAC7}"/>
              </a:ext>
            </a:extLst>
          </p:cNvPr>
          <p:cNvSpPr/>
          <p:nvPr/>
        </p:nvSpPr>
        <p:spPr>
          <a:xfrm>
            <a:off x="9594296" y="3321336"/>
            <a:ext cx="689754" cy="352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D84617-8DB0-4B45-B6A7-10711902925C}"/>
              </a:ext>
            </a:extLst>
          </p:cNvPr>
          <p:cNvSpPr txBox="1"/>
          <p:nvPr/>
        </p:nvSpPr>
        <p:spPr>
          <a:xfrm>
            <a:off x="4287310" y="3757433"/>
            <a:ext cx="1172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ADF 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AEEDD3-8311-402F-BA7A-24B7CD1402AA}"/>
              </a:ext>
            </a:extLst>
          </p:cNvPr>
          <p:cNvSpPr txBox="1"/>
          <p:nvPr/>
        </p:nvSpPr>
        <p:spPr>
          <a:xfrm>
            <a:off x="6803436" y="3825316"/>
            <a:ext cx="1035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28AE55-977F-47BA-87FC-62BC06E9CF46}"/>
              </a:ext>
            </a:extLst>
          </p:cNvPr>
          <p:cNvSpPr txBox="1"/>
          <p:nvPr/>
        </p:nvSpPr>
        <p:spPr>
          <a:xfrm>
            <a:off x="9505997" y="3950542"/>
            <a:ext cx="20803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68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10AB12-CF17-4809-A58D-7141ACD60A0B}"/>
              </a:ext>
            </a:extLst>
          </p:cNvPr>
          <p:cNvSpPr txBox="1"/>
          <p:nvPr/>
        </p:nvSpPr>
        <p:spPr>
          <a:xfrm>
            <a:off x="542925" y="95250"/>
            <a:ext cx="4762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Solution Used In this Project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3F303AE-338E-4B7B-80CD-29DCD66C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2" y="1032509"/>
            <a:ext cx="707470" cy="707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688AB-F759-459D-8836-E01C57156480}"/>
              </a:ext>
            </a:extLst>
          </p:cNvPr>
          <p:cNvSpPr txBox="1"/>
          <p:nvPr/>
        </p:nvSpPr>
        <p:spPr>
          <a:xfrm>
            <a:off x="1666875" y="109608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Lake Storage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2997386-9F2E-4D17-96A2-6C6EA96BA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192990"/>
            <a:ext cx="788780" cy="870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8DDD-D243-499E-8376-50D2E9151459}"/>
              </a:ext>
            </a:extLst>
          </p:cNvPr>
          <p:cNvSpPr txBox="1"/>
          <p:nvPr/>
        </p:nvSpPr>
        <p:spPr>
          <a:xfrm>
            <a:off x="1666875" y="236642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SQL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122F4-ED80-4F59-A3A7-B74B1E440D1B}"/>
              </a:ext>
            </a:extLst>
          </p:cNvPr>
          <p:cNvSpPr txBox="1"/>
          <p:nvPr/>
        </p:nvSpPr>
        <p:spPr>
          <a:xfrm>
            <a:off x="571532" y="3364034"/>
            <a:ext cx="8001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Ingestion Solution Used In this Project</a:t>
            </a:r>
            <a:endParaRPr lang="en-US" sz="2200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2D7A4EE-B0A8-485B-8F4D-C3E920F95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9" y="4169441"/>
            <a:ext cx="1316116" cy="690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321798-AC07-46A5-914F-621A60467B64}"/>
              </a:ext>
            </a:extLst>
          </p:cNvPr>
          <p:cNvSpPr txBox="1"/>
          <p:nvPr/>
        </p:nvSpPr>
        <p:spPr>
          <a:xfrm>
            <a:off x="1743075" y="426311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Azure Data Factory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0342B-73DE-4870-B733-468303D7315D}"/>
              </a:ext>
            </a:extLst>
          </p:cNvPr>
          <p:cNvSpPr txBox="1"/>
          <p:nvPr/>
        </p:nvSpPr>
        <p:spPr>
          <a:xfrm>
            <a:off x="542925" y="51314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 Used In this Project</a:t>
            </a:r>
            <a:endParaRPr lang="en-US" dirty="0"/>
          </a:p>
        </p:txBody>
      </p:sp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1BF41D89-CB36-4AB7-9110-CC68963F7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7" y="5611598"/>
            <a:ext cx="1021220" cy="10212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7CAF0A-1704-4FF2-82FE-1A52EF2D32E8}"/>
              </a:ext>
            </a:extLst>
          </p:cNvPr>
          <p:cNvSpPr txBox="1"/>
          <p:nvPr/>
        </p:nvSpPr>
        <p:spPr>
          <a:xfrm>
            <a:off x="1905000" y="581506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253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4CDBB-217D-4259-AAEA-264814E34120}"/>
              </a:ext>
            </a:extLst>
          </p:cNvPr>
          <p:cNvSpPr txBox="1"/>
          <p:nvPr/>
        </p:nvSpPr>
        <p:spPr>
          <a:xfrm>
            <a:off x="238125" y="171450"/>
            <a:ext cx="353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Environment-Setup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AC5BF-1134-4645-8061-EB12856CDFD5}"/>
              </a:ext>
            </a:extLst>
          </p:cNvPr>
          <p:cNvSpPr/>
          <p:nvPr/>
        </p:nvSpPr>
        <p:spPr>
          <a:xfrm>
            <a:off x="514350" y="1209675"/>
            <a:ext cx="238125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3F4BB-146A-40CD-AA3C-DC384483E13A}"/>
              </a:ext>
            </a:extLst>
          </p:cNvPr>
          <p:cNvSpPr txBox="1"/>
          <p:nvPr/>
        </p:nvSpPr>
        <p:spPr>
          <a:xfrm>
            <a:off x="1123950" y="1257300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Subscription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F555B-664F-4FE1-A876-3CBE8F99488B}"/>
              </a:ext>
            </a:extLst>
          </p:cNvPr>
          <p:cNvSpPr/>
          <p:nvPr/>
        </p:nvSpPr>
        <p:spPr>
          <a:xfrm>
            <a:off x="514350" y="2266950"/>
            <a:ext cx="238125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89E32-ED94-4315-9A3E-CBE9B30BC658}"/>
              </a:ext>
            </a:extLst>
          </p:cNvPr>
          <p:cNvSpPr txBox="1"/>
          <p:nvPr/>
        </p:nvSpPr>
        <p:spPr>
          <a:xfrm>
            <a:off x="1123950" y="239184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Factory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74DF9-FCD5-46A0-A4DD-F4EF44118B9B}"/>
              </a:ext>
            </a:extLst>
          </p:cNvPr>
          <p:cNvSpPr/>
          <p:nvPr/>
        </p:nvSpPr>
        <p:spPr>
          <a:xfrm>
            <a:off x="500061" y="3319165"/>
            <a:ext cx="238125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954F9-972C-46F3-B40A-C1C7F3701F25}"/>
              </a:ext>
            </a:extLst>
          </p:cNvPr>
          <p:cNvSpPr/>
          <p:nvPr/>
        </p:nvSpPr>
        <p:spPr>
          <a:xfrm>
            <a:off x="514349" y="4514850"/>
            <a:ext cx="238125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A5367-E56A-46F0-B1BD-B04B534D858A}"/>
              </a:ext>
            </a:extLst>
          </p:cNvPr>
          <p:cNvSpPr/>
          <p:nvPr/>
        </p:nvSpPr>
        <p:spPr>
          <a:xfrm>
            <a:off x="500060" y="5567065"/>
            <a:ext cx="238125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B0D0C-5B35-4B01-801A-870120FBD914}"/>
              </a:ext>
            </a:extLst>
          </p:cNvPr>
          <p:cNvSpPr txBox="1"/>
          <p:nvPr/>
        </p:nvSpPr>
        <p:spPr>
          <a:xfrm>
            <a:off x="1057275" y="56468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 Cluster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5A005-ACEF-4512-9902-6E07DDC8D58D}"/>
              </a:ext>
            </a:extLst>
          </p:cNvPr>
          <p:cNvSpPr txBox="1"/>
          <p:nvPr/>
        </p:nvSpPr>
        <p:spPr>
          <a:xfrm>
            <a:off x="1057275" y="455068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SQL Database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18765-C5A5-4236-863F-FBD249DE7BE2}"/>
              </a:ext>
            </a:extLst>
          </p:cNvPr>
          <p:cNvSpPr txBox="1"/>
          <p:nvPr/>
        </p:nvSpPr>
        <p:spPr>
          <a:xfrm>
            <a:off x="1057275" y="34161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Lake Gen2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55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A444E-A541-4549-AA7F-394739FDA2BB}"/>
              </a:ext>
            </a:extLst>
          </p:cNvPr>
          <p:cNvSpPr txBox="1"/>
          <p:nvPr/>
        </p:nvSpPr>
        <p:spPr>
          <a:xfrm>
            <a:off x="3622532" y="2628900"/>
            <a:ext cx="348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869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Vinay, Machani</dc:creator>
  <cp:lastModifiedBy>Vinay, Machani</cp:lastModifiedBy>
  <cp:revision>1</cp:revision>
  <dcterms:created xsi:type="dcterms:W3CDTF">2022-10-06T15:58:11Z</dcterms:created>
  <dcterms:modified xsi:type="dcterms:W3CDTF">2022-10-06T18:23:11Z</dcterms:modified>
</cp:coreProperties>
</file>