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ora" pitchFamily="2" charset="0"/>
      <p:regular r:id="rId11"/>
    </p:embeddedFont>
    <p:embeddedFont>
      <p:font typeface="Source Sans Pro" panose="020B0503030403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8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800701"/>
            <a:ext cx="7468553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Signature Verification Using MERN and Deep Learning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837724" y="604587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Presented by Vinay Shankar. A (23BD1A0503, G156)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5826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69045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531769" y="2790706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269045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Automation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185993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system that automates signature verification while maintaining high security standards.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269045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10356533" y="2790706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2690455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MERN Stack Integration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3537942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MongoDB, Express.js, React, and Node.js for a full-stack JavaScript solution.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60963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3" name="Text 10"/>
          <p:cNvSpPr/>
          <p:nvPr/>
        </p:nvSpPr>
        <p:spPr>
          <a:xfrm>
            <a:off x="6499265" y="5709880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609630"/>
            <a:ext cx="40768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Deep Learning Implementation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105168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convolutional neural networks (CNNs) for accurate signature analysis and authentication.</a:t>
            </a:r>
            <a:endParaRPr lang="en-US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6D3FA-637E-865A-F6F5-8CD4182FEF5B}"/>
              </a:ext>
            </a:extLst>
          </p:cNvPr>
          <p:cNvSpPr/>
          <p:nvPr/>
        </p:nvSpPr>
        <p:spPr>
          <a:xfrm>
            <a:off x="12790311" y="7696319"/>
            <a:ext cx="1761067" cy="454259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React.js for dynamic UI. Handles file uploads and user interactions.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 API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with Express.js. Processes requests and interfaces with the deep learning model.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Database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for flexible, scalable storage of user profiles and signature data.</a:t>
            </a:r>
            <a:endParaRPr lang="en-US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89475-F1AD-BDE8-33F5-DBD4F80F835E}"/>
              </a:ext>
            </a:extLst>
          </p:cNvPr>
          <p:cNvSpPr/>
          <p:nvPr/>
        </p:nvSpPr>
        <p:spPr>
          <a:xfrm>
            <a:off x="12694086" y="7775341"/>
            <a:ext cx="1761067" cy="454259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3366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Structures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81457" y="1796653"/>
            <a:ext cx="30480" cy="5699284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5" name="Shape 2"/>
          <p:cNvSpPr/>
          <p:nvPr/>
        </p:nvSpPr>
        <p:spPr>
          <a:xfrm>
            <a:off x="1435477" y="2319814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6" name="Shape 3"/>
          <p:cNvSpPr/>
          <p:nvPr/>
        </p:nvSpPr>
        <p:spPr>
          <a:xfrm>
            <a:off x="927437" y="20658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7" name="Text 4"/>
          <p:cNvSpPr/>
          <p:nvPr/>
        </p:nvSpPr>
        <p:spPr>
          <a:xfrm>
            <a:off x="1135082" y="2166104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13290" y="20359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Arrays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513290" y="2531507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Store multiple signature images and verification results efficiently. Enable quick access and processing.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435477" y="4299347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1" name="Shape 8"/>
          <p:cNvSpPr/>
          <p:nvPr/>
        </p:nvSpPr>
        <p:spPr>
          <a:xfrm>
            <a:off x="927437" y="40453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2" name="Text 9"/>
          <p:cNvSpPr/>
          <p:nvPr/>
        </p:nvSpPr>
        <p:spPr>
          <a:xfrm>
            <a:off x="1105912" y="4145637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13290" y="40155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513290" y="4511040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 user profiles and signature metadata. Facilitate easy data manipulation and storage.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1435477" y="6278880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6" name="Shape 13"/>
          <p:cNvSpPr/>
          <p:nvPr/>
        </p:nvSpPr>
        <p:spPr>
          <a:xfrm>
            <a:off x="927437" y="602492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7" name="Text 14"/>
          <p:cNvSpPr/>
          <p:nvPr/>
        </p:nvSpPr>
        <p:spPr>
          <a:xfrm>
            <a:off x="1102578" y="6125170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513290" y="59950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Frames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513290" y="6490573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Used for analysis and preprocessing of signature data. Enable efficient feature extraction.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8140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Interfaces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1844397"/>
            <a:ext cx="3614618" cy="2858214"/>
          </a:xfrm>
          <a:prstGeom prst="roundRect">
            <a:avLst>
              <a:gd name="adj" fmla="val 1256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083713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Login and Authentication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2931200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interface with multi-factor authentication. Ensures only authorized users access the system.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1844397"/>
            <a:ext cx="3614618" cy="2858214"/>
          </a:xfrm>
          <a:prstGeom prst="roundRect">
            <a:avLst>
              <a:gd name="adj" fmla="val 1256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20837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2579251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Central hub for managing profiles and signatures. Provides quick access to all system features.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941927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1812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Signature Upload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676781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User-friendly interface for uploading and managing signature samples. Supports various image formats.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10178058" y="4941927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10417373" y="51812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Display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17373" y="5676781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Clear, concise presentation of verification results. Includes detailed analysis and confidence scores.</a:t>
            </a:r>
            <a:endParaRPr lang="en-US" sz="18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21AB0-E805-1538-99C5-F5D0B04D1C39}"/>
              </a:ext>
            </a:extLst>
          </p:cNvPr>
          <p:cNvSpPr/>
          <p:nvPr/>
        </p:nvSpPr>
        <p:spPr>
          <a:xfrm>
            <a:off x="12790311" y="7696319"/>
            <a:ext cx="1761067" cy="454259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633" y="539948"/>
            <a:ext cx="5216247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Datasets and Processing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3" y="1411248"/>
            <a:ext cx="980956" cy="15696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61793" y="1607344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961793" y="2013466"/>
            <a:ext cx="6495574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 diverse signature samples, including authentic and forged examples. Ensure comprehensive coverage.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33" y="2980849"/>
            <a:ext cx="980956" cy="15696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61793" y="3176945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Preprocessing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961793" y="3583067"/>
            <a:ext cx="6495574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image normalization, noise reduction, and feature extraction techniques. Prepare data for model input.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33" y="4550450"/>
            <a:ext cx="980956" cy="15696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61793" y="4746546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Augmentation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961793" y="5152668"/>
            <a:ext cx="6495574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additional training samples through rotations, scaling, and distortions. Improve model robustness.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33" y="6120051"/>
            <a:ext cx="980956" cy="15696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61793" y="6316147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Training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1961793" y="6722269"/>
            <a:ext cx="6495574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deep learning model on preprocessed dataset. Fine-tune for optimal performance.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127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500" y="3419237"/>
            <a:ext cx="5346978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Workflow and Screens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59500" y="4708565"/>
            <a:ext cx="13111401" cy="30480"/>
          </a:xfrm>
          <a:prstGeom prst="roundRect">
            <a:avLst>
              <a:gd name="adj" fmla="val 106800"/>
            </a:avLst>
          </a:prstGeom>
          <a:solidFill>
            <a:srgbClr val="D9CDBA"/>
          </a:solidFill>
          <a:ln/>
        </p:spPr>
      </p:sp>
      <p:sp>
        <p:nvSpPr>
          <p:cNvPr id="5" name="Shape 2"/>
          <p:cNvSpPr/>
          <p:nvPr/>
        </p:nvSpPr>
        <p:spPr>
          <a:xfrm>
            <a:off x="2301716" y="4708505"/>
            <a:ext cx="30480" cy="759500"/>
          </a:xfrm>
          <a:prstGeom prst="roundRect">
            <a:avLst>
              <a:gd name="adj" fmla="val 106800"/>
            </a:avLst>
          </a:prstGeom>
          <a:solidFill>
            <a:srgbClr val="D9CDBA"/>
          </a:solidFill>
          <a:ln/>
        </p:spPr>
      </p:sp>
      <p:sp>
        <p:nvSpPr>
          <p:cNvPr id="6" name="Shape 3"/>
          <p:cNvSpPr/>
          <p:nvPr/>
        </p:nvSpPr>
        <p:spPr>
          <a:xfrm>
            <a:off x="2072878" y="4464427"/>
            <a:ext cx="488275" cy="48827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7" name="Text 4"/>
          <p:cNvSpPr/>
          <p:nvPr/>
        </p:nvSpPr>
        <p:spPr>
          <a:xfrm>
            <a:off x="2261235" y="4555391"/>
            <a:ext cx="11156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040487" y="5685115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Login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76432" y="6134338"/>
            <a:ext cx="2681288" cy="1388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authentication process. Users access the system with unique credentials.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5633799" y="4708505"/>
            <a:ext cx="30480" cy="759500"/>
          </a:xfrm>
          <a:prstGeom prst="roundRect">
            <a:avLst>
              <a:gd name="adj" fmla="val 106800"/>
            </a:avLst>
          </a:prstGeom>
          <a:solidFill>
            <a:srgbClr val="D9CDBA"/>
          </a:solidFill>
          <a:ln/>
        </p:spPr>
      </p:sp>
      <p:sp>
        <p:nvSpPr>
          <p:cNvPr id="11" name="Shape 8"/>
          <p:cNvSpPr/>
          <p:nvPr/>
        </p:nvSpPr>
        <p:spPr>
          <a:xfrm>
            <a:off x="5404961" y="4464427"/>
            <a:ext cx="488275" cy="48827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2" name="Text 9"/>
          <p:cNvSpPr/>
          <p:nvPr/>
        </p:nvSpPr>
        <p:spPr>
          <a:xfrm>
            <a:off x="5566767" y="4555391"/>
            <a:ext cx="164544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4372570" y="5685115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Signature Upload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4308515" y="6134338"/>
            <a:ext cx="2681288" cy="1388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interface for uploading signature samples. Supports various image formats.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8965883" y="4708505"/>
            <a:ext cx="30480" cy="759500"/>
          </a:xfrm>
          <a:prstGeom prst="roundRect">
            <a:avLst>
              <a:gd name="adj" fmla="val 106800"/>
            </a:avLst>
          </a:prstGeom>
          <a:solidFill>
            <a:srgbClr val="D9CDBA"/>
          </a:solidFill>
          <a:ln/>
        </p:spPr>
      </p:sp>
      <p:sp>
        <p:nvSpPr>
          <p:cNvPr id="16" name="Shape 13"/>
          <p:cNvSpPr/>
          <p:nvPr/>
        </p:nvSpPr>
        <p:spPr>
          <a:xfrm>
            <a:off x="8737044" y="4464427"/>
            <a:ext cx="488275" cy="48827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7" name="Text 14"/>
          <p:cNvSpPr/>
          <p:nvPr/>
        </p:nvSpPr>
        <p:spPr>
          <a:xfrm>
            <a:off x="8895874" y="4555391"/>
            <a:ext cx="170617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7704653" y="5685115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Verification Process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640598" y="6134338"/>
            <a:ext cx="2681288" cy="1388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Deep learning model analyzes uploaded signature. Compares against stored reference signatures.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12297966" y="4708505"/>
            <a:ext cx="30480" cy="759500"/>
          </a:xfrm>
          <a:prstGeom prst="roundRect">
            <a:avLst>
              <a:gd name="adj" fmla="val 106800"/>
            </a:avLst>
          </a:prstGeom>
          <a:solidFill>
            <a:srgbClr val="D9CDBA"/>
          </a:solidFill>
          <a:ln/>
        </p:spPr>
      </p:sp>
      <p:sp>
        <p:nvSpPr>
          <p:cNvPr id="21" name="Shape 18"/>
          <p:cNvSpPr/>
          <p:nvPr/>
        </p:nvSpPr>
        <p:spPr>
          <a:xfrm>
            <a:off x="12069127" y="4464427"/>
            <a:ext cx="488275" cy="48827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22" name="Text 19"/>
          <p:cNvSpPr/>
          <p:nvPr/>
        </p:nvSpPr>
        <p:spPr>
          <a:xfrm>
            <a:off x="12230219" y="4555391"/>
            <a:ext cx="16609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400" dirty="0"/>
          </a:p>
        </p:txBody>
      </p:sp>
      <p:sp>
        <p:nvSpPr>
          <p:cNvPr id="23" name="Text 20"/>
          <p:cNvSpPr/>
          <p:nvPr/>
        </p:nvSpPr>
        <p:spPr>
          <a:xfrm>
            <a:off x="11036737" y="5685115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Display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10972681" y="6134338"/>
            <a:ext cx="2681288" cy="1388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 presentation of verification outcome. Includes confidence score and detailed analysis.</a:t>
            </a:r>
            <a:endParaRPr lang="en-US" sz="1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320772-F8E9-D0DF-EB6E-3F8835EB39CC}"/>
              </a:ext>
            </a:extLst>
          </p:cNvPr>
          <p:cNvSpPr/>
          <p:nvPr/>
        </p:nvSpPr>
        <p:spPr>
          <a:xfrm>
            <a:off x="12790311" y="7696319"/>
            <a:ext cx="1761067" cy="454259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8390" y="535781"/>
            <a:ext cx="6874073" cy="573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Business Logic and Future Steps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90" y="1401008"/>
            <a:ext cx="487085" cy="4870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8390" y="2082879"/>
            <a:ext cx="22923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Security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68390" y="2486144"/>
            <a:ext cx="77800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advanced encryption and multi-factor authentication. Ensure robust protection of sensitive data.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390" y="3694271"/>
            <a:ext cx="487085" cy="4870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8390" y="4376142"/>
            <a:ext cx="22923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Improvements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168390" y="4779407"/>
            <a:ext cx="77800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Continuously train and update the deep learning model. Incorporate new signature samples for improved accuracy.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390" y="5987534"/>
            <a:ext cx="487085" cy="4870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8390" y="6669405"/>
            <a:ext cx="22923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Scalability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168390" y="7072670"/>
            <a:ext cx="77800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system architecture for handling increased user load. Implement load balancing and caching strategies.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A725A-EC59-ECE7-E726-5A129699D60E}"/>
              </a:ext>
            </a:extLst>
          </p:cNvPr>
          <p:cNvSpPr/>
          <p:nvPr/>
        </p:nvSpPr>
        <p:spPr>
          <a:xfrm>
            <a:off x="12790311" y="7696319"/>
            <a:ext cx="1761067" cy="454259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450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Lora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vinay shankar</cp:lastModifiedBy>
  <cp:revision>4</cp:revision>
  <dcterms:created xsi:type="dcterms:W3CDTF">2024-11-04T04:56:20Z</dcterms:created>
  <dcterms:modified xsi:type="dcterms:W3CDTF">2024-11-04T05:54:00Z</dcterms:modified>
</cp:coreProperties>
</file>