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7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8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3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8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7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3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0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3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07FB-5628-47DB-BC78-1A85DC3A6C06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7F46F-09E0-4ADB-9FD0-C13B539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6lundIkBQ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ay\Desktop\img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393" y="-27384"/>
            <a:ext cx="922439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313" y="2547979"/>
            <a:ext cx="3320433" cy="1052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GB" sz="3600" dirty="0" smtClean="0">
                <a:solidFill>
                  <a:srgbClr val="FFFF00"/>
                </a:solidFill>
              </a:rPr>
              <a:t>Prepared-By </a:t>
            </a:r>
            <a:r>
              <a:rPr lang="en-GB" sz="3600" dirty="0" smtClean="0">
                <a:solidFill>
                  <a:srgbClr val="9999FF"/>
                </a:solidFill>
              </a:rPr>
              <a:t> </a:t>
            </a:r>
            <a:r>
              <a:rPr lang="en-GB" sz="3600" dirty="0" smtClean="0"/>
              <a:t/>
            </a:r>
            <a:br>
              <a:rPr lang="en-GB" sz="3600" dirty="0" smtClean="0"/>
            </a:br>
            <a:endParaRPr lang="en-IN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11960" y="1916832"/>
            <a:ext cx="4032448" cy="828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800" b="1" dirty="0" smtClean="0"/>
              <a:t>VIJAY BORATE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68216" y="3257364"/>
            <a:ext cx="6120680" cy="828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018647" y="128826"/>
            <a:ext cx="29215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Tittle</a:t>
            </a:r>
            <a:endParaRPr lang="en-IN" sz="40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5940152" y="2438890"/>
            <a:ext cx="2240632" cy="414046"/>
          </a:xfrm>
        </p:spPr>
        <p:txBody>
          <a:bodyPr>
            <a:normAutofit fontScale="90000"/>
          </a:bodyPr>
          <a:lstStyle/>
          <a:p>
            <a:r>
              <a:rPr lang="en-GB" sz="2000" dirty="0" smtClean="0"/>
              <a:t>(IIPS DAVV M.Tech IT)</a:t>
            </a:r>
            <a:endParaRPr lang="en-IN" sz="2000" dirty="0"/>
          </a:p>
        </p:txBody>
      </p:sp>
      <p:sp>
        <p:nvSpPr>
          <p:cNvPr id="12" name="Rectangle 11"/>
          <p:cNvSpPr/>
          <p:nvPr/>
        </p:nvSpPr>
        <p:spPr>
          <a:xfrm>
            <a:off x="759260" y="1058832"/>
            <a:ext cx="76328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My Shopping Website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62429" y="2348880"/>
            <a:ext cx="85571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187218" y="2504447"/>
            <a:ext cx="1278142" cy="927720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313980" y="3179403"/>
            <a:ext cx="3672408" cy="828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700" b="1" dirty="0" smtClean="0"/>
              <a:t>VINAY TARE</a:t>
            </a:r>
          </a:p>
        </p:txBody>
      </p:sp>
      <p:sp>
        <p:nvSpPr>
          <p:cNvPr id="22" name="Title 10"/>
          <p:cNvSpPr txBox="1">
            <a:spLocks/>
          </p:cNvSpPr>
          <p:nvPr/>
        </p:nvSpPr>
        <p:spPr>
          <a:xfrm>
            <a:off x="5868144" y="3717032"/>
            <a:ext cx="2240632" cy="414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/>
              <a:t>(IIPS DAVV M.Tech IT)</a:t>
            </a:r>
            <a:endParaRPr lang="en-IN" sz="20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881926" y="5349321"/>
            <a:ext cx="201254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dirty="0" smtClean="0">
                <a:solidFill>
                  <a:srgbClr val="FFFF00"/>
                </a:solidFill>
              </a:rPr>
              <a:t>Date :  </a:t>
            </a:r>
            <a:br>
              <a:rPr lang="en-GB" sz="3200" dirty="0" smtClean="0">
                <a:solidFill>
                  <a:srgbClr val="FFFF00"/>
                </a:solidFill>
              </a:rPr>
            </a:b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851920" y="5363599"/>
            <a:ext cx="2376264" cy="54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31/03/2021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11760" y="4887162"/>
            <a:ext cx="476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Vinay\Desktop\img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" y="0"/>
            <a:ext cx="922439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OF CONTENTS 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63688" y="0"/>
            <a:ext cx="0" cy="71014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63688" y="2564904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63688" y="28529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63688" y="40050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2843808" y="2420888"/>
            <a:ext cx="5040560" cy="238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Link To The </a:t>
            </a:r>
            <a:r>
              <a:rPr lang="en-GB" sz="3600" dirty="0" err="1" smtClean="0">
                <a:solidFill>
                  <a:schemeClr val="tx2">
                    <a:lumMod val="75000"/>
                  </a:schemeClr>
                </a:solidFill>
              </a:rPr>
              <a:t>Youtube</a:t>
            </a:r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 Video For Demo Of Our Project:</a:t>
            </a:r>
          </a:p>
          <a:p>
            <a:pPr algn="l"/>
            <a:r>
              <a:rPr lang="en-GB" sz="36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https://youtu.be/46lundIkBQs</a:t>
            </a:r>
            <a:endParaRPr lang="en-GB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699792" y="2420888"/>
            <a:ext cx="3240360" cy="828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GB" sz="2800" b="1" dirty="0" smtClean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699792" y="3537012"/>
            <a:ext cx="4032448" cy="828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90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Vinay\Desktop\img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22439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31840" y="116632"/>
            <a:ext cx="288032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1560" y="1484784"/>
            <a:ext cx="68407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various refrences used in this project are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0769" y="2770530"/>
            <a:ext cx="8100391" cy="3345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TML              - </a:t>
            </a:r>
            <a:r>
              <a:rPr lang="en-IN" sz="2800" dirty="0" err="1" smtClean="0">
                <a:solidFill>
                  <a:srgbClr val="FFFF00"/>
                </a:solidFill>
              </a:rPr>
              <a:t>Codecademy</a:t>
            </a:r>
            <a:r>
              <a:rPr lang="en-IN" sz="2800" dirty="0" smtClean="0">
                <a:solidFill>
                  <a:srgbClr val="FFFF00"/>
                </a:solidFill>
              </a:rPr>
              <a:t>   </a:t>
            </a:r>
            <a:r>
              <a:rPr lang="en-IN" sz="2800" dirty="0">
                <a:solidFill>
                  <a:srgbClr val="FFFF00"/>
                </a:solidFill>
              </a:rPr>
              <a:t>&amp;  </a:t>
            </a:r>
            <a:r>
              <a:rPr lang="en-IN" sz="2800" dirty="0" smtClean="0">
                <a:solidFill>
                  <a:srgbClr val="FFFF00"/>
                </a:solidFill>
              </a:rPr>
              <a:t>W3Schools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FFFF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               -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dirty="0">
                <a:solidFill>
                  <a:srgbClr val="FFFF00"/>
                </a:solidFill>
              </a:rPr>
              <a:t>W3Schools  ,  </a:t>
            </a:r>
            <a:r>
              <a:rPr lang="en-IN" sz="2800" dirty="0" err="1" smtClean="0">
                <a:solidFill>
                  <a:srgbClr val="FFFF00"/>
                </a:solidFill>
              </a:rPr>
              <a:t>SoloLearn</a:t>
            </a:r>
            <a:endParaRPr lang="en-IN" sz="2800" dirty="0">
              <a:solidFill>
                <a:srgbClr val="FFFF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 smtClean="0"/>
              <a:t>JavaScript</a:t>
            </a:r>
            <a:r>
              <a:rPr lang="en-IN" sz="2800" b="1" dirty="0"/>
              <a:t> 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-</a:t>
            </a:r>
            <a:r>
              <a:rPr lang="en-IN" sz="2800" dirty="0">
                <a:solidFill>
                  <a:srgbClr val="FFFF00"/>
                </a:solidFill>
              </a:rPr>
              <a:t>  </a:t>
            </a:r>
            <a:r>
              <a:rPr lang="en-IN" sz="2800" dirty="0" err="1">
                <a:solidFill>
                  <a:srgbClr val="FFFF00"/>
                </a:solidFill>
              </a:rPr>
              <a:t>Coursera</a:t>
            </a:r>
            <a:r>
              <a:rPr lang="en-IN" sz="2800" dirty="0">
                <a:solidFill>
                  <a:srgbClr val="FFFF00"/>
                </a:solidFill>
              </a:rPr>
              <a:t> &amp; W3Schools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FFFF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 smtClean="0"/>
              <a:t>Java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IN" sz="2800" dirty="0">
                <a:solidFill>
                  <a:srgbClr val="FFFF00"/>
                </a:solidFill>
              </a:rPr>
              <a:t>  </a:t>
            </a:r>
            <a:r>
              <a:rPr lang="en-IN" sz="2800" dirty="0" smtClean="0">
                <a:solidFill>
                  <a:srgbClr val="FFFF00"/>
                </a:solidFill>
              </a:rPr>
              <a:t>Core Java 11 (LTS Version) Open JDK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FF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b="1" dirty="0" smtClean="0"/>
              <a:t>Server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-</a:t>
            </a:r>
            <a:r>
              <a:rPr lang="en-IN" sz="2800" dirty="0" smtClean="0">
                <a:solidFill>
                  <a:srgbClr val="FFFF00"/>
                </a:solidFill>
              </a:rPr>
              <a:t>  Apache Tomcat Version 9.0.44</a:t>
            </a:r>
          </a:p>
        </p:txBody>
      </p:sp>
    </p:spTree>
    <p:extLst>
      <p:ext uri="{BB962C8B-B14F-4D97-AF65-F5344CB8AC3E}">
        <p14:creationId xmlns:p14="http://schemas.microsoft.com/office/powerpoint/2010/main" val="6056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Vinay\Desktop\img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7" y="17512"/>
            <a:ext cx="922439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51312" y="313717"/>
            <a:ext cx="3456384" cy="828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Creators Of Website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1435" y="1592796"/>
            <a:ext cx="3376469" cy="75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000" dirty="0" smtClean="0">
                <a:solidFill>
                  <a:schemeClr val="accent3">
                    <a:lumMod val="50000"/>
                  </a:schemeClr>
                </a:solidFill>
              </a:rPr>
              <a:t>THIS WEBSITE IS CREATED BY –</a:t>
            </a:r>
          </a:p>
          <a:p>
            <a:pPr algn="just"/>
            <a:endParaRPr lang="en-GB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66351" y="1600200"/>
            <a:ext cx="4032448" cy="117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000" b="1" dirty="0" smtClean="0">
                <a:solidFill>
                  <a:srgbClr val="FFFF00"/>
                </a:solidFill>
              </a:rPr>
              <a:t>VIJAY BORATE</a:t>
            </a:r>
          </a:p>
          <a:p>
            <a:pPr algn="just"/>
            <a:endParaRPr lang="en-GB" sz="2000" b="1" dirty="0" smtClean="0"/>
          </a:p>
          <a:p>
            <a:pPr algn="just"/>
            <a:r>
              <a:rPr lang="en-GB" sz="2000" b="1" dirty="0" smtClean="0">
                <a:solidFill>
                  <a:srgbClr val="FFFF00"/>
                </a:solidFill>
              </a:rPr>
              <a:t>VINAY TARE</a:t>
            </a:r>
          </a:p>
          <a:p>
            <a:pPr algn="just"/>
            <a:endParaRPr lang="en-GB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9972" y="2744924"/>
            <a:ext cx="7803976" cy="97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000" dirty="0" smtClean="0">
                <a:solidFill>
                  <a:schemeClr val="accent3">
                    <a:lumMod val="50000"/>
                  </a:schemeClr>
                </a:solidFill>
              </a:rPr>
              <a:t>We are persuading M.TECH IT From IIPS DAVV Indore. </a:t>
            </a:r>
          </a:p>
          <a:p>
            <a:pPr algn="just"/>
            <a:endParaRPr lang="en-GB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23528" y="3681028"/>
            <a:ext cx="7803976" cy="97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000" dirty="0" smtClean="0">
                <a:solidFill>
                  <a:schemeClr val="accent3">
                    <a:lumMod val="50000"/>
                  </a:schemeClr>
                </a:solidFill>
              </a:rPr>
              <a:t>I hope you liked our work.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407696" y="5634523"/>
            <a:ext cx="2736304" cy="97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96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</TotalTime>
  <Words>93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(IIPS DAVV M.Tech IT)</vt:lpstr>
      <vt:lpstr>TABLE OF CONTENTS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</dc:creator>
  <cp:lastModifiedBy>Windows User</cp:lastModifiedBy>
  <cp:revision>38</cp:revision>
  <dcterms:created xsi:type="dcterms:W3CDTF">2021-04-01T17:33:03Z</dcterms:created>
  <dcterms:modified xsi:type="dcterms:W3CDTF">2021-04-02T08:17:42Z</dcterms:modified>
</cp:coreProperties>
</file>