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MathEMATICs</a:t>
            </a:r>
            <a:r>
              <a:rPr lang="en-US" dirty="0" smtClean="0"/>
              <a:t> Presentation-1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Topic : Measurement of Central Tendency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By : L VINAY RAJIV REDDY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9671098" cy="739228"/>
          </a:xfrm>
        </p:spPr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57746"/>
            <a:ext cx="10419244" cy="443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>
                <a:solidFill>
                  <a:srgbClr val="C00000"/>
                </a:solidFill>
              </a:rPr>
              <a:t>Mean</a:t>
            </a:r>
            <a:r>
              <a:rPr lang="en-US" cap="none" dirty="0" smtClean="0"/>
              <a:t> : Simply to do average of data values.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err="1" smtClean="0"/>
              <a:t>Eg</a:t>
            </a:r>
            <a:r>
              <a:rPr lang="en-US" cap="none" dirty="0" smtClean="0"/>
              <a:t>: Data set =[1,2,3,4,5]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        Formula is Mean = (sum of all the elements / total no. of elements)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Sum = 15,  no. of elements = 5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Mean = 15/5 = 3 </a:t>
            </a:r>
          </a:p>
        </p:txBody>
      </p:sp>
    </p:spTree>
    <p:extLst>
      <p:ext uri="{BB962C8B-B14F-4D97-AF65-F5344CB8AC3E}">
        <p14:creationId xmlns:p14="http://schemas.microsoft.com/office/powerpoint/2010/main" val="22763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9629534" cy="919338"/>
          </a:xfrm>
        </p:spPr>
        <p:txBody>
          <a:bodyPr/>
          <a:lstStyle/>
          <a:p>
            <a:r>
              <a:rPr lang="en-US" cap="none" dirty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37856"/>
            <a:ext cx="10280699" cy="4253343"/>
          </a:xfrm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Mode </a:t>
            </a:r>
            <a:r>
              <a:rPr lang="en-US" cap="none" dirty="0"/>
              <a:t>: Data value which occurred for most number of times.</a:t>
            </a:r>
          </a:p>
          <a:p>
            <a:pPr lvl="1"/>
            <a:r>
              <a:rPr lang="en-US" cap="none" dirty="0" err="1" smtClean="0"/>
              <a:t>Eg</a:t>
            </a:r>
            <a:r>
              <a:rPr lang="en-US" cap="none" dirty="0" smtClean="0"/>
              <a:t> : Data set =[ 1,1,2,3,5,94,47,5,4,8,9,1]</a:t>
            </a:r>
          </a:p>
          <a:p>
            <a:pPr lvl="1"/>
            <a:r>
              <a:rPr lang="en-US" cap="none" dirty="0" smtClean="0"/>
              <a:t>The most no. of time occurred  element is 1 ( </a:t>
            </a:r>
            <a:r>
              <a:rPr lang="en-US" cap="none" dirty="0" err="1" smtClean="0"/>
              <a:t>i,e</a:t>
            </a:r>
            <a:r>
              <a:rPr lang="en-US" cap="none" dirty="0" smtClean="0"/>
              <a:t> 3 times 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795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9809643" cy="697665"/>
          </a:xfrm>
        </p:spPr>
        <p:txBody>
          <a:bodyPr/>
          <a:lstStyle/>
          <a:p>
            <a:r>
              <a:rPr lang="en-US" cap="none" dirty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16182"/>
            <a:ext cx="10405390" cy="447501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Median</a:t>
            </a:r>
            <a:r>
              <a:rPr lang="en-US" cap="none" dirty="0"/>
              <a:t> : Data value which is exactly in the middle of the sorted data set,  if there are 2 values, then we go for average of those 2.</a:t>
            </a:r>
          </a:p>
          <a:p>
            <a:endParaRPr lang="en-US" cap="none" dirty="0" smtClean="0"/>
          </a:p>
          <a:p>
            <a:pPr lvl="1"/>
            <a:r>
              <a:rPr lang="en-US" cap="none" dirty="0" err="1" smtClean="0"/>
              <a:t>Eg</a:t>
            </a:r>
            <a:r>
              <a:rPr lang="en-US" cap="none" dirty="0" smtClean="0"/>
              <a:t> 1 : Dataset = [6,1,2,3,5,7,4]</a:t>
            </a:r>
          </a:p>
          <a:p>
            <a:pPr lvl="1"/>
            <a:r>
              <a:rPr lang="en-US" cap="none" dirty="0" smtClean="0"/>
              <a:t>The element exactly in the middle after sorting it is 4</a:t>
            </a:r>
          </a:p>
          <a:p>
            <a:pPr lvl="1"/>
            <a:r>
              <a:rPr lang="en-US" cap="none" dirty="0" smtClean="0"/>
              <a:t>So median =4</a:t>
            </a:r>
          </a:p>
          <a:p>
            <a:pPr lvl="1"/>
            <a:endParaRPr lang="en-US" cap="none" dirty="0"/>
          </a:p>
          <a:p>
            <a:pPr lvl="1"/>
            <a:r>
              <a:rPr lang="en-US" cap="none" dirty="0" err="1" smtClean="0"/>
              <a:t>Eg</a:t>
            </a:r>
            <a:r>
              <a:rPr lang="en-US" cap="none" dirty="0" smtClean="0"/>
              <a:t> 2: Dataset = [1,2,3,4]</a:t>
            </a:r>
          </a:p>
          <a:p>
            <a:pPr lvl="1"/>
            <a:r>
              <a:rPr lang="en-US" cap="none" dirty="0" smtClean="0"/>
              <a:t>There are 2 elements in the middle, they are 2,3</a:t>
            </a:r>
          </a:p>
          <a:p>
            <a:pPr lvl="1"/>
            <a:r>
              <a:rPr lang="en-US" cap="none" dirty="0" smtClean="0"/>
              <a:t>So median is average of those 2 numbers,  </a:t>
            </a:r>
            <a:r>
              <a:rPr lang="en-US" cap="none" dirty="0" err="1" smtClean="0"/>
              <a:t>I,e</a:t>
            </a:r>
            <a:r>
              <a:rPr lang="en-US" cap="none" dirty="0" smtClean="0"/>
              <a:t> 2.5</a:t>
            </a:r>
          </a:p>
          <a:p>
            <a:pPr lvl="1"/>
            <a:r>
              <a:rPr lang="en-US" cap="none" dirty="0" smtClean="0"/>
              <a:t>So median =2.5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192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&amp;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solidFill>
                  <a:srgbClr val="C00000"/>
                </a:solidFill>
              </a:rPr>
              <a:t>Standard Deviation :</a:t>
            </a:r>
          </a:p>
          <a:p>
            <a:r>
              <a:rPr lang="en-US" cap="none" dirty="0" smtClean="0"/>
              <a:t>It is one more statistical term used to measure central tendency.</a:t>
            </a:r>
          </a:p>
          <a:p>
            <a:r>
              <a:rPr lang="en-US" cap="none" dirty="0" smtClean="0"/>
              <a:t>The more std. dev is the wider is the values</a:t>
            </a:r>
          </a:p>
          <a:p>
            <a:r>
              <a:rPr lang="en-US" cap="none" dirty="0"/>
              <a:t>T</a:t>
            </a:r>
            <a:r>
              <a:rPr lang="en-US" cap="none" dirty="0" smtClean="0"/>
              <a:t>he lesser the value of </a:t>
            </a:r>
            <a:r>
              <a:rPr lang="en-US" cap="none" dirty="0" err="1" smtClean="0"/>
              <a:t>std.dev</a:t>
            </a:r>
            <a:r>
              <a:rPr lang="en-US" cap="none" dirty="0" smtClean="0"/>
              <a:t> is the closer the values </a:t>
            </a:r>
          </a:p>
          <a:p>
            <a:endParaRPr lang="en-US" cap="none" dirty="0"/>
          </a:p>
          <a:p>
            <a:r>
              <a:rPr lang="en-US" cap="none" dirty="0" smtClean="0">
                <a:solidFill>
                  <a:srgbClr val="C00000"/>
                </a:solidFill>
              </a:rPr>
              <a:t>Variance :</a:t>
            </a:r>
          </a:p>
          <a:p>
            <a:r>
              <a:rPr lang="en-US" cap="none" dirty="0" smtClean="0"/>
              <a:t>Also</a:t>
            </a:r>
            <a:r>
              <a:rPr lang="en-US" cap="none" dirty="0" smtClean="0">
                <a:solidFill>
                  <a:srgbClr val="C00000"/>
                </a:solidFill>
              </a:rPr>
              <a:t> </a:t>
            </a:r>
            <a:r>
              <a:rPr lang="en-US" cap="none" dirty="0" smtClean="0"/>
              <a:t>indicates same as </a:t>
            </a:r>
            <a:r>
              <a:rPr lang="en-US" cap="none" dirty="0" err="1" smtClean="0"/>
              <a:t>Std.Dev</a:t>
            </a:r>
            <a:r>
              <a:rPr lang="en-US" cap="none" dirty="0" smtClean="0"/>
              <a:t> how the values are  situated.</a:t>
            </a:r>
          </a:p>
          <a:p>
            <a:r>
              <a:rPr lang="en-US" cap="none" dirty="0" smtClean="0"/>
              <a:t>Variance = Square </a:t>
            </a:r>
            <a:r>
              <a:rPr lang="en-US" cap="none" dirty="0"/>
              <a:t>of </a:t>
            </a:r>
            <a:r>
              <a:rPr lang="en-US" cap="none" dirty="0" smtClean="0"/>
              <a:t>Std. Dev</a:t>
            </a:r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36837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105</TotalTime>
  <Words>210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MathEMATICs Presentation-1</vt:lpstr>
      <vt:lpstr>Mean</vt:lpstr>
      <vt:lpstr>Mode</vt:lpstr>
      <vt:lpstr>Median</vt:lpstr>
      <vt:lpstr>Standard Deviation &amp;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Presentation-1</dc:title>
  <dc:creator>Admin</dc:creator>
  <cp:lastModifiedBy>Admin</cp:lastModifiedBy>
  <cp:revision>24</cp:revision>
  <dcterms:created xsi:type="dcterms:W3CDTF">2021-06-29T14:12:58Z</dcterms:created>
  <dcterms:modified xsi:type="dcterms:W3CDTF">2021-07-09T13:20:35Z</dcterms:modified>
</cp:coreProperties>
</file>