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F3D1-753E-4CC5-BEB0-138C0043D1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619-CF60-4112-A431-091CCCE5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9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F3D1-753E-4CC5-BEB0-138C0043D1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619-CF60-4112-A431-091CCCE5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5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F3D1-753E-4CC5-BEB0-138C0043D1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619-CF60-4112-A431-091CCCE5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F3D1-753E-4CC5-BEB0-138C0043D1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619-CF60-4112-A431-091CCCE589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6418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F3D1-753E-4CC5-BEB0-138C0043D1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619-CF60-4112-A431-091CCCE5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5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F3D1-753E-4CC5-BEB0-138C0043D1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619-CF60-4112-A431-091CCCE5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7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F3D1-753E-4CC5-BEB0-138C0043D1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619-CF60-4112-A431-091CCCE5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51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F3D1-753E-4CC5-BEB0-138C0043D1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619-CF60-4112-A431-091CCCE5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1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F3D1-753E-4CC5-BEB0-138C0043D1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619-CF60-4112-A431-091CCCE5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8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F3D1-753E-4CC5-BEB0-138C0043D1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619-CF60-4112-A431-091CCCE5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6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F3D1-753E-4CC5-BEB0-138C0043D1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619-CF60-4112-A431-091CCCE5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F3D1-753E-4CC5-BEB0-138C0043D1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619-CF60-4112-A431-091CCCE5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1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F3D1-753E-4CC5-BEB0-138C0043D1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619-CF60-4112-A431-091CCCE5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9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F3D1-753E-4CC5-BEB0-138C0043D1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619-CF60-4112-A431-091CCCE5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8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F3D1-753E-4CC5-BEB0-138C0043D1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619-CF60-4112-A431-091CCCE5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8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F3D1-753E-4CC5-BEB0-138C0043D1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619-CF60-4112-A431-091CCCE5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F3D1-753E-4CC5-BEB0-138C0043D1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619-CF60-4112-A431-091CCCE5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75F3D1-753E-4CC5-BEB0-138C0043D1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8EBE619-CF60-4112-A431-091CCCE5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18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Vectors</a:t>
            </a:r>
            <a:endParaRPr lang="en-US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                                                                  By: L Vinay Rajiv Reddy</a:t>
            </a:r>
          </a:p>
          <a:p>
            <a:r>
              <a:rPr lang="en-US" cap="none" dirty="0"/>
              <a:t> </a:t>
            </a:r>
            <a:r>
              <a:rPr lang="en-US" cap="none" dirty="0" smtClean="0"/>
              <a:t>               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7059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rgbClr val="FF0000"/>
                </a:solidFill>
              </a:rPr>
              <a:t>Equation of a plane 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if any plane P passes through the point (x1,y1,z1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and the vector normal to it is </a:t>
            </a:r>
            <a:r>
              <a:rPr lang="en-US" dirty="0" err="1">
                <a:solidFill>
                  <a:schemeClr val="bg1"/>
                </a:solidFill>
              </a:rPr>
              <a:t>ai</a:t>
            </a:r>
            <a:r>
              <a:rPr lang="en-US" dirty="0">
                <a:solidFill>
                  <a:schemeClr val="bg1"/>
                </a:solidFill>
              </a:rPr>
              <a:t>ˆ+</a:t>
            </a:r>
            <a:r>
              <a:rPr lang="en-US" dirty="0" err="1">
                <a:solidFill>
                  <a:schemeClr val="bg1"/>
                </a:solidFill>
              </a:rPr>
              <a:t>bj</a:t>
            </a:r>
            <a:r>
              <a:rPr lang="en-US" dirty="0">
                <a:solidFill>
                  <a:schemeClr val="bg1"/>
                </a:solidFill>
              </a:rPr>
              <a:t>ˆ+</a:t>
            </a:r>
            <a:r>
              <a:rPr lang="en-US" dirty="0" err="1">
                <a:solidFill>
                  <a:schemeClr val="bg1"/>
                </a:solidFill>
              </a:rPr>
              <a:t>ck</a:t>
            </a:r>
            <a:r>
              <a:rPr lang="en-US" dirty="0" smtClean="0">
                <a:solidFill>
                  <a:schemeClr val="bg1"/>
                </a:solidFill>
              </a:rPr>
              <a:t>ˆ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then </a:t>
            </a:r>
            <a:r>
              <a:rPr lang="en-US" dirty="0">
                <a:solidFill>
                  <a:schemeClr val="bg1"/>
                </a:solidFill>
              </a:rPr>
              <a:t>its equation is given by,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P:a(x</a:t>
            </a:r>
            <a:r>
              <a:rPr lang="en-US" dirty="0">
                <a:solidFill>
                  <a:schemeClr val="bg1"/>
                </a:solidFill>
              </a:rPr>
              <a:t>−x1)+b(y−y1)+c(z−z1)=0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cap="none" dirty="0" smtClean="0">
                <a:solidFill>
                  <a:srgbClr val="FF0000"/>
                </a:solidFill>
              </a:rPr>
              <a:t>hat is a vector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 smtClean="0">
                <a:solidFill>
                  <a:schemeClr val="bg1"/>
                </a:solidFill>
              </a:rPr>
              <a:t>Vector is a quantity which has both the magnitude and direction.</a:t>
            </a:r>
            <a:endParaRPr lang="en-US" sz="2400" cap="none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851564" y="3754582"/>
            <a:ext cx="1524000" cy="11083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671455" y="4765963"/>
            <a:ext cx="55418" cy="6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59992" y="3837710"/>
            <a:ext cx="1053572" cy="26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 (l)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4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rgbClr val="FF0000"/>
                </a:solidFill>
              </a:rPr>
              <a:t>Types of vectors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9919" y="2353237"/>
            <a:ext cx="10363826" cy="342410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1) </a:t>
            </a:r>
            <a:r>
              <a:rPr lang="en-US" cap="none" dirty="0" smtClean="0">
                <a:solidFill>
                  <a:schemeClr val="bg1"/>
                </a:solidFill>
              </a:rPr>
              <a:t>Unit Vector </a:t>
            </a:r>
            <a:r>
              <a:rPr lang="en-US" dirty="0" smtClean="0">
                <a:solidFill>
                  <a:schemeClr val="bg1"/>
                </a:solidFill>
              </a:rPr>
              <a:t>: V</a:t>
            </a:r>
            <a:r>
              <a:rPr lang="en-US" cap="none" dirty="0" smtClean="0">
                <a:solidFill>
                  <a:schemeClr val="bg1"/>
                </a:solidFill>
              </a:rPr>
              <a:t>ector having magnitude equals to 1.</a:t>
            </a:r>
          </a:p>
          <a:p>
            <a:r>
              <a:rPr lang="en-US" cap="none" dirty="0" smtClean="0">
                <a:solidFill>
                  <a:schemeClr val="bg1"/>
                </a:solidFill>
              </a:rPr>
              <a:t>2) Co-initial Vectors : Vectors having same initial point are called as co-initial vectors.</a:t>
            </a:r>
          </a:p>
          <a:p>
            <a:r>
              <a:rPr lang="en-US" cap="none" dirty="0" smtClean="0">
                <a:solidFill>
                  <a:schemeClr val="bg1"/>
                </a:solidFill>
              </a:rPr>
              <a:t>3) Collinear Vectors : Vectors parallel to each other are called collinear vectors.</a:t>
            </a:r>
          </a:p>
          <a:p>
            <a:r>
              <a:rPr lang="en-US" cap="none" dirty="0" smtClean="0">
                <a:solidFill>
                  <a:schemeClr val="bg1"/>
                </a:solidFill>
              </a:rPr>
              <a:t>4)Equal Vectors: Vectors having equal magnitude and same direction.</a:t>
            </a:r>
          </a:p>
          <a:p>
            <a:r>
              <a:rPr lang="en-US" cap="none" dirty="0" smtClean="0">
                <a:solidFill>
                  <a:schemeClr val="bg1"/>
                </a:solidFill>
              </a:rPr>
              <a:t>5) Negative Vectors: Vectors having equal magnitude but exactly in opposite direction.</a:t>
            </a:r>
          </a:p>
          <a:p>
            <a:r>
              <a:rPr lang="en-US" cap="none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0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rgbClr val="FF0000"/>
                </a:solidFill>
              </a:rPr>
              <a:t>Addition of 2 Vectors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959400"/>
            <a:ext cx="10363826" cy="342410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AB  + BC  = AC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2036" y="4738255"/>
            <a:ext cx="1842655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934691" y="3699165"/>
            <a:ext cx="1039091" cy="103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2036" y="3699165"/>
            <a:ext cx="2881746" cy="10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2991" y="4641272"/>
            <a:ext cx="318654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07428" y="4730309"/>
            <a:ext cx="318654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77691" y="3491345"/>
            <a:ext cx="318654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72691" y="3851564"/>
            <a:ext cx="498764" cy="26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902527" y="4809562"/>
            <a:ext cx="512618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454236" y="4364182"/>
            <a:ext cx="519546" cy="26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330036" y="2062294"/>
            <a:ext cx="235528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94609" y="2062294"/>
            <a:ext cx="339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73927" y="2062294"/>
            <a:ext cx="339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43645" y="4823416"/>
            <a:ext cx="959428" cy="116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02427" y="4752109"/>
            <a:ext cx="741218" cy="123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424671" y="5347854"/>
            <a:ext cx="607626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-BC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673927" y="6070326"/>
            <a:ext cx="33943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2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rgbClr val="FF0000"/>
                </a:solidFill>
              </a:rPr>
              <a:t>Multiplying a Vector by a Scalar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70364"/>
            <a:ext cx="10364452" cy="3920835"/>
          </a:xfrm>
        </p:spPr>
        <p:txBody>
          <a:bodyPr/>
          <a:lstStyle/>
          <a:p>
            <a:r>
              <a:rPr lang="en-US" cap="none" dirty="0" smtClean="0"/>
              <a:t>a     </a:t>
            </a:r>
            <a:r>
              <a:rPr lang="en-US" cap="none" dirty="0" smtClean="0">
                <a:sym typeface="Wingdings" panose="05000000000000000000" pitchFamily="2" charset="2"/>
              </a:rPr>
              <a:t></a:t>
            </a:r>
          </a:p>
          <a:p>
            <a:r>
              <a:rPr lang="en-US" cap="none" dirty="0" smtClean="0">
                <a:sym typeface="Wingdings" panose="05000000000000000000" pitchFamily="2" charset="2"/>
              </a:rPr>
              <a:t>2a   </a:t>
            </a:r>
          </a:p>
          <a:p>
            <a:endParaRPr lang="en-US" cap="none" dirty="0">
              <a:sym typeface="Wingdings" panose="05000000000000000000" pitchFamily="2" charset="2"/>
            </a:endParaRPr>
          </a:p>
          <a:p>
            <a:r>
              <a:rPr lang="en-US" cap="none" dirty="0" smtClean="0">
                <a:sym typeface="Wingdings" panose="05000000000000000000" pitchFamily="2" charset="2"/>
              </a:rPr>
              <a:t>-0.5a    </a:t>
            </a:r>
            <a:endParaRPr lang="en-US" cap="none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2036" y="2105891"/>
            <a:ext cx="1482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70910" y="2043545"/>
            <a:ext cx="0" cy="12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19200" y="2043545"/>
            <a:ext cx="263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219200" y="2438400"/>
            <a:ext cx="429491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02873" y="2604655"/>
            <a:ext cx="2867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70219" y="2514601"/>
            <a:ext cx="0" cy="12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70912" y="2514601"/>
            <a:ext cx="0" cy="12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74473" y="2514601"/>
            <a:ext cx="0" cy="12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357746" y="3339861"/>
            <a:ext cx="290945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563091" y="3625410"/>
            <a:ext cx="540326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78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cap="none" dirty="0" smtClean="0">
                <a:solidFill>
                  <a:srgbClr val="FF0000"/>
                </a:solidFill>
              </a:rPr>
              <a:t>ot Product of 2 Vectors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06" y="2092037"/>
            <a:ext cx="6031187" cy="3467933"/>
          </a:xfrm>
        </p:spPr>
      </p:pic>
    </p:spTree>
    <p:extLst>
      <p:ext uri="{BB962C8B-B14F-4D97-AF65-F5344CB8AC3E}">
        <p14:creationId xmlns:p14="http://schemas.microsoft.com/office/powerpoint/2010/main" val="175130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cap="none" dirty="0" smtClean="0">
                <a:solidFill>
                  <a:srgbClr val="FF0000"/>
                </a:solidFill>
              </a:rPr>
              <a:t>ross Product of 2 vectors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The Cross Product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1848134"/>
            <a:ext cx="7966364" cy="397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65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rgbClr val="FF0000"/>
                </a:solidFill>
              </a:rPr>
              <a:t>Equation of Straight Line 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Y= </a:t>
            </a:r>
            <a:r>
              <a:rPr lang="en-US" cap="none" dirty="0" err="1" smtClean="0">
                <a:solidFill>
                  <a:schemeClr val="bg1"/>
                </a:solidFill>
              </a:rPr>
              <a:t>mX</a:t>
            </a:r>
            <a:r>
              <a:rPr lang="en-US" cap="none" dirty="0" smtClean="0">
                <a:solidFill>
                  <a:schemeClr val="bg1"/>
                </a:solidFill>
              </a:rPr>
              <a:t>+ C</a:t>
            </a:r>
          </a:p>
          <a:p>
            <a:pPr marL="0" indent="0">
              <a:buNone/>
            </a:pPr>
            <a:r>
              <a:rPr lang="en-US" cap="none" dirty="0" smtClean="0">
                <a:solidFill>
                  <a:schemeClr val="bg1"/>
                </a:solidFill>
              </a:rPr>
              <a:t>m  </a:t>
            </a:r>
            <a:r>
              <a:rPr lang="en-US" cap="none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Slope</a:t>
            </a:r>
          </a:p>
          <a:p>
            <a:pPr marL="0" indent="0">
              <a:buNone/>
            </a:pPr>
            <a:r>
              <a:rPr lang="en-US" cap="none" dirty="0" smtClean="0">
                <a:solidFill>
                  <a:schemeClr val="bg1"/>
                </a:solidFill>
                <a:sym typeface="Wingdings" panose="05000000000000000000" pitchFamily="2" charset="2"/>
              </a:rPr>
              <a:t>C  Intercept of line on Y axis.</a:t>
            </a:r>
            <a:endParaRPr lang="en-US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49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rgbClr val="FF0000"/>
                </a:solidFill>
              </a:rPr>
              <a:t>Distance b/w a point from plane</a:t>
            </a:r>
            <a:endParaRPr lang="en-US" cap="none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55110" y="2064328"/>
            <a:ext cx="6474953" cy="2403980"/>
          </a:xfrm>
          <a:prstGeom prst="rect">
            <a:avLst/>
          </a:prstGeom>
        </p:spPr>
      </p:pic>
      <p:pic>
        <p:nvPicPr>
          <p:cNvPr id="2050" name="Picture 2" descr="Distance between a point and a Plane in 3 D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398" y="3266318"/>
            <a:ext cx="4159779" cy="256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205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139</TotalTime>
  <Words>223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Tw Cen MT</vt:lpstr>
      <vt:lpstr>Wingdings</vt:lpstr>
      <vt:lpstr>Droplet</vt:lpstr>
      <vt:lpstr>Vectors</vt:lpstr>
      <vt:lpstr>What is a vector ?</vt:lpstr>
      <vt:lpstr>Types of vectors</vt:lpstr>
      <vt:lpstr>Addition of 2 Vectors</vt:lpstr>
      <vt:lpstr>Multiplying a Vector by a Scalar</vt:lpstr>
      <vt:lpstr>Dot Product of 2 Vectors</vt:lpstr>
      <vt:lpstr>Cross Product of 2 vectors</vt:lpstr>
      <vt:lpstr>Equation of Straight Line </vt:lpstr>
      <vt:lpstr>Distance b/w a point from plane</vt:lpstr>
      <vt:lpstr>Equation of a plane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2021-07-11T13:19:23Z</dcterms:created>
  <dcterms:modified xsi:type="dcterms:W3CDTF">2021-07-11T15:38:33Z</dcterms:modified>
</cp:coreProperties>
</file>