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5639-0F17-4624-9BED-1B98900D20D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87F8-CF71-4FC0-A509-3F4FAC35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5639-0F17-4624-9BED-1B98900D20D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87F8-CF71-4FC0-A509-3F4FAC35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1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5639-0F17-4624-9BED-1B98900D20D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87F8-CF71-4FC0-A509-3F4FAC35B8B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03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5639-0F17-4624-9BED-1B98900D20D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87F8-CF71-4FC0-A509-3F4FAC35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57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5639-0F17-4624-9BED-1B98900D20D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87F8-CF71-4FC0-A509-3F4FAC35B8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353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5639-0F17-4624-9BED-1B98900D20D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87F8-CF71-4FC0-A509-3F4FAC35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2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5639-0F17-4624-9BED-1B98900D20D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87F8-CF71-4FC0-A509-3F4FAC35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03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5639-0F17-4624-9BED-1B98900D20D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87F8-CF71-4FC0-A509-3F4FAC35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3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5639-0F17-4624-9BED-1B98900D20D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87F8-CF71-4FC0-A509-3F4FAC35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7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5639-0F17-4624-9BED-1B98900D20D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87F8-CF71-4FC0-A509-3F4FAC35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5639-0F17-4624-9BED-1B98900D20D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87F8-CF71-4FC0-A509-3F4FAC35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5639-0F17-4624-9BED-1B98900D20D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87F8-CF71-4FC0-A509-3F4FAC35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5639-0F17-4624-9BED-1B98900D20D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87F8-CF71-4FC0-A509-3F4FAC35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5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5639-0F17-4624-9BED-1B98900D20D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87F8-CF71-4FC0-A509-3F4FAC35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5639-0F17-4624-9BED-1B98900D20D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87F8-CF71-4FC0-A509-3F4FAC35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5639-0F17-4624-9BED-1B98900D20D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87F8-CF71-4FC0-A509-3F4FAC35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5639-0F17-4624-9BED-1B98900D20D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A487F8-CF71-4FC0-A509-3F4FAC35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2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712" y="2036618"/>
            <a:ext cx="7592291" cy="1634837"/>
          </a:xfrm>
        </p:spPr>
        <p:txBody>
          <a:bodyPr/>
          <a:lstStyle/>
          <a:p>
            <a:r>
              <a:rPr lang="en-US" dirty="0" smtClean="0"/>
              <a:t>Global &amp; Local Minima in Gradient Descent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By : L Vinay Rajiv Reddy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84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519" y="2320131"/>
            <a:ext cx="5715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2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in reality: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410" y="2160588"/>
            <a:ext cx="823521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4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Rate (            ) :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m=[m-(slope *              )]     </a:t>
            </a:r>
          </a:p>
          <a:p>
            <a:endParaRPr lang="en-US" dirty="0"/>
          </a:p>
          <a:p>
            <a:r>
              <a:rPr lang="en-US" dirty="0" smtClean="0"/>
              <a:t>Alpha should be smallest possible to get a better minima (Global minima)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609" y="2787414"/>
            <a:ext cx="751955" cy="791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80" y="1971818"/>
            <a:ext cx="624344" cy="6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6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99" y="4821382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a) Learning rate is low                   b) Learning rate is high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916" y="995723"/>
            <a:ext cx="3857625" cy="3190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42" y="995723"/>
            <a:ext cx="3857625" cy="3190875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2433426" y="3346221"/>
            <a:ext cx="374073" cy="4849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7" y="1609605"/>
            <a:ext cx="298730" cy="341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52" y="2083845"/>
            <a:ext cx="298730" cy="3414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57" y="3004815"/>
            <a:ext cx="298730" cy="3414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487" y="2542283"/>
            <a:ext cx="298730" cy="3414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07" y="2083845"/>
            <a:ext cx="298730" cy="3414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439" y="3007294"/>
            <a:ext cx="298730" cy="3414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72" y="2538661"/>
            <a:ext cx="298730" cy="3414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400" y="1607125"/>
            <a:ext cx="298730" cy="3414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762" y="1597719"/>
            <a:ext cx="298730" cy="3414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89" y="2841330"/>
            <a:ext cx="298730" cy="3414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126" y="1607125"/>
            <a:ext cx="298730" cy="3414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77" y="2834112"/>
            <a:ext cx="298730" cy="3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754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61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Global &amp; Local Minima in Gradient Descent</vt:lpstr>
      <vt:lpstr>Gradient descent</vt:lpstr>
      <vt:lpstr>But in reality:</vt:lpstr>
      <vt:lpstr>Learning Rate</vt:lpstr>
      <vt:lpstr>a) Learning rate is low                   b) Learning rate is high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&amp; Local Minima in Gradient Descent</dc:title>
  <dc:creator>Admin</dc:creator>
  <cp:lastModifiedBy>Admin</cp:lastModifiedBy>
  <cp:revision>5</cp:revision>
  <dcterms:created xsi:type="dcterms:W3CDTF">2021-08-04T11:08:47Z</dcterms:created>
  <dcterms:modified xsi:type="dcterms:W3CDTF">2021-08-04T13:04:48Z</dcterms:modified>
</cp:coreProperties>
</file>