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FD7-F1D8-48D2-9276-EBD139F159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4205-A6B2-41EC-9F05-07C81043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7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FD7-F1D8-48D2-9276-EBD139F159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4205-A6B2-41EC-9F05-07C81043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FD7-F1D8-48D2-9276-EBD139F159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4205-A6B2-41EC-9F05-07C8104324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4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FD7-F1D8-48D2-9276-EBD139F159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4205-A6B2-41EC-9F05-07C81043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85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FD7-F1D8-48D2-9276-EBD139F159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4205-A6B2-41EC-9F05-07C8104324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923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FD7-F1D8-48D2-9276-EBD139F159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4205-A6B2-41EC-9F05-07C81043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04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FD7-F1D8-48D2-9276-EBD139F159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4205-A6B2-41EC-9F05-07C81043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9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FD7-F1D8-48D2-9276-EBD139F159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4205-A6B2-41EC-9F05-07C81043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6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FD7-F1D8-48D2-9276-EBD139F159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4205-A6B2-41EC-9F05-07C81043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4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FD7-F1D8-48D2-9276-EBD139F159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4205-A6B2-41EC-9F05-07C81043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FD7-F1D8-48D2-9276-EBD139F159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4205-A6B2-41EC-9F05-07C81043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FD7-F1D8-48D2-9276-EBD139F159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4205-A6B2-41EC-9F05-07C81043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1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FD7-F1D8-48D2-9276-EBD139F159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4205-A6B2-41EC-9F05-07C81043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8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FD7-F1D8-48D2-9276-EBD139F159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4205-A6B2-41EC-9F05-07C81043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7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FD7-F1D8-48D2-9276-EBD139F159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4205-A6B2-41EC-9F05-07C81043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4205-A6B2-41EC-9F05-07C8104324E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FD7-F1D8-48D2-9276-EBD139F15990}" type="datetimeFigureOut">
              <a:rPr lang="en-US" smtClean="0"/>
              <a:t>8/4/2021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1FD7-F1D8-48D2-9276-EBD139F1599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294205-A6B2-41EC-9F05-07C81043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Regularization Terms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By : L Vinay Rajiv Reddy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157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Regularization terms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Def: Regularizes the </a:t>
            </a:r>
            <a:r>
              <a:rPr lang="en-US" dirty="0"/>
              <a:t>coefficient estimates towards zero.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idge</a:t>
            </a:r>
          </a:p>
          <a:p>
            <a:r>
              <a:rPr lang="en-US" dirty="0" smtClean="0"/>
              <a:t>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8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regularization needed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977" y="2521022"/>
            <a:ext cx="2985149" cy="312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5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regularization needed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tries to regularize, </a:t>
            </a:r>
          </a:p>
          <a:p>
            <a:r>
              <a:rPr lang="en-US" dirty="0" smtClean="0"/>
              <a:t>the over fitting is controlled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5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St. Line equation : Y= </a:t>
            </a:r>
            <a:r>
              <a:rPr lang="en-US" dirty="0" err="1" smtClean="0"/>
              <a:t>mX</a:t>
            </a:r>
            <a:r>
              <a:rPr lang="en-US" dirty="0" smtClean="0"/>
              <a:t> + C </a:t>
            </a:r>
          </a:p>
          <a:p>
            <a:endParaRPr lang="en-US" dirty="0"/>
          </a:p>
          <a:p>
            <a:r>
              <a:rPr lang="en-US" dirty="0" smtClean="0"/>
              <a:t>Ridge equation : Y</a:t>
            </a:r>
            <a:r>
              <a:rPr lang="en-US" baseline="30000" dirty="0" smtClean="0"/>
              <a:t>|</a:t>
            </a:r>
            <a:r>
              <a:rPr lang="en-US" dirty="0" smtClean="0"/>
              <a:t> = [(Slope)</a:t>
            </a:r>
            <a:r>
              <a:rPr lang="en-US" baseline="30000" dirty="0" smtClean="0"/>
              <a:t>2</a:t>
            </a:r>
            <a:r>
              <a:rPr lang="en-US" dirty="0" smtClean="0"/>
              <a:t> x    ] X + C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727" y="3006436"/>
            <a:ext cx="309255" cy="3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5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regularize even more than ridge </a:t>
            </a:r>
          </a:p>
          <a:p>
            <a:r>
              <a:rPr lang="en-US" dirty="0" smtClean="0"/>
              <a:t>Lasso Equation = [      x |slope| ] X + C</a:t>
            </a:r>
          </a:p>
          <a:p>
            <a:endParaRPr lang="en-US" dirty="0"/>
          </a:p>
          <a:p>
            <a:r>
              <a:rPr lang="en-US" dirty="0" smtClean="0"/>
              <a:t>If more than 2-D :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/>
              <a:t>Lasso Equation = [      x </a:t>
            </a:r>
            <a:r>
              <a:rPr lang="en-US" dirty="0" smtClean="0"/>
              <a:t>|m</a:t>
            </a:r>
            <a:r>
              <a:rPr lang="en-US" baseline="-25000" dirty="0" smtClean="0"/>
              <a:t>1</a:t>
            </a:r>
            <a:r>
              <a:rPr lang="en-US" dirty="0" smtClean="0"/>
              <a:t> + m</a:t>
            </a:r>
            <a:r>
              <a:rPr lang="en-US" baseline="-25000" dirty="0" smtClean="0"/>
              <a:t>2</a:t>
            </a:r>
            <a:r>
              <a:rPr lang="en-US" dirty="0" smtClean="0"/>
              <a:t> + ………..</a:t>
            </a:r>
            <a:r>
              <a:rPr lang="en-US" dirty="0" err="1" smtClean="0"/>
              <a:t>m</a:t>
            </a:r>
            <a:r>
              <a:rPr lang="en-US" baseline="-25000" dirty="0" err="1" smtClean="0"/>
              <a:t>n</a:t>
            </a:r>
            <a:r>
              <a:rPr lang="en-US" dirty="0" smtClean="0"/>
              <a:t>| </a:t>
            </a:r>
            <a:r>
              <a:rPr lang="en-US" dirty="0"/>
              <a:t>] X + </a:t>
            </a:r>
            <a:r>
              <a:rPr lang="en-US" dirty="0" smtClean="0"/>
              <a:t>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It also helps in feature selection too.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81" y="2590799"/>
            <a:ext cx="309255" cy="333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26" y="3740756"/>
            <a:ext cx="309255" cy="3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479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117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Regularization Terms </vt:lpstr>
      <vt:lpstr>What are Regularization terms ?</vt:lpstr>
      <vt:lpstr>But why regularization needed ?</vt:lpstr>
      <vt:lpstr>But why regularization needed ?</vt:lpstr>
      <vt:lpstr>Ridge</vt:lpstr>
      <vt:lpstr>Lasso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Terms </dc:title>
  <dc:creator>Admin</dc:creator>
  <cp:lastModifiedBy>Admin</cp:lastModifiedBy>
  <cp:revision>4</cp:revision>
  <dcterms:created xsi:type="dcterms:W3CDTF">2021-08-04T13:05:37Z</dcterms:created>
  <dcterms:modified xsi:type="dcterms:W3CDTF">2021-08-04T13:40:30Z</dcterms:modified>
</cp:coreProperties>
</file>