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0F11-05DC-4FF4-B34F-EC92FCD3CED7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2997D-B6FC-4AE1-919E-3D5F203A4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9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0F11-05DC-4FF4-B34F-EC92FCD3CED7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2997D-B6FC-4AE1-919E-3D5F203A4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40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0F11-05DC-4FF4-B34F-EC92FCD3CED7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2997D-B6FC-4AE1-919E-3D5F203A4BE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3301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0F11-05DC-4FF4-B34F-EC92FCD3CED7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2997D-B6FC-4AE1-919E-3D5F203A4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42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0F11-05DC-4FF4-B34F-EC92FCD3CED7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2997D-B6FC-4AE1-919E-3D5F203A4BE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6906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0F11-05DC-4FF4-B34F-EC92FCD3CED7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2997D-B6FC-4AE1-919E-3D5F203A4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7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0F11-05DC-4FF4-B34F-EC92FCD3CED7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2997D-B6FC-4AE1-919E-3D5F203A4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984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0F11-05DC-4FF4-B34F-EC92FCD3CED7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2997D-B6FC-4AE1-919E-3D5F203A4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09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0F11-05DC-4FF4-B34F-EC92FCD3CED7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2997D-B6FC-4AE1-919E-3D5F203A4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85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0F11-05DC-4FF4-B34F-EC92FCD3CED7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2997D-B6FC-4AE1-919E-3D5F203A4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60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0F11-05DC-4FF4-B34F-EC92FCD3CED7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2997D-B6FC-4AE1-919E-3D5F203A4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40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0F11-05DC-4FF4-B34F-EC92FCD3CED7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2997D-B6FC-4AE1-919E-3D5F203A4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62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0F11-05DC-4FF4-B34F-EC92FCD3CED7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2997D-B6FC-4AE1-919E-3D5F203A4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2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0F11-05DC-4FF4-B34F-EC92FCD3CED7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2997D-B6FC-4AE1-919E-3D5F203A4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84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0F11-05DC-4FF4-B34F-EC92FCD3CED7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2997D-B6FC-4AE1-919E-3D5F203A4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00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0F11-05DC-4FF4-B34F-EC92FCD3CED7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2997D-B6FC-4AE1-919E-3D5F203A4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55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60F11-05DC-4FF4-B34F-EC92FCD3CED7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BA62997D-B6FC-4AE1-919E-3D5F203A4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56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Grid &amp; Random Layouts in 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By:  L Vinay Rajiv Reddy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96952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854" y="609600"/>
            <a:ext cx="8498147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Hyper parameter Tuning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62" y="1427018"/>
            <a:ext cx="10281611" cy="569421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Parameter</a:t>
            </a:r>
            <a:r>
              <a:rPr lang="en-US" dirty="0" smtClean="0"/>
              <a:t> : </a:t>
            </a:r>
          </a:p>
          <a:p>
            <a:pPr marL="0" indent="0">
              <a:buNone/>
            </a:pPr>
            <a:r>
              <a:rPr lang="en-US" dirty="0" smtClean="0"/>
              <a:t>         A configuration </a:t>
            </a:r>
            <a:r>
              <a:rPr lang="en-US" dirty="0"/>
              <a:t>variable that is internal to the model 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whose </a:t>
            </a:r>
            <a:r>
              <a:rPr lang="en-US" dirty="0"/>
              <a:t>value can be estimated from the given data.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 : </a:t>
            </a:r>
            <a:r>
              <a:rPr lang="en-US" dirty="0"/>
              <a:t>weights </a:t>
            </a:r>
            <a:r>
              <a:rPr lang="en-US" dirty="0" smtClean="0"/>
              <a:t>, Support Vectors, Co </a:t>
            </a:r>
            <a:r>
              <a:rPr lang="en-US" dirty="0" err="1" smtClean="0"/>
              <a:t>efficients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Hyper parameters ?</a:t>
            </a:r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configuration that is external to the model </a:t>
            </a:r>
            <a:endParaRPr lang="en-US" dirty="0"/>
          </a:p>
          <a:p>
            <a:r>
              <a:rPr lang="en-US" dirty="0" smtClean="0"/>
              <a:t>whose </a:t>
            </a:r>
            <a:r>
              <a:rPr lang="en-US" dirty="0"/>
              <a:t>value cannot be estimated from data.</a:t>
            </a:r>
          </a:p>
          <a:p>
            <a:endParaRPr lang="en-US" dirty="0"/>
          </a:p>
          <a:p>
            <a:r>
              <a:rPr lang="en-US" dirty="0" err="1" smtClean="0">
                <a:solidFill>
                  <a:srgbClr val="FF0000"/>
                </a:solidFill>
              </a:rPr>
              <a:t>Eg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K in KNN, Learning rate in Neural Networks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714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/>
              <a:t>is Hyper parameter Tuning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better accuracy</a:t>
            </a:r>
          </a:p>
          <a:p>
            <a:r>
              <a:rPr lang="en-US" dirty="0" smtClean="0"/>
              <a:t>Proper prediction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852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tune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Although there are many techniques, the major ones are :</a:t>
            </a:r>
          </a:p>
          <a:p>
            <a:r>
              <a:rPr lang="en-US" dirty="0"/>
              <a:t> </a:t>
            </a:r>
            <a:r>
              <a:rPr lang="en-US" dirty="0" smtClean="0"/>
              <a:t>    1) Grid Search</a:t>
            </a:r>
          </a:p>
          <a:p>
            <a:r>
              <a:rPr lang="en-US" dirty="0"/>
              <a:t> </a:t>
            </a:r>
            <a:r>
              <a:rPr lang="en-US" dirty="0" smtClean="0"/>
              <a:t>    2) Random Search</a:t>
            </a:r>
          </a:p>
        </p:txBody>
      </p:sp>
    </p:spTree>
    <p:extLst>
      <p:ext uri="{BB962C8B-B14F-4D97-AF65-F5344CB8AC3E}">
        <p14:creationId xmlns:p14="http://schemas.microsoft.com/office/powerpoint/2010/main" val="4018889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Grid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methodically build and evaluate a model for each combination of algorithm parameters specified in a grid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523" y="3170441"/>
            <a:ext cx="2857899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770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Random Search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define a sampling distribution for each </a:t>
            </a:r>
            <a:r>
              <a:rPr lang="en-US" dirty="0" smtClean="0"/>
              <a:t>hyper parameter.</a:t>
            </a:r>
          </a:p>
          <a:p>
            <a:r>
              <a:rPr lang="en-US" dirty="0" smtClean="0"/>
              <a:t>could </a:t>
            </a:r>
            <a:r>
              <a:rPr lang="en-US" dirty="0"/>
              <a:t>also define how many iterations </a:t>
            </a:r>
            <a:r>
              <a:rPr lang="en-US" dirty="0" smtClean="0"/>
              <a:t>we’d </a:t>
            </a:r>
            <a:r>
              <a:rPr lang="en-US" dirty="0"/>
              <a:t>like to build when searching for the optimal </a:t>
            </a:r>
            <a:r>
              <a:rPr lang="en-US" dirty="0" smtClean="0"/>
              <a:t>model.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Reason to prefer</a:t>
            </a:r>
            <a:r>
              <a:rPr lang="en-US" dirty="0" smtClean="0"/>
              <a:t> :  </a:t>
            </a:r>
            <a:r>
              <a:rPr lang="en-US" dirty="0"/>
              <a:t>for most cases, </a:t>
            </a:r>
            <a:r>
              <a:rPr lang="en-US" dirty="0" smtClean="0"/>
              <a:t>hyper parameters </a:t>
            </a:r>
            <a:r>
              <a:rPr lang="en-US" dirty="0"/>
              <a:t>are not equally </a:t>
            </a:r>
            <a:r>
              <a:rPr lang="en-US" dirty="0" smtClean="0"/>
              <a:t>important, so grid fails here.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295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87" y="1550988"/>
            <a:ext cx="8162434" cy="3881437"/>
          </a:xfrm>
        </p:spPr>
      </p:pic>
    </p:spTree>
    <p:extLst>
      <p:ext uri="{BB962C8B-B14F-4D97-AF65-F5344CB8AC3E}">
        <p14:creationId xmlns:p14="http://schemas.microsoft.com/office/powerpoint/2010/main" val="35508983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</TotalTime>
  <Words>154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Grid &amp; Random Layouts in ML</vt:lpstr>
      <vt:lpstr>What is Hyper parameter Tuning ?</vt:lpstr>
      <vt:lpstr>Why is Hyper parameter Tuning ?</vt:lpstr>
      <vt:lpstr>How to tune ?</vt:lpstr>
      <vt:lpstr>1) Grid Search</vt:lpstr>
      <vt:lpstr>2) Random Search 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Grid &amp; Random Layouts in ML</dc:title>
  <dc:creator>Admin</dc:creator>
  <cp:lastModifiedBy>Admin</cp:lastModifiedBy>
  <cp:revision>7</cp:revision>
  <dcterms:created xsi:type="dcterms:W3CDTF">2021-08-04T13:43:28Z</dcterms:created>
  <dcterms:modified xsi:type="dcterms:W3CDTF">2021-08-04T14:27:49Z</dcterms:modified>
</cp:coreProperties>
</file>