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44B5-BFEE-46E8-AAC1-E82B41FCD657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D7E9-6434-46B0-8D29-77D225195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11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44B5-BFEE-46E8-AAC1-E82B41FCD657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D7E9-6434-46B0-8D29-77D225195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48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44B5-BFEE-46E8-AAC1-E82B41FCD657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D7E9-6434-46B0-8D29-77D225195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1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44B5-BFEE-46E8-AAC1-E82B41FCD657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D7E9-6434-46B0-8D29-77D225195E1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5570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44B5-BFEE-46E8-AAC1-E82B41FCD657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D7E9-6434-46B0-8D29-77D225195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2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44B5-BFEE-46E8-AAC1-E82B41FCD657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D7E9-6434-46B0-8D29-77D225195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479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44B5-BFEE-46E8-AAC1-E82B41FCD657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D7E9-6434-46B0-8D29-77D225195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39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44B5-BFEE-46E8-AAC1-E82B41FCD657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D7E9-6434-46B0-8D29-77D225195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0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44B5-BFEE-46E8-AAC1-E82B41FCD657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D7E9-6434-46B0-8D29-77D225195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37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44B5-BFEE-46E8-AAC1-E82B41FCD657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D7E9-6434-46B0-8D29-77D225195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82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44B5-BFEE-46E8-AAC1-E82B41FCD657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D7E9-6434-46B0-8D29-77D225195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78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44B5-BFEE-46E8-AAC1-E82B41FCD657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D7E9-6434-46B0-8D29-77D225195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36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44B5-BFEE-46E8-AAC1-E82B41FCD657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D7E9-6434-46B0-8D29-77D225195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9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44B5-BFEE-46E8-AAC1-E82B41FCD657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D7E9-6434-46B0-8D29-77D225195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6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44B5-BFEE-46E8-AAC1-E82B41FCD657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D7E9-6434-46B0-8D29-77D225195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8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44B5-BFEE-46E8-AAC1-E82B41FCD657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D7E9-6434-46B0-8D29-77D225195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06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44B5-BFEE-46E8-AAC1-E82B41FCD657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D7E9-6434-46B0-8D29-77D225195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20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D5044B5-BFEE-46E8-AAC1-E82B41FCD657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2A4D7E9-6434-46B0-8D29-77D225195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20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cap="non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ypothesis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B</a:t>
            </a:r>
            <a:r>
              <a:rPr lang="en-US" sz="2800" cap="none" dirty="0" smtClean="0">
                <a:solidFill>
                  <a:schemeClr val="tx1"/>
                </a:solidFill>
              </a:rPr>
              <a:t>y : L Vinay Rajiv Reddy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43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244445"/>
            <a:ext cx="10017461" cy="836210"/>
          </a:xfrm>
        </p:spPr>
        <p:txBody>
          <a:bodyPr/>
          <a:lstStyle/>
          <a:p>
            <a:r>
              <a:rPr lang="en-US" dirty="0" smtClean="0"/>
              <a:t>W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hat is hypothesis testing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524001"/>
            <a:ext cx="10294553" cy="3643744"/>
          </a:xfrm>
        </p:spPr>
        <p:txBody>
          <a:bodyPr/>
          <a:lstStyle/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alone isn’t enough.</a:t>
            </a:r>
          </a:p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 from the data does matters.</a:t>
            </a:r>
          </a:p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392" y="2767852"/>
            <a:ext cx="5858693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90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2858"/>
            <a:ext cx="10364451" cy="392777"/>
          </a:xfrm>
        </p:spPr>
        <p:txBody>
          <a:bodyPr>
            <a:normAutofit fontScale="90000"/>
          </a:bodyPr>
          <a:lstStyle/>
          <a:p>
            <a:r>
              <a:rPr lang="en-US" cap="none" dirty="0" smtClean="0">
                <a:solidFill>
                  <a:srgbClr val="FF0000"/>
                </a:solidFill>
              </a:rPr>
              <a:t>Data Set : Popular Trains in SCR</a:t>
            </a:r>
            <a:endParaRPr lang="en-US" cap="none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942109"/>
            <a:ext cx="10364452" cy="484909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NAME              TYPE         DIVISION           DISTANCE TRAVELLED     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 err="1" smtClean="0"/>
              <a:t>P</a:t>
            </a:r>
            <a:r>
              <a:rPr lang="en-US" cap="none" dirty="0" err="1" smtClean="0"/>
              <a:t>alnadu</a:t>
            </a:r>
            <a:r>
              <a:rPr lang="en-US" cap="none" dirty="0" smtClean="0"/>
              <a:t>             Exp.          Guntur                    350KM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cap="none" dirty="0" err="1" smtClean="0"/>
              <a:t>Kakatiya</a:t>
            </a:r>
            <a:r>
              <a:rPr lang="en-US" cap="none" dirty="0" smtClean="0"/>
              <a:t>            Pass.         Sec-bad                 128KM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cap="none" dirty="0" err="1" smtClean="0"/>
              <a:t>Pinakini</a:t>
            </a:r>
            <a:r>
              <a:rPr lang="en-US" cap="none" dirty="0" smtClean="0"/>
              <a:t>              Exp.          Vijayawada           399KM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cap="none" dirty="0" smtClean="0"/>
              <a:t>Golconda           Exp.          Guntur                   458 KM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cap="none" dirty="0" smtClean="0"/>
              <a:t>LPI – BZA            Exp.          Vijayawada          349KM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cap="none" dirty="0" err="1" smtClean="0"/>
              <a:t>Repalli</a:t>
            </a:r>
            <a:r>
              <a:rPr lang="en-US" cap="none" dirty="0" smtClean="0"/>
              <a:t>                Pass.         Guntur                  401KM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cap="none" dirty="0" err="1" smtClean="0"/>
              <a:t>Narayanadri</a:t>
            </a:r>
            <a:r>
              <a:rPr lang="en-US" cap="none" dirty="0" smtClean="0"/>
              <a:t>       Exp.          </a:t>
            </a:r>
            <a:r>
              <a:rPr lang="en-US" cap="none" dirty="0" err="1" smtClean="0"/>
              <a:t>Guntakal</a:t>
            </a:r>
            <a:r>
              <a:rPr lang="en-US" cap="none" dirty="0" smtClean="0"/>
              <a:t>              676KM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cap="none" dirty="0" smtClean="0"/>
              <a:t>SC – GNT           Exp.          Sec-bad               458KM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cap="none" dirty="0" err="1" smtClean="0"/>
              <a:t>Cocanada</a:t>
            </a:r>
            <a:r>
              <a:rPr lang="en-US" cap="none" dirty="0" smtClean="0"/>
              <a:t>           Exp.          Vijayawada         652 KM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cap="none" dirty="0" smtClean="0"/>
              <a:t>NDKD - MCL       Pass.          Guntur                 35KM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cap="none" dirty="0" smtClean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cap="none" dirty="0" smtClean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02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 flipV="1">
            <a:off x="12690764" y="457199"/>
            <a:ext cx="595744" cy="124691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3" y="457199"/>
            <a:ext cx="11042700" cy="619298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Hypothesis – </a:t>
            </a:r>
            <a:r>
              <a:rPr lang="en-US" cap="none" dirty="0" smtClean="0"/>
              <a:t>Investigation from the data</a:t>
            </a:r>
          </a:p>
          <a:p>
            <a:r>
              <a:rPr lang="en-US" dirty="0" smtClean="0"/>
              <a:t>H0 – Null hypothesis</a:t>
            </a:r>
          </a:p>
          <a:p>
            <a:r>
              <a:rPr lang="en-US" dirty="0" smtClean="0"/>
              <a:t>H1 – Alternative hypothesis</a:t>
            </a:r>
          </a:p>
          <a:p>
            <a:r>
              <a:rPr lang="en-US" dirty="0" smtClean="0"/>
              <a:t> M</a:t>
            </a:r>
            <a:r>
              <a:rPr lang="en-US" cap="none" dirty="0" smtClean="0"/>
              <a:t>utually Exclusive Events</a:t>
            </a:r>
            <a:endParaRPr lang="en-US" dirty="0" smtClean="0"/>
          </a:p>
          <a:p>
            <a:r>
              <a:rPr lang="en-US" dirty="0" err="1" smtClean="0"/>
              <a:t>E</a:t>
            </a:r>
            <a:r>
              <a:rPr lang="en-US" cap="none" dirty="0" err="1" smtClean="0"/>
              <a:t>g</a:t>
            </a:r>
            <a:r>
              <a:rPr lang="en-US" cap="none" dirty="0" smtClean="0"/>
              <a:t>: </a:t>
            </a:r>
          </a:p>
          <a:p>
            <a:pPr marL="0" indent="0">
              <a:buNone/>
            </a:pPr>
            <a:r>
              <a:rPr lang="en-US" cap="none" dirty="0" smtClean="0"/>
              <a:t>	1)  </a:t>
            </a:r>
            <a:r>
              <a:rPr lang="en-US" b="1" cap="none" dirty="0" smtClean="0"/>
              <a:t>H0</a:t>
            </a:r>
            <a:r>
              <a:rPr lang="en-US" cap="none" dirty="0" smtClean="0"/>
              <a:t>:  India is going to win 99 medals in upcoming Tokyo Olympics.</a:t>
            </a:r>
          </a:p>
          <a:p>
            <a:pPr marL="0" indent="0">
              <a:buNone/>
            </a:pPr>
            <a:r>
              <a:rPr lang="en-US" cap="none" dirty="0"/>
              <a:t>	 </a:t>
            </a:r>
            <a:r>
              <a:rPr lang="en-US" cap="none" dirty="0" smtClean="0"/>
              <a:t>    </a:t>
            </a:r>
            <a:r>
              <a:rPr lang="en-US" b="1" cap="none" dirty="0" smtClean="0"/>
              <a:t>H1</a:t>
            </a:r>
            <a:r>
              <a:rPr lang="en-US" cap="none" dirty="0" smtClean="0"/>
              <a:t>: India is not going to win 99 medals in upcoming Tokyo Olympics.</a:t>
            </a:r>
          </a:p>
          <a:p>
            <a:pPr marL="0" indent="0">
              <a:buNone/>
            </a:pPr>
            <a:endParaRPr lang="en-US" cap="none" dirty="0" smtClean="0"/>
          </a:p>
          <a:p>
            <a:pPr marL="0" indent="0">
              <a:buNone/>
            </a:pPr>
            <a:r>
              <a:rPr lang="en-US" cap="none" dirty="0"/>
              <a:t>	</a:t>
            </a:r>
            <a:r>
              <a:rPr lang="en-US" cap="none" dirty="0" smtClean="0"/>
              <a:t>2) H0:  Guntur Division has more no. of popular trains.</a:t>
            </a:r>
          </a:p>
          <a:p>
            <a:pPr marL="0" indent="0">
              <a:buNone/>
            </a:pPr>
            <a:r>
              <a:rPr lang="en-US" cap="none" dirty="0"/>
              <a:t>	 </a:t>
            </a:r>
            <a:r>
              <a:rPr lang="en-US" cap="none" dirty="0" smtClean="0"/>
              <a:t>   H1: Guntur Division doesn’t have more no. of popular trains.</a:t>
            </a:r>
          </a:p>
          <a:p>
            <a:pPr marL="0" indent="0">
              <a:buNone/>
            </a:pPr>
            <a:endParaRPr lang="en-US" cap="none" dirty="0"/>
          </a:p>
          <a:p>
            <a:pPr marL="0" indent="0">
              <a:buNone/>
            </a:pPr>
            <a:r>
              <a:rPr lang="en-US" cap="none" dirty="0" smtClean="0"/>
              <a:t>	3) H0: Vijayawada is the only division to have all Express trains.</a:t>
            </a:r>
          </a:p>
          <a:p>
            <a:pPr marL="0" indent="0">
              <a:buNone/>
            </a:pPr>
            <a:r>
              <a:rPr lang="en-US" cap="none" dirty="0"/>
              <a:t>	 </a:t>
            </a:r>
            <a:r>
              <a:rPr lang="en-US" cap="none" dirty="0" smtClean="0"/>
              <a:t>   H1: Vijayawada </a:t>
            </a:r>
            <a:r>
              <a:rPr lang="en-US" cap="none" dirty="0"/>
              <a:t>is </a:t>
            </a:r>
            <a:r>
              <a:rPr lang="en-US" cap="none" dirty="0" smtClean="0"/>
              <a:t>not only </a:t>
            </a:r>
            <a:r>
              <a:rPr lang="en-US" cap="none" dirty="0"/>
              <a:t>division to have all Express </a:t>
            </a:r>
            <a:r>
              <a:rPr lang="en-US" cap="none" dirty="0" smtClean="0"/>
              <a:t>trains.</a:t>
            </a:r>
            <a:endParaRPr lang="en-US" cap="none" dirty="0"/>
          </a:p>
          <a:p>
            <a:pPr marL="0" indent="0">
              <a:buNone/>
            </a:pPr>
            <a:endParaRPr lang="en-US" cap="none" dirty="0" smtClean="0"/>
          </a:p>
          <a:p>
            <a:pPr marL="0" indent="0">
              <a:buNone/>
            </a:pPr>
            <a:endParaRPr lang="en-US" cap="none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11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175172"/>
            <a:ext cx="10114442" cy="503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STEPS: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775856"/>
            <a:ext cx="10280699" cy="5015344"/>
          </a:xfrm>
        </p:spPr>
        <p:txBody>
          <a:bodyPr/>
          <a:lstStyle/>
          <a:p>
            <a:r>
              <a:rPr lang="en-US" dirty="0" smtClean="0"/>
              <a:t>1) I</a:t>
            </a:r>
            <a:r>
              <a:rPr lang="en-US" cap="none" dirty="0" smtClean="0"/>
              <a:t>nitial Assumption.</a:t>
            </a:r>
          </a:p>
          <a:p>
            <a:r>
              <a:rPr lang="en-US" cap="none" dirty="0" smtClean="0"/>
              <a:t>2) Collecting the evidences  (population sample ).</a:t>
            </a:r>
          </a:p>
          <a:p>
            <a:r>
              <a:rPr lang="en-US" cap="none" dirty="0" smtClean="0"/>
              <a:t>3) Analyzing to reject NULL or not.  (based on P value )</a:t>
            </a:r>
          </a:p>
          <a:p>
            <a:r>
              <a:rPr lang="en-US" cap="none" dirty="0" smtClean="0"/>
              <a:t>4) If null is proven to be false, we go for H1.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34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6" y="618517"/>
            <a:ext cx="10225280" cy="5591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</a:t>
            </a:r>
            <a:r>
              <a:rPr lang="en-US" cap="none" dirty="0" smtClean="0"/>
              <a:t>ow to perform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177636"/>
            <a:ext cx="10225282" cy="4613563"/>
          </a:xfrm>
        </p:spPr>
        <p:txBody>
          <a:bodyPr/>
          <a:lstStyle/>
          <a:p>
            <a:r>
              <a:rPr lang="en-US" cap="none" dirty="0" smtClean="0"/>
              <a:t>While analyzing the data/ evidences, we obtain P Value/ Significant value.</a:t>
            </a:r>
          </a:p>
          <a:p>
            <a:r>
              <a:rPr lang="en-US" cap="none" dirty="0" smtClean="0"/>
              <a:t>If p&lt;=0.05 ( Reject H0)</a:t>
            </a:r>
          </a:p>
          <a:p>
            <a:r>
              <a:rPr lang="en-US" cap="none" dirty="0" smtClean="0"/>
              <a:t>Else consider H0</a:t>
            </a:r>
          </a:p>
          <a:p>
            <a:endParaRPr lang="en-US" cap="none" dirty="0"/>
          </a:p>
          <a:p>
            <a:r>
              <a:rPr lang="en-US" b="1" cap="none" dirty="0" smtClean="0"/>
              <a:t>Methods to perform</a:t>
            </a:r>
            <a:r>
              <a:rPr lang="en-US" cap="none" dirty="0" smtClean="0"/>
              <a:t> :  </a:t>
            </a:r>
          </a:p>
          <a:p>
            <a:pPr lvl="1"/>
            <a:r>
              <a:rPr lang="en-US" cap="none" dirty="0" smtClean="0"/>
              <a:t>1) Chi Square Test</a:t>
            </a:r>
          </a:p>
          <a:p>
            <a:pPr lvl="1"/>
            <a:r>
              <a:rPr lang="en-US" cap="none" dirty="0" smtClean="0"/>
              <a:t>2) T Test</a:t>
            </a:r>
          </a:p>
          <a:p>
            <a:pPr lvl="1"/>
            <a:r>
              <a:rPr lang="en-US" cap="none" dirty="0" smtClean="0"/>
              <a:t>3) </a:t>
            </a:r>
            <a:r>
              <a:rPr lang="en-US" cap="none" dirty="0" err="1" smtClean="0"/>
              <a:t>Anova</a:t>
            </a:r>
            <a:r>
              <a:rPr lang="en-US" cap="none" dirty="0" smtClean="0"/>
              <a:t> Test 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52744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 flipV="1">
            <a:off x="11429999" y="207816"/>
            <a:ext cx="45719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3" y="928256"/>
            <a:ext cx="10890300" cy="5666508"/>
          </a:xfrm>
        </p:spPr>
        <p:txBody>
          <a:bodyPr/>
          <a:lstStyle/>
          <a:p>
            <a:r>
              <a:rPr lang="en-US" cap="none" dirty="0" smtClean="0"/>
              <a:t>If (2 </a:t>
            </a:r>
            <a:r>
              <a:rPr lang="en-US" cap="none" dirty="0" err="1" smtClean="0"/>
              <a:t>Categorial</a:t>
            </a:r>
            <a:r>
              <a:rPr lang="en-US" cap="none" dirty="0" smtClean="0"/>
              <a:t> Features )                                                   </a:t>
            </a:r>
            <a:r>
              <a:rPr lang="en-US" cap="none" dirty="0" smtClean="0">
                <a:sym typeface="Wingdings" panose="05000000000000000000" pitchFamily="2" charset="2"/>
              </a:rPr>
              <a:t>   Chi Square Test</a:t>
            </a:r>
          </a:p>
          <a:p>
            <a:r>
              <a:rPr lang="en-US" cap="none" dirty="0"/>
              <a:t>If </a:t>
            </a:r>
            <a:r>
              <a:rPr lang="en-US" cap="none" dirty="0" smtClean="0"/>
              <a:t>(1 </a:t>
            </a:r>
            <a:r>
              <a:rPr lang="en-US" cap="none" dirty="0" err="1"/>
              <a:t>Categorial</a:t>
            </a:r>
            <a:r>
              <a:rPr lang="en-US" cap="none" dirty="0"/>
              <a:t> Features </a:t>
            </a:r>
            <a:r>
              <a:rPr lang="en-US" cap="none" dirty="0" smtClean="0"/>
              <a:t>and 1 </a:t>
            </a:r>
            <a:r>
              <a:rPr lang="en-US" cap="none" dirty="0" err="1" smtClean="0"/>
              <a:t>Continous</a:t>
            </a:r>
            <a:r>
              <a:rPr lang="en-US" cap="none" dirty="0" smtClean="0"/>
              <a:t> Features)               </a:t>
            </a:r>
            <a:r>
              <a:rPr lang="en-US" cap="none" dirty="0" smtClean="0">
                <a:sym typeface="Wingdings" panose="05000000000000000000" pitchFamily="2" charset="2"/>
              </a:rPr>
              <a:t>   T Test</a:t>
            </a:r>
          </a:p>
          <a:p>
            <a:r>
              <a:rPr lang="en-US" cap="none" dirty="0" smtClean="0">
                <a:sym typeface="Wingdings" panose="05000000000000000000" pitchFamily="2" charset="2"/>
              </a:rPr>
              <a:t>If ( </a:t>
            </a:r>
            <a:r>
              <a:rPr lang="en-US" cap="none" dirty="0" err="1" smtClean="0">
                <a:sym typeface="Wingdings" panose="05000000000000000000" pitchFamily="2" charset="2"/>
              </a:rPr>
              <a:t>Categorial</a:t>
            </a:r>
            <a:r>
              <a:rPr lang="en-US" cap="none" dirty="0" smtClean="0">
                <a:sym typeface="Wingdings" panose="05000000000000000000" pitchFamily="2" charset="2"/>
              </a:rPr>
              <a:t> data having more than 3 unique values )            </a:t>
            </a:r>
            <a:r>
              <a:rPr lang="en-US" cap="none" dirty="0" err="1" smtClean="0">
                <a:sym typeface="Wingdings" panose="05000000000000000000" pitchFamily="2" charset="2"/>
              </a:rPr>
              <a:t>Anova</a:t>
            </a:r>
            <a:r>
              <a:rPr lang="en-US" cap="none" dirty="0" smtClean="0">
                <a:sym typeface="Wingdings" panose="05000000000000000000" pitchFamily="2" charset="2"/>
              </a:rPr>
              <a:t> Test</a:t>
            </a:r>
            <a:endParaRPr lang="en-US" cap="none" dirty="0">
              <a:sym typeface="Wingdings" panose="05000000000000000000" pitchFamily="2" charset="2"/>
            </a:endParaRPr>
          </a:p>
          <a:p>
            <a:endParaRPr lang="en-US" cap="none" dirty="0" smtClean="0">
              <a:sym typeface="Wingdings" panose="05000000000000000000" pitchFamily="2" charset="2"/>
            </a:endParaRPr>
          </a:p>
          <a:p>
            <a:r>
              <a:rPr lang="en-US" b="1" cap="none" dirty="0" smtClean="0">
                <a:sym typeface="Wingdings" panose="05000000000000000000" pitchFamily="2" charset="2"/>
              </a:rPr>
              <a:t>Errors</a:t>
            </a:r>
            <a:r>
              <a:rPr lang="en-US" cap="none" dirty="0" smtClean="0">
                <a:sym typeface="Wingdings" panose="05000000000000000000" pitchFamily="2" charset="2"/>
              </a:rPr>
              <a:t>: </a:t>
            </a:r>
          </a:p>
          <a:p>
            <a:pPr lvl="1"/>
            <a:r>
              <a:rPr lang="en-US" cap="none" dirty="0" smtClean="0">
                <a:solidFill>
                  <a:srgbClr val="FF0000"/>
                </a:solidFill>
                <a:sym typeface="Wingdings" panose="05000000000000000000" pitchFamily="2" charset="2"/>
              </a:rPr>
              <a:t>1) Type -1  Error</a:t>
            </a:r>
            <a:r>
              <a:rPr lang="en-US" cap="none" dirty="0" smtClean="0">
                <a:sym typeface="Wingdings" panose="05000000000000000000" pitchFamily="2" charset="2"/>
              </a:rPr>
              <a:t> : </a:t>
            </a:r>
          </a:p>
          <a:p>
            <a:pPr lvl="2"/>
            <a:r>
              <a:rPr lang="en-US" sz="2000" cap="none" dirty="0" smtClean="0">
                <a:sym typeface="Wingdings" panose="05000000000000000000" pitchFamily="2" charset="2"/>
              </a:rPr>
              <a:t>If  H0 was rejected by analysis, but indeed it’s only true</a:t>
            </a:r>
          </a:p>
          <a:p>
            <a:pPr lvl="1"/>
            <a:r>
              <a:rPr lang="en-US" cap="none" dirty="0" smtClean="0">
                <a:solidFill>
                  <a:srgbClr val="FF0000"/>
                </a:solidFill>
                <a:sym typeface="Wingdings" panose="05000000000000000000" pitchFamily="2" charset="2"/>
              </a:rPr>
              <a:t>2) Type–2 Error </a:t>
            </a:r>
            <a:r>
              <a:rPr lang="en-US" cap="none" dirty="0" smtClean="0">
                <a:sym typeface="Wingdings" panose="05000000000000000000" pitchFamily="2" charset="2"/>
              </a:rPr>
              <a:t>: </a:t>
            </a:r>
          </a:p>
          <a:p>
            <a:pPr lvl="2"/>
            <a:r>
              <a:rPr lang="en-US" sz="2000" cap="none" dirty="0" smtClean="0">
                <a:sym typeface="Wingdings" panose="05000000000000000000" pitchFamily="2" charset="2"/>
              </a:rPr>
              <a:t>If H0 is analyzed as True, but indeed it’s not true.</a:t>
            </a:r>
            <a:endParaRPr lang="en-US" sz="2000" cap="none" dirty="0">
              <a:sym typeface="Wingdings" panose="05000000000000000000" pitchFamily="2" charset="2"/>
            </a:endParaRPr>
          </a:p>
          <a:p>
            <a:endParaRPr lang="en-US" cap="none" dirty="0" smtClean="0">
              <a:sym typeface="Wingdings" panose="05000000000000000000" pitchFamily="2" charset="2"/>
            </a:endParaRPr>
          </a:p>
          <a:p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44228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221</TotalTime>
  <Words>285</Words>
  <Application>Microsoft Office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Times New Roman</vt:lpstr>
      <vt:lpstr>Tw Cen MT</vt:lpstr>
      <vt:lpstr>Wingdings</vt:lpstr>
      <vt:lpstr>Droplet</vt:lpstr>
      <vt:lpstr>Hypothesis Testing</vt:lpstr>
      <vt:lpstr>What is hypothesis testing ?</vt:lpstr>
      <vt:lpstr>Data Set : Popular Trains in SCR</vt:lpstr>
      <vt:lpstr>PowerPoint Presentation</vt:lpstr>
      <vt:lpstr>STEPS: </vt:lpstr>
      <vt:lpstr>How to perform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</dc:title>
  <dc:creator>Admin</dc:creator>
  <cp:lastModifiedBy>Admin</cp:lastModifiedBy>
  <cp:revision>29</cp:revision>
  <dcterms:created xsi:type="dcterms:W3CDTF">2021-07-06T10:16:41Z</dcterms:created>
  <dcterms:modified xsi:type="dcterms:W3CDTF">2021-07-07T17:55:14Z</dcterms:modified>
</cp:coreProperties>
</file>