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36BCD4-F3ED-4754-849A-06ED61B974AC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988C76-D36C-4B18-8B16-8293D56F683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99223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BCD4-F3ED-4754-849A-06ED61B974AC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8C76-D36C-4B18-8B16-8293D56F6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7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BCD4-F3ED-4754-849A-06ED61B974AC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8C76-D36C-4B18-8B16-8293D56F6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9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BCD4-F3ED-4754-849A-06ED61B974AC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8C76-D36C-4B18-8B16-8293D56F6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36BCD4-F3ED-4754-849A-06ED61B974AC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988C76-D36C-4B18-8B16-8293D56F68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46903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BCD4-F3ED-4754-849A-06ED61B974AC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8C76-D36C-4B18-8B16-8293D56F6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BCD4-F3ED-4754-849A-06ED61B974AC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8C76-D36C-4B18-8B16-8293D56F6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0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BCD4-F3ED-4754-849A-06ED61B974AC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8C76-D36C-4B18-8B16-8293D56F6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9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BCD4-F3ED-4754-849A-06ED61B974AC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8C76-D36C-4B18-8B16-8293D56F6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1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36BCD4-F3ED-4754-849A-06ED61B974AC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988C76-D36C-4B18-8B16-8293D56F68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158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36BCD4-F3ED-4754-849A-06ED61B974AC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988C76-D36C-4B18-8B16-8293D56F68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743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F36BCD4-F3ED-4754-849A-06ED61B974AC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5988C76-D36C-4B18-8B16-8293D56F68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555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760745"/>
            <a:ext cx="8361229" cy="2098226"/>
          </a:xfrm>
        </p:spPr>
        <p:txBody>
          <a:bodyPr/>
          <a:lstStyle/>
          <a:p>
            <a:r>
              <a:rPr lang="en-US" sz="4000" dirty="0" smtClean="0"/>
              <a:t>Basic Concepts in ML modelling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L Vinay Rajiv 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5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54727"/>
            <a:ext cx="9601200" cy="44126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64181" y="1662545"/>
            <a:ext cx="2770909" cy="509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100%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02526" y="3532909"/>
            <a:ext cx="2029691" cy="654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r>
              <a:rPr lang="en-US" dirty="0" smtClean="0">
                <a:solidFill>
                  <a:schemeClr val="tx1"/>
                </a:solidFill>
              </a:rPr>
              <a:t>70% of data for training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00800" y="3532909"/>
            <a:ext cx="2161309" cy="654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30% of data for testing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4" idx="2"/>
          </p:cNvCxnSpPr>
          <p:nvPr/>
        </p:nvCxnSpPr>
        <p:spPr>
          <a:xfrm flipH="1">
            <a:off x="5749635" y="2171700"/>
            <a:ext cx="1" cy="6546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990109" y="2826327"/>
            <a:ext cx="17595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49635" y="2826327"/>
            <a:ext cx="16833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90109" y="2826327"/>
            <a:ext cx="0" cy="706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432963" y="2826327"/>
            <a:ext cx="0" cy="706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55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Accuracy: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99309"/>
            <a:ext cx="9601200" cy="4468091"/>
          </a:xfrm>
        </p:spPr>
        <p:txBody>
          <a:bodyPr/>
          <a:lstStyle/>
          <a:p>
            <a:r>
              <a:rPr lang="en-US" dirty="0" smtClean="0"/>
              <a:t>The trained data is been subjected to the model.</a:t>
            </a:r>
          </a:p>
          <a:p>
            <a:r>
              <a:rPr lang="en-US" dirty="0" smtClean="0"/>
              <a:t>Then the accuracy is obtained.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Trade-Off: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3164"/>
            <a:ext cx="9601200" cy="4454236"/>
          </a:xfrm>
        </p:spPr>
        <p:txBody>
          <a:bodyPr/>
          <a:lstStyle/>
          <a:p>
            <a:r>
              <a:rPr lang="en-US" dirty="0" smtClean="0"/>
              <a:t>While building a model it’s importance to understand prediction errors (bias &amp; variance)…</a:t>
            </a:r>
          </a:p>
          <a:p>
            <a:r>
              <a:rPr lang="en-US" dirty="0" smtClean="0"/>
              <a:t>Bias – Training Error.</a:t>
            </a:r>
          </a:p>
          <a:p>
            <a:r>
              <a:rPr lang="en-US" dirty="0" smtClean="0"/>
              <a:t>Variance – Testing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Bias and variance using bulls-eye diagram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12" y="1825335"/>
            <a:ext cx="4793978" cy="4256809"/>
          </a:xfrm>
        </p:spPr>
      </p:pic>
    </p:spTree>
    <p:extLst>
      <p:ext uri="{BB962C8B-B14F-4D97-AF65-F5344CB8AC3E}">
        <p14:creationId xmlns:p14="http://schemas.microsoft.com/office/powerpoint/2010/main" val="142621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Fitting: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0983"/>
            <a:ext cx="9476509" cy="4246418"/>
          </a:xfrm>
        </p:spPr>
        <p:txBody>
          <a:bodyPr/>
          <a:lstStyle/>
          <a:p>
            <a:r>
              <a:rPr lang="en-US" dirty="0" smtClean="0"/>
              <a:t>When a model isn’t able to capture the underlying patterns of data.</a:t>
            </a:r>
          </a:p>
          <a:p>
            <a:r>
              <a:rPr lang="en-US" dirty="0" smtClean="0"/>
              <a:t>High bias &amp; Low variance.</a:t>
            </a:r>
          </a:p>
          <a:p>
            <a:r>
              <a:rPr lang="en-US" dirty="0" smtClean="0"/>
              <a:t>When we have less amount of data to build an accurate model.</a:t>
            </a:r>
          </a:p>
          <a:p>
            <a:r>
              <a:rPr lang="en-US" dirty="0" smtClean="0"/>
              <a:t>While trying to separate non linear data with a linear model.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4" y="2937165"/>
            <a:ext cx="3402766" cy="343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Fitting: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68582"/>
            <a:ext cx="9601200" cy="4398818"/>
          </a:xfrm>
        </p:spPr>
        <p:txBody>
          <a:bodyPr/>
          <a:lstStyle/>
          <a:p>
            <a:r>
              <a:rPr lang="en-US" dirty="0" smtClean="0"/>
              <a:t>When model captures noise along with underlying data.</a:t>
            </a:r>
          </a:p>
          <a:p>
            <a:r>
              <a:rPr lang="en-US" dirty="0" smtClean="0"/>
              <a:t>Low bias. High Variance.</a:t>
            </a:r>
          </a:p>
          <a:p>
            <a:r>
              <a:rPr lang="en-US" dirty="0" smtClean="0"/>
              <a:t>Only predicts trained data well, but can’t generalizes when a new(testing) data comes.</a:t>
            </a:r>
          </a:p>
          <a:p>
            <a:r>
              <a:rPr lang="en-US" dirty="0" smtClean="0"/>
              <a:t>Decision trees are prone to it.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344" y="2954482"/>
            <a:ext cx="3567547" cy="348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6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Bias-Variance Trade-Off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54727"/>
            <a:ext cx="9601200" cy="4412673"/>
          </a:xfrm>
        </p:spPr>
        <p:txBody>
          <a:bodyPr/>
          <a:lstStyle/>
          <a:p>
            <a:r>
              <a:rPr lang="en-US" dirty="0"/>
              <a:t>If our model is too simple and has very few </a:t>
            </a:r>
            <a:r>
              <a:rPr lang="en-US" dirty="0" smtClean="0"/>
              <a:t>parameters </a:t>
            </a:r>
            <a:r>
              <a:rPr lang="en-US" dirty="0" smtClean="0">
                <a:sym typeface="Wingdings" panose="05000000000000000000" pitchFamily="2" charset="2"/>
              </a:rPr>
              <a:t>  Under Fitting .</a:t>
            </a:r>
          </a:p>
          <a:p>
            <a:r>
              <a:rPr lang="en-US" dirty="0"/>
              <a:t>if our model has large number of parameters </a:t>
            </a:r>
            <a:r>
              <a:rPr lang="en-US" dirty="0" smtClean="0">
                <a:sym typeface="Wingdings" panose="05000000000000000000" pitchFamily="2" charset="2"/>
              </a:rPr>
              <a:t> Over Fitting.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 a need for balanced fitting is there.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84" y="3286991"/>
            <a:ext cx="3944575" cy="285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7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we attain balanced fitting 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65" y="1704108"/>
            <a:ext cx="6223443" cy="4884619"/>
          </a:xfrm>
        </p:spPr>
      </p:pic>
    </p:spTree>
    <p:extLst>
      <p:ext uri="{BB962C8B-B14F-4D97-AF65-F5344CB8AC3E}">
        <p14:creationId xmlns:p14="http://schemas.microsoft.com/office/powerpoint/2010/main" val="193542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434945" cy="782782"/>
          </a:xfrm>
        </p:spPr>
        <p:txBody>
          <a:bodyPr/>
          <a:lstStyle/>
          <a:p>
            <a:r>
              <a:rPr lang="en-US" dirty="0"/>
              <a:t>How to attain balanced fitting 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68582"/>
            <a:ext cx="9642764" cy="4398818"/>
          </a:xfrm>
        </p:spPr>
        <p:txBody>
          <a:bodyPr/>
          <a:lstStyle/>
          <a:p>
            <a:r>
              <a:rPr lang="en-US" dirty="0" smtClean="0"/>
              <a:t>Hyper parameter Tuning.</a:t>
            </a:r>
          </a:p>
          <a:p>
            <a:r>
              <a:rPr lang="en-US" dirty="0" smtClean="0"/>
              <a:t>Using trail and error method.</a:t>
            </a:r>
          </a:p>
          <a:p>
            <a:r>
              <a:rPr lang="en-US" dirty="0" smtClean="0"/>
              <a:t>Computational time  </a:t>
            </a:r>
            <a:r>
              <a:rPr lang="el-GR" dirty="0" smtClean="0"/>
              <a:t>α</a:t>
            </a:r>
            <a:r>
              <a:rPr lang="en-US" dirty="0" smtClean="0"/>
              <a:t> (N*d )  </a:t>
            </a:r>
            <a:r>
              <a:rPr lang="en-US" dirty="0" smtClean="0">
                <a:sym typeface="Wingdings" panose="05000000000000000000" pitchFamily="2" charset="2"/>
              </a:rPr>
              <a:t> Time taking.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7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90</TotalTime>
  <Words>230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Franklin Gothic Book</vt:lpstr>
      <vt:lpstr>Wingdings</vt:lpstr>
      <vt:lpstr>Crop</vt:lpstr>
      <vt:lpstr>Basic Concepts in ML modelling</vt:lpstr>
      <vt:lpstr>Training Accuracy: </vt:lpstr>
      <vt:lpstr>Bias-Variance Trade-Off:</vt:lpstr>
      <vt:lpstr>Bias and variance using bulls-eye diagram</vt:lpstr>
      <vt:lpstr>Under Fitting:</vt:lpstr>
      <vt:lpstr>Over Fitting:</vt:lpstr>
      <vt:lpstr>Why Bias-Variance Trade-Off ? </vt:lpstr>
      <vt:lpstr>When we attain balanced fitting  ?</vt:lpstr>
      <vt:lpstr>How to attain balanced fitting  ?</vt:lpstr>
      <vt:lpstr>Cross Validation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Concepts in ML modelling</dc:title>
  <dc:creator>Admin</dc:creator>
  <cp:lastModifiedBy>Admin</cp:lastModifiedBy>
  <cp:revision>8</cp:revision>
  <dcterms:created xsi:type="dcterms:W3CDTF">2021-07-24T10:39:29Z</dcterms:created>
  <dcterms:modified xsi:type="dcterms:W3CDTF">2021-07-24T12:10:19Z</dcterms:modified>
</cp:coreProperties>
</file>