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5" r:id="rId5"/>
    <p:sldId id="266" r:id="rId6"/>
    <p:sldId id="268" r:id="rId7"/>
    <p:sldId id="276" r:id="rId8"/>
    <p:sldId id="270" r:id="rId9"/>
    <p:sldId id="259" r:id="rId10"/>
    <p:sldId id="269" r:id="rId11"/>
    <p:sldId id="271" r:id="rId12"/>
    <p:sldId id="261" r:id="rId13"/>
    <p:sldId id="272" r:id="rId14"/>
    <p:sldId id="273" r:id="rId15"/>
    <p:sldId id="275" r:id="rId16"/>
    <p:sldId id="264" r:id="rId17"/>
  </p:sldIdLst>
  <p:sldSz cx="18300700" cy="10299700"/>
  <p:notesSz cx="18300700" cy="102997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1" d="100"/>
          <a:sy n="51" d="100"/>
        </p:scale>
        <p:origin x="-456"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4350"/>
          </a:xfrm>
          <a:prstGeom prst="rect">
            <a:avLst/>
          </a:prstGeom>
        </p:spPr>
        <p:txBody>
          <a:bodyPr vert="horz" lIns="91440" tIns="45720" rIns="91440" bIns="45720" rtlCol="0"/>
          <a:lstStyle>
            <a:lvl1pPr algn="r">
              <a:defRPr sz="1200"/>
            </a:lvl1pPr>
          </a:lstStyle>
          <a:p>
            <a:fld id="{CA24ED0B-7564-40DE-807B-DAF78EDD5D46}" type="datetimeFigureOut">
              <a:rPr lang="en-US" smtClean="0"/>
              <a:t>12/20/2023</a:t>
            </a:fld>
            <a:endParaRPr lang="en-US"/>
          </a:p>
        </p:txBody>
      </p:sp>
      <p:sp>
        <p:nvSpPr>
          <p:cNvPr id="4" name="Slide Image Placeholder 3"/>
          <p:cNvSpPr>
            <a:spLocks noGrp="1" noRot="1" noChangeAspect="1"/>
          </p:cNvSpPr>
          <p:nvPr>
            <p:ph type="sldImg" idx="2"/>
          </p:nvPr>
        </p:nvSpPr>
        <p:spPr>
          <a:xfrm>
            <a:off x="5718175" y="773113"/>
            <a:ext cx="6864350" cy="3862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892675"/>
            <a:ext cx="14639925" cy="46339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82175"/>
            <a:ext cx="7929563" cy="515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2175"/>
            <a:ext cx="7929563" cy="515938"/>
          </a:xfrm>
          <a:prstGeom prst="rect">
            <a:avLst/>
          </a:prstGeom>
        </p:spPr>
        <p:txBody>
          <a:bodyPr vert="horz" lIns="91440" tIns="45720" rIns="91440" bIns="45720" rtlCol="0" anchor="b"/>
          <a:lstStyle>
            <a:lvl1pPr algn="r">
              <a:defRPr sz="1200"/>
            </a:lvl1pPr>
          </a:lstStyle>
          <a:p>
            <a:fld id="{A6E8D2F0-8F51-4DC1-A3AD-8165A52BF954}" type="slidenum">
              <a:rPr lang="en-US" smtClean="0"/>
              <a:t>‹#›</a:t>
            </a:fld>
            <a:endParaRPr lang="en-US"/>
          </a:p>
        </p:txBody>
      </p:sp>
    </p:spTree>
    <p:extLst>
      <p:ext uri="{BB962C8B-B14F-4D97-AF65-F5344CB8AC3E}">
        <p14:creationId xmlns:p14="http://schemas.microsoft.com/office/powerpoint/2010/main" val="1796667484"/>
      </p:ext>
    </p:extLst>
  </p:cSld>
  <p:clrMap bg1="lt1" tx1="dk1" bg2="lt2" tx2="dk2" accent1="accent1" accent2="accent2" accent3="accent3" accent4="accent4" accent5="accent5" accent6="accent6" hlink="hlink" folHlink="folHlink"/>
  <p:notesStyle>
    <a:lvl1pPr marL="0" algn="l" defTabSz="914216" rtl="0" eaLnBrk="1" latinLnBrk="0" hangingPunct="1">
      <a:defRPr sz="1200" kern="1200">
        <a:solidFill>
          <a:schemeClr val="tx1"/>
        </a:solidFill>
        <a:latin typeface="+mn-lt"/>
        <a:ea typeface="+mn-ea"/>
        <a:cs typeface="+mn-cs"/>
      </a:defRPr>
    </a:lvl1pPr>
    <a:lvl2pPr marL="457108" algn="l" defTabSz="914216" rtl="0" eaLnBrk="1" latinLnBrk="0" hangingPunct="1">
      <a:defRPr sz="1200" kern="1200">
        <a:solidFill>
          <a:schemeClr val="tx1"/>
        </a:solidFill>
        <a:latin typeface="+mn-lt"/>
        <a:ea typeface="+mn-ea"/>
        <a:cs typeface="+mn-cs"/>
      </a:defRPr>
    </a:lvl2pPr>
    <a:lvl3pPr marL="914216" algn="l" defTabSz="914216" rtl="0" eaLnBrk="1" latinLnBrk="0" hangingPunct="1">
      <a:defRPr sz="1200" kern="1200">
        <a:solidFill>
          <a:schemeClr val="tx1"/>
        </a:solidFill>
        <a:latin typeface="+mn-lt"/>
        <a:ea typeface="+mn-ea"/>
        <a:cs typeface="+mn-cs"/>
      </a:defRPr>
    </a:lvl3pPr>
    <a:lvl4pPr marL="1371324" algn="l" defTabSz="914216" rtl="0" eaLnBrk="1" latinLnBrk="0" hangingPunct="1">
      <a:defRPr sz="1200" kern="1200">
        <a:solidFill>
          <a:schemeClr val="tx1"/>
        </a:solidFill>
        <a:latin typeface="+mn-lt"/>
        <a:ea typeface="+mn-ea"/>
        <a:cs typeface="+mn-cs"/>
      </a:defRPr>
    </a:lvl4pPr>
    <a:lvl5pPr marL="1828432" algn="l" defTabSz="914216" rtl="0" eaLnBrk="1" latinLnBrk="0" hangingPunct="1">
      <a:defRPr sz="1200" kern="1200">
        <a:solidFill>
          <a:schemeClr val="tx1"/>
        </a:solidFill>
        <a:latin typeface="+mn-lt"/>
        <a:ea typeface="+mn-ea"/>
        <a:cs typeface="+mn-cs"/>
      </a:defRPr>
    </a:lvl5pPr>
    <a:lvl6pPr marL="2285540" algn="l" defTabSz="914216" rtl="0" eaLnBrk="1" latinLnBrk="0" hangingPunct="1">
      <a:defRPr sz="1200" kern="1200">
        <a:solidFill>
          <a:schemeClr val="tx1"/>
        </a:solidFill>
        <a:latin typeface="+mn-lt"/>
        <a:ea typeface="+mn-ea"/>
        <a:cs typeface="+mn-cs"/>
      </a:defRPr>
    </a:lvl6pPr>
    <a:lvl7pPr marL="2742647" algn="l" defTabSz="914216" rtl="0" eaLnBrk="1" latinLnBrk="0" hangingPunct="1">
      <a:defRPr sz="1200" kern="1200">
        <a:solidFill>
          <a:schemeClr val="tx1"/>
        </a:solidFill>
        <a:latin typeface="+mn-lt"/>
        <a:ea typeface="+mn-ea"/>
        <a:cs typeface="+mn-cs"/>
      </a:defRPr>
    </a:lvl7pPr>
    <a:lvl8pPr marL="3199756" algn="l" defTabSz="914216" rtl="0" eaLnBrk="1" latinLnBrk="0" hangingPunct="1">
      <a:defRPr sz="1200" kern="1200">
        <a:solidFill>
          <a:schemeClr val="tx1"/>
        </a:solidFill>
        <a:latin typeface="+mn-lt"/>
        <a:ea typeface="+mn-ea"/>
        <a:cs typeface="+mn-cs"/>
      </a:defRPr>
    </a:lvl8pPr>
    <a:lvl9pPr marL="3656862" algn="l" defTabSz="91421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8D2F0-8F51-4DC1-A3AD-8165A52BF954}" type="slidenum">
              <a:rPr lang="en-US" smtClean="0"/>
              <a:t>10</a:t>
            </a:fld>
            <a:endParaRPr lang="en-US"/>
          </a:p>
        </p:txBody>
      </p:sp>
    </p:spTree>
    <p:extLst>
      <p:ext uri="{BB962C8B-B14F-4D97-AF65-F5344CB8AC3E}">
        <p14:creationId xmlns:p14="http://schemas.microsoft.com/office/powerpoint/2010/main" val="18635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4" y="3192907"/>
            <a:ext cx="15555595" cy="1402112"/>
          </a:xfrm>
          <a:prstGeom prst="rect">
            <a:avLst/>
          </a:prstGeom>
        </p:spPr>
        <p:txBody>
          <a:bodyPr wrap="square" lIns="0" tIns="0" rIns="0" bIns="0">
            <a:spAutoFit/>
          </a:bodyPr>
          <a:lstStyle>
            <a:lvl1pPr>
              <a:defRPr sz="9100" b="0" i="0">
                <a:solidFill>
                  <a:schemeClr val="bg1"/>
                </a:solidFill>
                <a:latin typeface="Source Serif 4"/>
                <a:cs typeface="Source Serif 4"/>
              </a:defRPr>
            </a:lvl1pPr>
          </a:lstStyle>
          <a:p>
            <a:endParaRPr/>
          </a:p>
        </p:txBody>
      </p:sp>
      <p:sp>
        <p:nvSpPr>
          <p:cNvPr id="3" name="Holder 3"/>
          <p:cNvSpPr>
            <a:spLocks noGrp="1"/>
          </p:cNvSpPr>
          <p:nvPr>
            <p:ph type="subTitle" idx="4"/>
          </p:nvPr>
        </p:nvSpPr>
        <p:spPr>
          <a:xfrm>
            <a:off x="2745105" y="5767832"/>
            <a:ext cx="12810490" cy="508458"/>
          </a:xfrm>
          <a:prstGeom prst="rect">
            <a:avLst/>
          </a:prstGeom>
        </p:spPr>
        <p:txBody>
          <a:bodyPr wrap="square" lIns="0" tIns="0" rIns="0" bIns="0">
            <a:spAutoFit/>
          </a:bodyPr>
          <a:lstStyle>
            <a:lvl1pPr>
              <a:defRPr sz="33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282937"/>
          </a:solidFill>
        </p:spPr>
        <p:txBody>
          <a:bodyPr wrap="square" lIns="0" tIns="0" rIns="0" bIns="0" rtlCol="0"/>
          <a:lstStyle/>
          <a:p>
            <a:endParaRPr/>
          </a:p>
        </p:txBody>
      </p:sp>
      <p:sp>
        <p:nvSpPr>
          <p:cNvPr id="17" name="bg object 17"/>
          <p:cNvSpPr/>
          <p:nvPr/>
        </p:nvSpPr>
        <p:spPr>
          <a:xfrm>
            <a:off x="11205250" y="13"/>
            <a:ext cx="7082790" cy="5093970"/>
          </a:xfrm>
          <a:custGeom>
            <a:avLst/>
            <a:gdLst/>
            <a:ahLst/>
            <a:cxnLst/>
            <a:rect l="l" t="t" r="r" b="b"/>
            <a:pathLst>
              <a:path w="7082790" h="5093970">
                <a:moveTo>
                  <a:pt x="2938869" y="3168307"/>
                </a:moveTo>
                <a:lnTo>
                  <a:pt x="1738312" y="1965248"/>
                </a:lnTo>
                <a:lnTo>
                  <a:pt x="0" y="3703561"/>
                </a:lnTo>
                <a:lnTo>
                  <a:pt x="1200556" y="4906619"/>
                </a:lnTo>
                <a:lnTo>
                  <a:pt x="2938869" y="3168307"/>
                </a:lnTo>
                <a:close/>
              </a:path>
              <a:path w="7082790" h="5093970">
                <a:moveTo>
                  <a:pt x="7082752" y="558787"/>
                </a:moveTo>
                <a:lnTo>
                  <a:pt x="6523952" y="0"/>
                </a:lnTo>
                <a:lnTo>
                  <a:pt x="3813962" y="0"/>
                </a:lnTo>
                <a:lnTo>
                  <a:pt x="1944751" y="1869211"/>
                </a:lnTo>
                <a:lnTo>
                  <a:pt x="5168963" y="5093424"/>
                </a:lnTo>
                <a:lnTo>
                  <a:pt x="7082752" y="3179635"/>
                </a:lnTo>
                <a:lnTo>
                  <a:pt x="7082752" y="558787"/>
                </a:lnTo>
                <a:close/>
              </a:path>
            </a:pathLst>
          </a:custGeom>
          <a:solidFill>
            <a:srgbClr val="6FB0D9"/>
          </a:solidFill>
        </p:spPr>
        <p:txBody>
          <a:bodyPr wrap="square" lIns="0" tIns="0" rIns="0" bIns="0" rtlCol="0"/>
          <a:lstStyle/>
          <a:p>
            <a:endParaRPr/>
          </a:p>
        </p:txBody>
      </p:sp>
      <p:sp>
        <p:nvSpPr>
          <p:cNvPr id="18" name="bg object 18"/>
          <p:cNvSpPr/>
          <p:nvPr/>
        </p:nvSpPr>
        <p:spPr>
          <a:xfrm>
            <a:off x="10667501" y="1430002"/>
            <a:ext cx="2371725" cy="2371725"/>
          </a:xfrm>
          <a:custGeom>
            <a:avLst/>
            <a:gdLst/>
            <a:ahLst/>
            <a:cxnLst/>
            <a:rect l="l" t="t" r="r" b="b"/>
            <a:pathLst>
              <a:path w="2371725" h="2371725">
                <a:moveTo>
                  <a:pt x="632795" y="2371108"/>
                </a:moveTo>
                <a:lnTo>
                  <a:pt x="0" y="1738312"/>
                </a:lnTo>
                <a:lnTo>
                  <a:pt x="1738312" y="0"/>
                </a:lnTo>
                <a:lnTo>
                  <a:pt x="2371108" y="630294"/>
                </a:lnTo>
                <a:lnTo>
                  <a:pt x="632795" y="2371108"/>
                </a:lnTo>
                <a:close/>
              </a:path>
            </a:pathLst>
          </a:custGeom>
          <a:solidFill>
            <a:srgbClr val="484B67"/>
          </a:solidFill>
        </p:spPr>
        <p:txBody>
          <a:bodyPr wrap="square" lIns="0" tIns="0" rIns="0" bIns="0" rtlCol="0"/>
          <a:lstStyle/>
          <a:p>
            <a:endParaRPr/>
          </a:p>
        </p:txBody>
      </p:sp>
      <p:sp>
        <p:nvSpPr>
          <p:cNvPr id="19" name="bg object 19"/>
          <p:cNvSpPr/>
          <p:nvPr/>
        </p:nvSpPr>
        <p:spPr>
          <a:xfrm>
            <a:off x="16535003" y="3474688"/>
            <a:ext cx="1753235" cy="1946275"/>
          </a:xfrm>
          <a:custGeom>
            <a:avLst/>
            <a:gdLst/>
            <a:ahLst/>
            <a:cxnLst/>
            <a:rect l="l" t="t" r="r" b="b"/>
            <a:pathLst>
              <a:path w="1753234" h="1946275">
                <a:moveTo>
                  <a:pt x="194729" y="1946163"/>
                </a:moveTo>
                <a:lnTo>
                  <a:pt x="0" y="1751434"/>
                </a:lnTo>
                <a:lnTo>
                  <a:pt x="1752997" y="0"/>
                </a:lnTo>
                <a:lnTo>
                  <a:pt x="1752997" y="386504"/>
                </a:lnTo>
                <a:lnTo>
                  <a:pt x="194729" y="1946163"/>
                </a:lnTo>
                <a:close/>
              </a:path>
            </a:pathLst>
          </a:custGeom>
          <a:solidFill>
            <a:srgbClr val="6FB0D9"/>
          </a:solidFill>
        </p:spPr>
        <p:txBody>
          <a:bodyPr wrap="square" lIns="0" tIns="0" rIns="0" bIns="0" rtlCol="0"/>
          <a:lstStyle/>
          <a:p>
            <a:endParaRPr/>
          </a:p>
        </p:txBody>
      </p:sp>
      <p:sp>
        <p:nvSpPr>
          <p:cNvPr id="20" name="bg object 20"/>
          <p:cNvSpPr/>
          <p:nvPr/>
        </p:nvSpPr>
        <p:spPr>
          <a:xfrm>
            <a:off x="2" y="6801870"/>
            <a:ext cx="4617085" cy="3485515"/>
          </a:xfrm>
          <a:custGeom>
            <a:avLst/>
            <a:gdLst/>
            <a:ahLst/>
            <a:cxnLst/>
            <a:rect l="l" t="t" r="r" b="b"/>
            <a:pathLst>
              <a:path w="4617085" h="3485515">
                <a:moveTo>
                  <a:pt x="4354488" y="3485131"/>
                </a:moveTo>
                <a:lnTo>
                  <a:pt x="0" y="3485131"/>
                </a:lnTo>
                <a:lnTo>
                  <a:pt x="0" y="1391804"/>
                </a:lnTo>
                <a:lnTo>
                  <a:pt x="1392344" y="0"/>
                </a:lnTo>
                <a:lnTo>
                  <a:pt x="4616557" y="3222961"/>
                </a:lnTo>
                <a:lnTo>
                  <a:pt x="4354488" y="3485131"/>
                </a:lnTo>
                <a:close/>
              </a:path>
            </a:pathLst>
          </a:custGeom>
          <a:solidFill>
            <a:srgbClr val="484B67"/>
          </a:solidFill>
        </p:spPr>
        <p:txBody>
          <a:bodyPr wrap="square" lIns="0" tIns="0" rIns="0" bIns="0" rtlCol="0"/>
          <a:lstStyle/>
          <a:p>
            <a:endParaRPr/>
          </a:p>
        </p:txBody>
      </p:sp>
      <p:sp>
        <p:nvSpPr>
          <p:cNvPr id="21" name="bg object 21"/>
          <p:cNvSpPr/>
          <p:nvPr/>
        </p:nvSpPr>
        <p:spPr>
          <a:xfrm>
            <a:off x="2" y="4062767"/>
            <a:ext cx="1925955" cy="3851910"/>
          </a:xfrm>
          <a:custGeom>
            <a:avLst/>
            <a:gdLst/>
            <a:ahLst/>
            <a:cxnLst/>
            <a:rect l="l" t="t" r="r" b="b"/>
            <a:pathLst>
              <a:path w="1925955" h="3851909">
                <a:moveTo>
                  <a:pt x="0" y="3851849"/>
                </a:moveTo>
                <a:lnTo>
                  <a:pt x="0" y="0"/>
                </a:lnTo>
                <a:lnTo>
                  <a:pt x="1925924" y="1925924"/>
                </a:lnTo>
                <a:lnTo>
                  <a:pt x="0" y="3851849"/>
                </a:lnTo>
                <a:close/>
              </a:path>
            </a:pathLst>
          </a:custGeom>
          <a:solidFill>
            <a:srgbClr val="6FB0D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100" b="0" i="0">
                <a:solidFill>
                  <a:schemeClr val="bg1"/>
                </a:solidFill>
                <a:latin typeface="Source Serif 4"/>
                <a:cs typeface="Source Serif 4"/>
              </a:defRPr>
            </a:lvl1pPr>
          </a:lstStyle>
          <a:p>
            <a:endParaRPr/>
          </a:p>
        </p:txBody>
      </p:sp>
      <p:sp>
        <p:nvSpPr>
          <p:cNvPr id="3" name="Holder 3"/>
          <p:cNvSpPr>
            <a:spLocks noGrp="1"/>
          </p:cNvSpPr>
          <p:nvPr>
            <p:ph type="body" idx="1"/>
          </p:nvPr>
        </p:nvSpPr>
        <p:spPr/>
        <p:txBody>
          <a:bodyPr lIns="0" tIns="0" rIns="0" bIns="0"/>
          <a:lstStyle>
            <a:lvl1pPr>
              <a:defRPr sz="33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100" b="0" i="0">
                <a:solidFill>
                  <a:schemeClr val="bg1"/>
                </a:solidFill>
                <a:latin typeface="Source Serif 4"/>
                <a:cs typeface="Source Serif 4"/>
              </a:defRPr>
            </a:lvl1pPr>
          </a:lstStyle>
          <a:p>
            <a:endParaRPr/>
          </a:p>
        </p:txBody>
      </p:sp>
      <p:sp>
        <p:nvSpPr>
          <p:cNvPr id="3" name="Holder 3"/>
          <p:cNvSpPr>
            <a:spLocks noGrp="1"/>
          </p:cNvSpPr>
          <p:nvPr>
            <p:ph sz="half" idx="2"/>
          </p:nvPr>
        </p:nvSpPr>
        <p:spPr>
          <a:xfrm>
            <a:off x="915036" y="2368931"/>
            <a:ext cx="7960805" cy="50845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59" y="2368931"/>
            <a:ext cx="7960805" cy="50845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282937"/>
          </a:solidFill>
        </p:spPr>
        <p:txBody>
          <a:bodyPr wrap="square" lIns="0" tIns="0" rIns="0" bIns="0" rtlCol="0"/>
          <a:lstStyle/>
          <a:p>
            <a:endParaRPr/>
          </a:p>
        </p:txBody>
      </p:sp>
      <p:sp>
        <p:nvSpPr>
          <p:cNvPr id="17" name="bg object 17"/>
          <p:cNvSpPr/>
          <p:nvPr/>
        </p:nvSpPr>
        <p:spPr>
          <a:xfrm>
            <a:off x="11162743" y="2232508"/>
            <a:ext cx="7125334" cy="6448425"/>
          </a:xfrm>
          <a:custGeom>
            <a:avLst/>
            <a:gdLst/>
            <a:ahLst/>
            <a:cxnLst/>
            <a:rect l="l" t="t" r="r" b="b"/>
            <a:pathLst>
              <a:path w="7125334" h="6448425">
                <a:moveTo>
                  <a:pt x="2941383" y="3780815"/>
                </a:moveTo>
                <a:lnTo>
                  <a:pt x="1740814" y="2580246"/>
                </a:lnTo>
                <a:lnTo>
                  <a:pt x="0" y="4318559"/>
                </a:lnTo>
                <a:lnTo>
                  <a:pt x="1203071" y="5519128"/>
                </a:lnTo>
                <a:lnTo>
                  <a:pt x="2941383" y="3780815"/>
                </a:lnTo>
                <a:close/>
              </a:path>
              <a:path w="7125334" h="6448425">
                <a:moveTo>
                  <a:pt x="7125259" y="1241767"/>
                </a:moveTo>
                <a:lnTo>
                  <a:pt x="5883961" y="0"/>
                </a:lnTo>
                <a:lnTo>
                  <a:pt x="2659748" y="3225457"/>
                </a:lnTo>
                <a:lnTo>
                  <a:pt x="5883961" y="6448425"/>
                </a:lnTo>
                <a:lnTo>
                  <a:pt x="7125259" y="5207622"/>
                </a:lnTo>
                <a:lnTo>
                  <a:pt x="7125259" y="1241767"/>
                </a:lnTo>
                <a:close/>
              </a:path>
            </a:pathLst>
          </a:custGeom>
          <a:solidFill>
            <a:srgbClr val="484B67"/>
          </a:solidFill>
        </p:spPr>
        <p:txBody>
          <a:bodyPr wrap="square" lIns="0" tIns="0" rIns="0" bIns="0" rtlCol="0"/>
          <a:lstStyle/>
          <a:p>
            <a:endParaRPr/>
          </a:p>
        </p:txBody>
      </p:sp>
      <p:sp>
        <p:nvSpPr>
          <p:cNvPr id="18" name="bg object 18"/>
          <p:cNvSpPr/>
          <p:nvPr/>
        </p:nvSpPr>
        <p:spPr>
          <a:xfrm>
            <a:off x="9902495" y="3247505"/>
            <a:ext cx="3096260" cy="3399154"/>
          </a:xfrm>
          <a:custGeom>
            <a:avLst/>
            <a:gdLst/>
            <a:ahLst/>
            <a:cxnLst/>
            <a:rect l="l" t="t" r="r" b="b"/>
            <a:pathLst>
              <a:path w="3096259" h="3399154">
                <a:moveTo>
                  <a:pt x="2990850" y="192239"/>
                </a:moveTo>
                <a:lnTo>
                  <a:pt x="2798622" y="0"/>
                </a:lnTo>
                <a:lnTo>
                  <a:pt x="0" y="2796121"/>
                </a:lnTo>
                <a:lnTo>
                  <a:pt x="194729" y="2990850"/>
                </a:lnTo>
                <a:lnTo>
                  <a:pt x="2990850" y="192239"/>
                </a:lnTo>
                <a:close/>
              </a:path>
              <a:path w="3096259" h="3399154">
                <a:moveTo>
                  <a:pt x="3096107" y="1660296"/>
                </a:moveTo>
                <a:lnTo>
                  <a:pt x="2463317" y="1027506"/>
                </a:lnTo>
                <a:lnTo>
                  <a:pt x="725004" y="2765818"/>
                </a:lnTo>
                <a:lnTo>
                  <a:pt x="1357795" y="3398609"/>
                </a:lnTo>
                <a:lnTo>
                  <a:pt x="3096107" y="1660296"/>
                </a:lnTo>
                <a:close/>
              </a:path>
            </a:pathLst>
          </a:custGeom>
          <a:solidFill>
            <a:srgbClr val="6FB0D9"/>
          </a:solidFill>
        </p:spPr>
        <p:txBody>
          <a:bodyPr wrap="square" lIns="0" tIns="0" rIns="0" bIns="0" rtlCol="0"/>
          <a:lstStyle/>
          <a:p>
            <a:endParaRPr/>
          </a:p>
        </p:txBody>
      </p:sp>
      <p:sp>
        <p:nvSpPr>
          <p:cNvPr id="19" name="bg object 19"/>
          <p:cNvSpPr/>
          <p:nvPr/>
        </p:nvSpPr>
        <p:spPr>
          <a:xfrm>
            <a:off x="9145001" y="1084999"/>
            <a:ext cx="1771650" cy="1771650"/>
          </a:xfrm>
          <a:custGeom>
            <a:avLst/>
            <a:gdLst/>
            <a:ahLst/>
            <a:cxnLst/>
            <a:rect l="l" t="t" r="r" b="b"/>
            <a:pathLst>
              <a:path w="1771650" h="1771650">
                <a:moveTo>
                  <a:pt x="884575" y="1771649"/>
                </a:moveTo>
                <a:lnTo>
                  <a:pt x="0" y="884575"/>
                </a:lnTo>
                <a:lnTo>
                  <a:pt x="884575" y="0"/>
                </a:lnTo>
                <a:lnTo>
                  <a:pt x="1771649" y="884575"/>
                </a:lnTo>
                <a:lnTo>
                  <a:pt x="884575" y="1771649"/>
                </a:lnTo>
                <a:close/>
              </a:path>
            </a:pathLst>
          </a:custGeom>
          <a:solidFill>
            <a:srgbClr val="484B67"/>
          </a:solidFill>
        </p:spPr>
        <p:txBody>
          <a:bodyPr wrap="square" lIns="0" tIns="0" rIns="0" bIns="0" rtlCol="0"/>
          <a:lstStyle/>
          <a:p>
            <a:endParaRPr/>
          </a:p>
        </p:txBody>
      </p:sp>
      <p:sp>
        <p:nvSpPr>
          <p:cNvPr id="20" name="bg object 20"/>
          <p:cNvSpPr/>
          <p:nvPr/>
        </p:nvSpPr>
        <p:spPr>
          <a:xfrm>
            <a:off x="9627500" y="1562499"/>
            <a:ext cx="819150" cy="819150"/>
          </a:xfrm>
          <a:custGeom>
            <a:avLst/>
            <a:gdLst/>
            <a:ahLst/>
            <a:cxnLst/>
            <a:rect l="l" t="t" r="r" b="b"/>
            <a:pathLst>
              <a:path w="819150" h="819150">
                <a:moveTo>
                  <a:pt x="698538" y="819067"/>
                </a:moveTo>
                <a:lnTo>
                  <a:pt x="120610" y="819067"/>
                </a:lnTo>
                <a:lnTo>
                  <a:pt x="73143" y="810862"/>
                </a:lnTo>
                <a:lnTo>
                  <a:pt x="34864" y="785463"/>
                </a:lnTo>
                <a:lnTo>
                  <a:pt x="9304" y="747344"/>
                </a:lnTo>
                <a:lnTo>
                  <a:pt x="0" y="700981"/>
                </a:lnTo>
                <a:lnTo>
                  <a:pt x="0" y="120598"/>
                </a:lnTo>
                <a:lnTo>
                  <a:pt x="9658" y="73136"/>
                </a:lnTo>
                <a:lnTo>
                  <a:pt x="35806" y="34860"/>
                </a:lnTo>
                <a:lnTo>
                  <a:pt x="74203" y="9304"/>
                </a:lnTo>
                <a:lnTo>
                  <a:pt x="120610" y="0"/>
                </a:lnTo>
                <a:lnTo>
                  <a:pt x="698538" y="0"/>
                </a:lnTo>
                <a:lnTo>
                  <a:pt x="745024" y="9107"/>
                </a:lnTo>
                <a:lnTo>
                  <a:pt x="783971" y="35174"/>
                </a:lnTo>
                <a:lnTo>
                  <a:pt x="794297" y="47737"/>
                </a:lnTo>
                <a:lnTo>
                  <a:pt x="120610" y="47737"/>
                </a:lnTo>
                <a:lnTo>
                  <a:pt x="92263" y="53469"/>
                </a:lnTo>
                <a:lnTo>
                  <a:pt x="69099" y="69093"/>
                </a:lnTo>
                <a:lnTo>
                  <a:pt x="53473" y="92255"/>
                </a:lnTo>
                <a:lnTo>
                  <a:pt x="47741" y="120598"/>
                </a:lnTo>
                <a:lnTo>
                  <a:pt x="47741" y="698469"/>
                </a:lnTo>
                <a:lnTo>
                  <a:pt x="53473" y="726812"/>
                </a:lnTo>
                <a:lnTo>
                  <a:pt x="69099" y="749974"/>
                </a:lnTo>
                <a:lnTo>
                  <a:pt x="92263" y="765599"/>
                </a:lnTo>
                <a:lnTo>
                  <a:pt x="120610" y="771330"/>
                </a:lnTo>
                <a:lnTo>
                  <a:pt x="792533" y="771330"/>
                </a:lnTo>
                <a:lnTo>
                  <a:pt x="783343" y="784520"/>
                </a:lnTo>
                <a:lnTo>
                  <a:pt x="744946" y="809802"/>
                </a:lnTo>
                <a:lnTo>
                  <a:pt x="698538" y="819067"/>
                </a:lnTo>
                <a:close/>
              </a:path>
              <a:path w="819150" h="819150">
                <a:moveTo>
                  <a:pt x="792533" y="771330"/>
                </a:moveTo>
                <a:lnTo>
                  <a:pt x="698538" y="771330"/>
                </a:lnTo>
                <a:lnTo>
                  <a:pt x="726885" y="767051"/>
                </a:lnTo>
                <a:lnTo>
                  <a:pt x="750050" y="752172"/>
                </a:lnTo>
                <a:lnTo>
                  <a:pt x="765676" y="729285"/>
                </a:lnTo>
                <a:lnTo>
                  <a:pt x="771408" y="700981"/>
                </a:lnTo>
                <a:lnTo>
                  <a:pt x="771408" y="120598"/>
                </a:lnTo>
                <a:lnTo>
                  <a:pt x="765676" y="92255"/>
                </a:lnTo>
                <a:lnTo>
                  <a:pt x="750050" y="69093"/>
                </a:lnTo>
                <a:lnTo>
                  <a:pt x="726885" y="53468"/>
                </a:lnTo>
                <a:lnTo>
                  <a:pt x="698538" y="47737"/>
                </a:lnTo>
                <a:lnTo>
                  <a:pt x="794298" y="47737"/>
                </a:lnTo>
                <a:lnTo>
                  <a:pt x="799009" y="53469"/>
                </a:lnTo>
                <a:lnTo>
                  <a:pt x="810041" y="74118"/>
                </a:lnTo>
                <a:lnTo>
                  <a:pt x="816833" y="96651"/>
                </a:lnTo>
                <a:lnTo>
                  <a:pt x="819149" y="120598"/>
                </a:lnTo>
                <a:lnTo>
                  <a:pt x="819149" y="700981"/>
                </a:lnTo>
                <a:lnTo>
                  <a:pt x="809491" y="746990"/>
                </a:lnTo>
                <a:lnTo>
                  <a:pt x="792533" y="771330"/>
                </a:lnTo>
                <a:close/>
              </a:path>
              <a:path w="819150" h="819150">
                <a:moveTo>
                  <a:pt x="792533" y="771330"/>
                </a:moveTo>
                <a:lnTo>
                  <a:pt x="409574" y="771330"/>
                </a:lnTo>
                <a:lnTo>
                  <a:pt x="409574" y="482396"/>
                </a:lnTo>
                <a:lnTo>
                  <a:pt x="361831" y="482395"/>
                </a:lnTo>
                <a:lnTo>
                  <a:pt x="351546" y="480236"/>
                </a:lnTo>
                <a:lnTo>
                  <a:pt x="343615" y="474544"/>
                </a:lnTo>
                <a:lnTo>
                  <a:pt x="338511" y="466496"/>
                </a:lnTo>
                <a:lnTo>
                  <a:pt x="336705" y="457271"/>
                </a:lnTo>
                <a:lnTo>
                  <a:pt x="336705" y="361796"/>
                </a:lnTo>
                <a:lnTo>
                  <a:pt x="338865" y="352964"/>
                </a:lnTo>
                <a:lnTo>
                  <a:pt x="344558" y="345780"/>
                </a:lnTo>
                <a:lnTo>
                  <a:pt x="352606" y="340951"/>
                </a:lnTo>
                <a:lnTo>
                  <a:pt x="361833" y="339184"/>
                </a:lnTo>
                <a:lnTo>
                  <a:pt x="409574" y="339184"/>
                </a:lnTo>
                <a:lnTo>
                  <a:pt x="409574" y="238685"/>
                </a:lnTo>
                <a:lnTo>
                  <a:pt x="418683" y="190634"/>
                </a:lnTo>
                <a:lnTo>
                  <a:pt x="452291" y="140699"/>
                </a:lnTo>
                <a:lnTo>
                  <a:pt x="495950" y="114946"/>
                </a:lnTo>
                <a:lnTo>
                  <a:pt x="552801" y="100499"/>
                </a:lnTo>
                <a:lnTo>
                  <a:pt x="595517" y="97987"/>
                </a:lnTo>
                <a:lnTo>
                  <a:pt x="620802" y="97476"/>
                </a:lnTo>
                <a:lnTo>
                  <a:pt x="673255" y="103993"/>
                </a:lnTo>
                <a:lnTo>
                  <a:pt x="712988" y="121541"/>
                </a:lnTo>
                <a:lnTo>
                  <a:pt x="716207" y="129275"/>
                </a:lnTo>
                <a:lnTo>
                  <a:pt x="716129" y="138186"/>
                </a:lnTo>
                <a:lnTo>
                  <a:pt x="715386" y="143211"/>
                </a:lnTo>
                <a:lnTo>
                  <a:pt x="598029" y="143211"/>
                </a:lnTo>
                <a:lnTo>
                  <a:pt x="588215" y="144703"/>
                </a:lnTo>
                <a:lnTo>
                  <a:pt x="567642" y="146744"/>
                </a:lnTo>
                <a:lnTo>
                  <a:pt x="557826" y="148236"/>
                </a:lnTo>
                <a:lnTo>
                  <a:pt x="515424" y="159542"/>
                </a:lnTo>
                <a:lnTo>
                  <a:pt x="467918" y="196169"/>
                </a:lnTo>
                <a:lnTo>
                  <a:pt x="457710" y="234563"/>
                </a:lnTo>
                <a:lnTo>
                  <a:pt x="457317" y="361797"/>
                </a:lnTo>
                <a:lnTo>
                  <a:pt x="456610" y="372082"/>
                </a:lnTo>
                <a:lnTo>
                  <a:pt x="451663" y="380012"/>
                </a:lnTo>
                <a:lnTo>
                  <a:pt x="443890" y="385115"/>
                </a:lnTo>
                <a:lnTo>
                  <a:pt x="434702" y="386921"/>
                </a:lnTo>
                <a:lnTo>
                  <a:pt x="384448" y="386921"/>
                </a:lnTo>
                <a:lnTo>
                  <a:pt x="384448" y="434658"/>
                </a:lnTo>
                <a:lnTo>
                  <a:pt x="434702" y="434658"/>
                </a:lnTo>
                <a:lnTo>
                  <a:pt x="443536" y="435365"/>
                </a:lnTo>
                <a:lnTo>
                  <a:pt x="450721" y="440311"/>
                </a:lnTo>
                <a:lnTo>
                  <a:pt x="455550" y="448084"/>
                </a:lnTo>
                <a:lnTo>
                  <a:pt x="457317" y="457271"/>
                </a:lnTo>
                <a:lnTo>
                  <a:pt x="457317" y="771330"/>
                </a:lnTo>
                <a:lnTo>
                  <a:pt x="792533" y="771330"/>
                </a:lnTo>
                <a:close/>
              </a:path>
              <a:path w="819150" h="819150">
                <a:moveTo>
                  <a:pt x="705610" y="211048"/>
                </a:moveTo>
                <a:lnTo>
                  <a:pt x="658336" y="211048"/>
                </a:lnTo>
                <a:lnTo>
                  <a:pt x="660220" y="198485"/>
                </a:lnTo>
                <a:lnTo>
                  <a:pt x="662104" y="184039"/>
                </a:lnTo>
                <a:lnTo>
                  <a:pt x="631951" y="145409"/>
                </a:lnTo>
                <a:lnTo>
                  <a:pt x="598029" y="143211"/>
                </a:lnTo>
                <a:lnTo>
                  <a:pt x="715386" y="143211"/>
                </a:lnTo>
                <a:lnTo>
                  <a:pt x="711653" y="168454"/>
                </a:lnTo>
                <a:lnTo>
                  <a:pt x="706706" y="203196"/>
                </a:lnTo>
                <a:lnTo>
                  <a:pt x="705610" y="211048"/>
                </a:lnTo>
                <a:close/>
              </a:path>
              <a:path w="819150" h="819150">
                <a:moveTo>
                  <a:pt x="792533" y="771330"/>
                </a:moveTo>
                <a:lnTo>
                  <a:pt x="530186" y="771330"/>
                </a:lnTo>
                <a:lnTo>
                  <a:pt x="530186" y="457271"/>
                </a:lnTo>
                <a:lnTo>
                  <a:pt x="530893" y="448438"/>
                </a:lnTo>
                <a:lnTo>
                  <a:pt x="535840" y="441254"/>
                </a:lnTo>
                <a:lnTo>
                  <a:pt x="543613" y="436425"/>
                </a:lnTo>
                <a:lnTo>
                  <a:pt x="552801" y="434658"/>
                </a:lnTo>
                <a:lnTo>
                  <a:pt x="630695" y="434658"/>
                </a:lnTo>
                <a:lnTo>
                  <a:pt x="643259" y="386921"/>
                </a:lnTo>
                <a:lnTo>
                  <a:pt x="552801" y="386921"/>
                </a:lnTo>
                <a:lnTo>
                  <a:pt x="543967" y="384762"/>
                </a:lnTo>
                <a:lnTo>
                  <a:pt x="536782" y="379070"/>
                </a:lnTo>
                <a:lnTo>
                  <a:pt x="531953" y="371022"/>
                </a:lnTo>
                <a:lnTo>
                  <a:pt x="530186" y="361797"/>
                </a:lnTo>
                <a:lnTo>
                  <a:pt x="530186" y="283909"/>
                </a:lnTo>
                <a:lnTo>
                  <a:pt x="533367" y="256233"/>
                </a:lnTo>
                <a:lnTo>
                  <a:pt x="546205" y="233974"/>
                </a:lnTo>
                <a:lnTo>
                  <a:pt x="567995" y="217839"/>
                </a:lnTo>
                <a:lnTo>
                  <a:pt x="598030" y="208535"/>
                </a:lnTo>
                <a:lnTo>
                  <a:pt x="605568" y="206023"/>
                </a:lnTo>
                <a:lnTo>
                  <a:pt x="620645" y="206023"/>
                </a:lnTo>
                <a:lnTo>
                  <a:pt x="631481" y="207515"/>
                </a:lnTo>
                <a:lnTo>
                  <a:pt x="641375" y="208535"/>
                </a:lnTo>
                <a:lnTo>
                  <a:pt x="650326" y="209556"/>
                </a:lnTo>
                <a:lnTo>
                  <a:pt x="658336" y="211048"/>
                </a:lnTo>
                <a:lnTo>
                  <a:pt x="705610" y="211048"/>
                </a:lnTo>
                <a:lnTo>
                  <a:pt x="701052" y="243710"/>
                </a:lnTo>
                <a:lnTo>
                  <a:pt x="701052" y="248735"/>
                </a:lnTo>
                <a:lnTo>
                  <a:pt x="696027" y="253760"/>
                </a:lnTo>
                <a:lnTo>
                  <a:pt x="623157" y="253760"/>
                </a:lnTo>
                <a:lnTo>
                  <a:pt x="618132" y="256272"/>
                </a:lnTo>
                <a:lnTo>
                  <a:pt x="608081" y="256272"/>
                </a:lnTo>
                <a:lnTo>
                  <a:pt x="591709" y="261297"/>
                </a:lnTo>
                <a:lnTo>
                  <a:pt x="582639" y="268206"/>
                </a:lnTo>
                <a:lnTo>
                  <a:pt x="578752" y="276058"/>
                </a:lnTo>
                <a:lnTo>
                  <a:pt x="577928" y="283909"/>
                </a:lnTo>
                <a:lnTo>
                  <a:pt x="577928" y="339184"/>
                </a:lnTo>
                <a:lnTo>
                  <a:pt x="684719" y="339184"/>
                </a:lnTo>
                <a:lnTo>
                  <a:pt x="688487" y="341697"/>
                </a:lnTo>
                <a:lnTo>
                  <a:pt x="693513" y="346721"/>
                </a:lnTo>
                <a:lnTo>
                  <a:pt x="698538" y="361797"/>
                </a:lnTo>
                <a:lnTo>
                  <a:pt x="696026" y="369334"/>
                </a:lnTo>
                <a:lnTo>
                  <a:pt x="673411" y="464808"/>
                </a:lnTo>
                <a:lnTo>
                  <a:pt x="670231" y="471796"/>
                </a:lnTo>
                <a:lnTo>
                  <a:pt x="664931" y="477370"/>
                </a:lnTo>
                <a:lnTo>
                  <a:pt x="658217" y="481060"/>
                </a:lnTo>
                <a:lnTo>
                  <a:pt x="650797" y="482395"/>
                </a:lnTo>
                <a:lnTo>
                  <a:pt x="577928" y="482395"/>
                </a:lnTo>
                <a:lnTo>
                  <a:pt x="577928" y="771330"/>
                </a:lnTo>
                <a:lnTo>
                  <a:pt x="792533" y="771330"/>
                </a:lnTo>
                <a:close/>
              </a:path>
              <a:path w="819150" h="819150">
                <a:moveTo>
                  <a:pt x="685976" y="263810"/>
                </a:moveTo>
                <a:lnTo>
                  <a:pt x="673412" y="263810"/>
                </a:lnTo>
                <a:lnTo>
                  <a:pt x="668387" y="261297"/>
                </a:lnTo>
                <a:lnTo>
                  <a:pt x="663361" y="261297"/>
                </a:lnTo>
                <a:lnTo>
                  <a:pt x="654959" y="258000"/>
                </a:lnTo>
                <a:lnTo>
                  <a:pt x="645144" y="255644"/>
                </a:lnTo>
                <a:lnTo>
                  <a:pt x="634386" y="254231"/>
                </a:lnTo>
                <a:lnTo>
                  <a:pt x="623157" y="253760"/>
                </a:lnTo>
                <a:lnTo>
                  <a:pt x="696027" y="253760"/>
                </a:lnTo>
                <a:lnTo>
                  <a:pt x="685976" y="263810"/>
                </a:lnTo>
                <a:close/>
              </a:path>
              <a:path w="819150" h="819150">
                <a:moveTo>
                  <a:pt x="684718" y="339184"/>
                </a:moveTo>
                <a:lnTo>
                  <a:pt x="673411" y="339184"/>
                </a:lnTo>
                <a:lnTo>
                  <a:pt x="680949" y="336671"/>
                </a:lnTo>
                <a:lnTo>
                  <a:pt x="684718" y="339184"/>
                </a:lnTo>
                <a:close/>
              </a:path>
            </a:pathLst>
          </a:custGeom>
          <a:solidFill>
            <a:srgbClr val="FFFFFF"/>
          </a:solidFill>
        </p:spPr>
        <p:txBody>
          <a:bodyPr wrap="square" lIns="0" tIns="0" rIns="0" bIns="0" rtlCol="0"/>
          <a:lstStyle/>
          <a:p>
            <a:endParaRPr/>
          </a:p>
        </p:txBody>
      </p:sp>
      <p:sp>
        <p:nvSpPr>
          <p:cNvPr id="21" name="bg object 21"/>
          <p:cNvSpPr/>
          <p:nvPr/>
        </p:nvSpPr>
        <p:spPr>
          <a:xfrm>
            <a:off x="15090001" y="1084999"/>
            <a:ext cx="1771650" cy="1771650"/>
          </a:xfrm>
          <a:custGeom>
            <a:avLst/>
            <a:gdLst/>
            <a:ahLst/>
            <a:cxnLst/>
            <a:rect l="l" t="t" r="r" b="b"/>
            <a:pathLst>
              <a:path w="1771650" h="1771650">
                <a:moveTo>
                  <a:pt x="885824" y="1771649"/>
                </a:moveTo>
                <a:lnTo>
                  <a:pt x="0" y="884575"/>
                </a:lnTo>
                <a:lnTo>
                  <a:pt x="885824" y="0"/>
                </a:lnTo>
                <a:lnTo>
                  <a:pt x="1771649" y="884575"/>
                </a:lnTo>
                <a:lnTo>
                  <a:pt x="885824" y="1771649"/>
                </a:lnTo>
                <a:close/>
              </a:path>
            </a:pathLst>
          </a:custGeom>
          <a:solidFill>
            <a:srgbClr val="6FB0D9"/>
          </a:solidFill>
        </p:spPr>
        <p:txBody>
          <a:bodyPr wrap="square" lIns="0" tIns="0" rIns="0" bIns="0" rtlCol="0"/>
          <a:lstStyle/>
          <a:p>
            <a:endParaRPr/>
          </a:p>
        </p:txBody>
      </p:sp>
      <p:sp>
        <p:nvSpPr>
          <p:cNvPr id="22" name="bg object 22"/>
          <p:cNvSpPr/>
          <p:nvPr/>
        </p:nvSpPr>
        <p:spPr>
          <a:xfrm>
            <a:off x="15569105" y="1637499"/>
            <a:ext cx="809625" cy="666750"/>
          </a:xfrm>
          <a:custGeom>
            <a:avLst/>
            <a:gdLst/>
            <a:ahLst/>
            <a:cxnLst/>
            <a:rect l="l" t="t" r="r" b="b"/>
            <a:pathLst>
              <a:path w="809625" h="666750">
                <a:moveTo>
                  <a:pt x="424005" y="189786"/>
                </a:moveTo>
                <a:lnTo>
                  <a:pt x="374727" y="189786"/>
                </a:lnTo>
                <a:lnTo>
                  <a:pt x="377531" y="150494"/>
                </a:lnTo>
                <a:lnTo>
                  <a:pt x="399961" y="84085"/>
                </a:lnTo>
                <a:lnTo>
                  <a:pt x="451791" y="30551"/>
                </a:lnTo>
                <a:lnTo>
                  <a:pt x="486565" y="12798"/>
                </a:lnTo>
                <a:lnTo>
                  <a:pt x="551674" y="0"/>
                </a:lnTo>
                <a:lnTo>
                  <a:pt x="597352" y="4916"/>
                </a:lnTo>
                <a:lnTo>
                  <a:pt x="631113" y="16856"/>
                </a:lnTo>
                <a:lnTo>
                  <a:pt x="655062" y="31605"/>
                </a:lnTo>
                <a:lnTo>
                  <a:pt x="671300" y="44949"/>
                </a:lnTo>
                <a:lnTo>
                  <a:pt x="673792" y="47446"/>
                </a:lnTo>
                <a:lnTo>
                  <a:pt x="551674" y="47446"/>
                </a:lnTo>
                <a:lnTo>
                  <a:pt x="528773" y="49866"/>
                </a:lnTo>
                <a:lnTo>
                  <a:pt x="477371" y="70624"/>
                </a:lnTo>
                <a:lnTo>
                  <a:pt x="438586" y="113232"/>
                </a:lnTo>
                <a:lnTo>
                  <a:pt x="423666" y="174647"/>
                </a:lnTo>
                <a:lnTo>
                  <a:pt x="423763" y="180110"/>
                </a:lnTo>
                <a:lnTo>
                  <a:pt x="424005" y="189786"/>
                </a:lnTo>
                <a:close/>
              </a:path>
              <a:path w="809625" h="666750">
                <a:moveTo>
                  <a:pt x="668809" y="94893"/>
                </a:moveTo>
                <a:lnTo>
                  <a:pt x="659930" y="93605"/>
                </a:lnTo>
                <a:lnTo>
                  <a:pt x="651986" y="90211"/>
                </a:lnTo>
                <a:lnTo>
                  <a:pt x="644976" y="85411"/>
                </a:lnTo>
                <a:lnTo>
                  <a:pt x="636118" y="77413"/>
                </a:lnTo>
                <a:lnTo>
                  <a:pt x="627375" y="69570"/>
                </a:lnTo>
                <a:lnTo>
                  <a:pt x="610241" y="58996"/>
                </a:lnTo>
                <a:lnTo>
                  <a:pt x="585630" y="50763"/>
                </a:lnTo>
                <a:lnTo>
                  <a:pt x="551674" y="47446"/>
                </a:lnTo>
                <a:lnTo>
                  <a:pt x="673792" y="47446"/>
                </a:lnTo>
                <a:lnTo>
                  <a:pt x="727142" y="28093"/>
                </a:lnTo>
                <a:lnTo>
                  <a:pt x="758528" y="9988"/>
                </a:lnTo>
                <a:lnTo>
                  <a:pt x="766004" y="9988"/>
                </a:lnTo>
                <a:lnTo>
                  <a:pt x="773481" y="12486"/>
                </a:lnTo>
                <a:lnTo>
                  <a:pt x="778465" y="12486"/>
                </a:lnTo>
                <a:lnTo>
                  <a:pt x="783450" y="17480"/>
                </a:lnTo>
                <a:lnTo>
                  <a:pt x="786682" y="22084"/>
                </a:lnTo>
                <a:lnTo>
                  <a:pt x="788750" y="28132"/>
                </a:lnTo>
                <a:lnTo>
                  <a:pt x="789408" y="35038"/>
                </a:lnTo>
                <a:lnTo>
                  <a:pt x="788435" y="42452"/>
                </a:lnTo>
                <a:lnTo>
                  <a:pt x="784697" y="51777"/>
                </a:lnTo>
                <a:lnTo>
                  <a:pt x="780959" y="60869"/>
                </a:lnTo>
                <a:lnTo>
                  <a:pt x="777184" y="69570"/>
                </a:lnTo>
                <a:lnTo>
                  <a:pt x="773482" y="77413"/>
                </a:lnTo>
                <a:lnTo>
                  <a:pt x="800897" y="77413"/>
                </a:lnTo>
                <a:lnTo>
                  <a:pt x="805882" y="82407"/>
                </a:lnTo>
                <a:lnTo>
                  <a:pt x="808686" y="88806"/>
                </a:lnTo>
                <a:lnTo>
                  <a:pt x="808825" y="89899"/>
                </a:lnTo>
                <a:lnTo>
                  <a:pt x="701205" y="89899"/>
                </a:lnTo>
                <a:lnTo>
                  <a:pt x="691939" y="91732"/>
                </a:lnTo>
                <a:lnTo>
                  <a:pt x="683139" y="93332"/>
                </a:lnTo>
                <a:lnTo>
                  <a:pt x="675273" y="94464"/>
                </a:lnTo>
                <a:lnTo>
                  <a:pt x="668809" y="94893"/>
                </a:lnTo>
                <a:close/>
              </a:path>
              <a:path w="809625" h="666750">
                <a:moveTo>
                  <a:pt x="232961" y="551879"/>
                </a:moveTo>
                <a:lnTo>
                  <a:pt x="53231" y="551879"/>
                </a:lnTo>
                <a:lnTo>
                  <a:pt x="90108" y="549967"/>
                </a:lnTo>
                <a:lnTo>
                  <a:pt x="125896" y="544051"/>
                </a:lnTo>
                <a:lnTo>
                  <a:pt x="160123" y="533969"/>
                </a:lnTo>
                <a:lnTo>
                  <a:pt x="192794" y="519415"/>
                </a:lnTo>
                <a:lnTo>
                  <a:pt x="154009" y="498345"/>
                </a:lnTo>
                <a:lnTo>
                  <a:pt x="123635" y="470720"/>
                </a:lnTo>
                <a:lnTo>
                  <a:pt x="101673" y="439349"/>
                </a:lnTo>
                <a:lnTo>
                  <a:pt x="88121" y="407042"/>
                </a:lnTo>
                <a:lnTo>
                  <a:pt x="88627" y="399628"/>
                </a:lnTo>
                <a:lnTo>
                  <a:pt x="90302" y="392683"/>
                </a:lnTo>
                <a:lnTo>
                  <a:pt x="93379" y="386674"/>
                </a:lnTo>
                <a:lnTo>
                  <a:pt x="98090" y="382070"/>
                </a:lnTo>
                <a:lnTo>
                  <a:pt x="70403" y="353898"/>
                </a:lnTo>
                <a:lnTo>
                  <a:pt x="50427" y="321513"/>
                </a:lnTo>
                <a:lnTo>
                  <a:pt x="37459" y="284445"/>
                </a:lnTo>
                <a:lnTo>
                  <a:pt x="30800" y="242227"/>
                </a:lnTo>
                <a:lnTo>
                  <a:pt x="32942" y="233058"/>
                </a:lnTo>
                <a:lnTo>
                  <a:pt x="38588" y="225059"/>
                </a:lnTo>
                <a:lnTo>
                  <a:pt x="46571" y="219401"/>
                </a:lnTo>
                <a:lnTo>
                  <a:pt x="55722" y="217255"/>
                </a:lnTo>
                <a:lnTo>
                  <a:pt x="46961" y="198487"/>
                </a:lnTo>
                <a:lnTo>
                  <a:pt x="39834" y="179485"/>
                </a:lnTo>
                <a:lnTo>
                  <a:pt x="35044" y="160015"/>
                </a:lnTo>
                <a:lnTo>
                  <a:pt x="33455" y="141716"/>
                </a:lnTo>
                <a:lnTo>
                  <a:pt x="33335" y="138594"/>
                </a:lnTo>
                <a:lnTo>
                  <a:pt x="34344" y="109486"/>
                </a:lnTo>
                <a:lnTo>
                  <a:pt x="47694" y="58996"/>
                </a:lnTo>
                <a:lnTo>
                  <a:pt x="65692" y="27469"/>
                </a:lnTo>
                <a:lnTo>
                  <a:pt x="85629" y="27469"/>
                </a:lnTo>
                <a:lnTo>
                  <a:pt x="90614" y="29966"/>
                </a:lnTo>
                <a:lnTo>
                  <a:pt x="95672" y="35038"/>
                </a:lnTo>
                <a:lnTo>
                  <a:pt x="129502" y="71188"/>
                </a:lnTo>
                <a:lnTo>
                  <a:pt x="156213" y="94893"/>
                </a:lnTo>
                <a:lnTo>
                  <a:pt x="85626" y="94893"/>
                </a:lnTo>
                <a:lnTo>
                  <a:pt x="81577" y="128449"/>
                </a:lnTo>
                <a:lnTo>
                  <a:pt x="86873" y="164815"/>
                </a:lnTo>
                <a:lnTo>
                  <a:pt x="105253" y="203053"/>
                </a:lnTo>
                <a:lnTo>
                  <a:pt x="140455" y="242227"/>
                </a:lnTo>
                <a:lnTo>
                  <a:pt x="145089" y="248275"/>
                </a:lnTo>
                <a:lnTo>
                  <a:pt x="147621" y="255025"/>
                </a:lnTo>
                <a:lnTo>
                  <a:pt x="147816" y="262244"/>
                </a:lnTo>
                <a:lnTo>
                  <a:pt x="145440" y="269697"/>
                </a:lnTo>
                <a:lnTo>
                  <a:pt x="141234" y="276252"/>
                </a:lnTo>
                <a:lnTo>
                  <a:pt x="140206" y="277188"/>
                </a:lnTo>
                <a:lnTo>
                  <a:pt x="85626" y="277188"/>
                </a:lnTo>
                <a:lnTo>
                  <a:pt x="98749" y="311017"/>
                </a:lnTo>
                <a:lnTo>
                  <a:pt x="119583" y="338057"/>
                </a:lnTo>
                <a:lnTo>
                  <a:pt x="148360" y="359010"/>
                </a:lnTo>
                <a:lnTo>
                  <a:pt x="185315" y="374578"/>
                </a:lnTo>
                <a:lnTo>
                  <a:pt x="193298" y="379183"/>
                </a:lnTo>
                <a:lnTo>
                  <a:pt x="198711" y="385191"/>
                </a:lnTo>
                <a:lnTo>
                  <a:pt x="201787" y="392137"/>
                </a:lnTo>
                <a:lnTo>
                  <a:pt x="202761" y="399550"/>
                </a:lnTo>
                <a:lnTo>
                  <a:pt x="201047" y="406535"/>
                </a:lnTo>
                <a:lnTo>
                  <a:pt x="163820" y="422962"/>
                </a:lnTo>
                <a:lnTo>
                  <a:pt x="150425" y="424522"/>
                </a:lnTo>
                <a:lnTo>
                  <a:pt x="168532" y="447231"/>
                </a:lnTo>
                <a:lnTo>
                  <a:pt x="192481" y="465726"/>
                </a:lnTo>
                <a:lnTo>
                  <a:pt x="221570" y="478602"/>
                </a:lnTo>
                <a:lnTo>
                  <a:pt x="255098" y="484455"/>
                </a:lnTo>
                <a:lnTo>
                  <a:pt x="262458" y="486835"/>
                </a:lnTo>
                <a:lnTo>
                  <a:pt x="269118" y="490386"/>
                </a:lnTo>
                <a:lnTo>
                  <a:pt x="274375" y="495341"/>
                </a:lnTo>
                <a:lnTo>
                  <a:pt x="277529" y="501935"/>
                </a:lnTo>
                <a:lnTo>
                  <a:pt x="278464" y="508295"/>
                </a:lnTo>
                <a:lnTo>
                  <a:pt x="277529" y="515358"/>
                </a:lnTo>
                <a:lnTo>
                  <a:pt x="274725" y="521952"/>
                </a:lnTo>
                <a:lnTo>
                  <a:pt x="270053" y="526907"/>
                </a:lnTo>
                <a:lnTo>
                  <a:pt x="235008" y="550825"/>
                </a:lnTo>
                <a:lnTo>
                  <a:pt x="232961" y="551879"/>
                </a:lnTo>
                <a:close/>
              </a:path>
              <a:path w="809625" h="666750">
                <a:moveTo>
                  <a:pt x="800897" y="77413"/>
                </a:moveTo>
                <a:lnTo>
                  <a:pt x="773482" y="77413"/>
                </a:lnTo>
                <a:lnTo>
                  <a:pt x="775975" y="74915"/>
                </a:lnTo>
                <a:lnTo>
                  <a:pt x="778467" y="74915"/>
                </a:lnTo>
                <a:lnTo>
                  <a:pt x="783451" y="72418"/>
                </a:lnTo>
                <a:lnTo>
                  <a:pt x="793421" y="72418"/>
                </a:lnTo>
                <a:lnTo>
                  <a:pt x="800897" y="77413"/>
                </a:lnTo>
                <a:close/>
              </a:path>
              <a:path w="809625" h="666750">
                <a:moveTo>
                  <a:pt x="477729" y="619303"/>
                </a:moveTo>
                <a:lnTo>
                  <a:pt x="265069" y="619303"/>
                </a:lnTo>
                <a:lnTo>
                  <a:pt x="327044" y="614689"/>
                </a:lnTo>
                <a:lnTo>
                  <a:pt x="382359" y="603461"/>
                </a:lnTo>
                <a:lnTo>
                  <a:pt x="431366" y="586732"/>
                </a:lnTo>
                <a:lnTo>
                  <a:pt x="474415" y="565613"/>
                </a:lnTo>
                <a:lnTo>
                  <a:pt x="511857" y="541217"/>
                </a:lnTo>
                <a:lnTo>
                  <a:pt x="544042" y="514655"/>
                </a:lnTo>
                <a:lnTo>
                  <a:pt x="571320" y="487040"/>
                </a:lnTo>
                <a:lnTo>
                  <a:pt x="624237" y="413551"/>
                </a:lnTo>
                <a:lnTo>
                  <a:pt x="647856" y="366717"/>
                </a:lnTo>
                <a:lnTo>
                  <a:pt x="665382" y="320576"/>
                </a:lnTo>
                <a:lnTo>
                  <a:pt x="677301" y="276725"/>
                </a:lnTo>
                <a:lnTo>
                  <a:pt x="684097" y="236759"/>
                </a:lnTo>
                <a:lnTo>
                  <a:pt x="686254" y="194780"/>
                </a:lnTo>
                <a:lnTo>
                  <a:pt x="688474" y="174647"/>
                </a:lnTo>
                <a:lnTo>
                  <a:pt x="694666" y="161068"/>
                </a:lnTo>
                <a:lnTo>
                  <a:pt x="704128" y="151236"/>
                </a:lnTo>
                <a:lnTo>
                  <a:pt x="716161" y="142339"/>
                </a:lnTo>
                <a:lnTo>
                  <a:pt x="701209" y="142339"/>
                </a:lnTo>
                <a:lnTo>
                  <a:pt x="676441" y="119553"/>
                </a:lnTo>
                <a:lnTo>
                  <a:pt x="676908" y="111749"/>
                </a:lnTo>
                <a:lnTo>
                  <a:pt x="680179" y="104882"/>
                </a:lnTo>
                <a:lnTo>
                  <a:pt x="686254" y="99887"/>
                </a:lnTo>
                <a:lnTo>
                  <a:pt x="696222" y="94893"/>
                </a:lnTo>
                <a:lnTo>
                  <a:pt x="701207" y="89899"/>
                </a:lnTo>
                <a:lnTo>
                  <a:pt x="808825" y="89899"/>
                </a:lnTo>
                <a:lnTo>
                  <a:pt x="809621" y="96142"/>
                </a:lnTo>
                <a:lnTo>
                  <a:pt x="780220" y="145149"/>
                </a:lnTo>
                <a:lnTo>
                  <a:pt x="743849" y="180110"/>
                </a:lnTo>
                <a:lnTo>
                  <a:pt x="733607" y="187289"/>
                </a:lnTo>
                <a:lnTo>
                  <a:pt x="733542" y="203053"/>
                </a:lnTo>
                <a:lnTo>
                  <a:pt x="722623" y="285604"/>
                </a:lnTo>
                <a:lnTo>
                  <a:pt x="709620" y="334623"/>
                </a:lnTo>
                <a:lnTo>
                  <a:pt x="690594" y="386139"/>
                </a:lnTo>
                <a:lnTo>
                  <a:pt x="664783" y="438349"/>
                </a:lnTo>
                <a:lnTo>
                  <a:pt x="631427" y="489449"/>
                </a:lnTo>
                <a:lnTo>
                  <a:pt x="583443" y="544075"/>
                </a:lnTo>
                <a:lnTo>
                  <a:pt x="553060" y="570931"/>
                </a:lnTo>
                <a:lnTo>
                  <a:pt x="518036" y="596270"/>
                </a:lnTo>
                <a:lnTo>
                  <a:pt x="478150" y="619121"/>
                </a:lnTo>
                <a:lnTo>
                  <a:pt x="477729" y="619303"/>
                </a:lnTo>
                <a:close/>
              </a:path>
              <a:path w="809625" h="666750">
                <a:moveTo>
                  <a:pt x="399645" y="239730"/>
                </a:moveTo>
                <a:lnTo>
                  <a:pt x="397153" y="239730"/>
                </a:lnTo>
                <a:lnTo>
                  <a:pt x="345107" y="233018"/>
                </a:lnTo>
                <a:lnTo>
                  <a:pt x="295721" y="221500"/>
                </a:lnTo>
                <a:lnTo>
                  <a:pt x="248907" y="205265"/>
                </a:lnTo>
                <a:lnTo>
                  <a:pt x="204577" y="184399"/>
                </a:lnTo>
                <a:lnTo>
                  <a:pt x="162645" y="158990"/>
                </a:lnTo>
                <a:lnTo>
                  <a:pt x="123024" y="129126"/>
                </a:lnTo>
                <a:lnTo>
                  <a:pt x="85626" y="94893"/>
                </a:lnTo>
                <a:lnTo>
                  <a:pt x="156213" y="94893"/>
                </a:lnTo>
                <a:lnTo>
                  <a:pt x="165105" y="102785"/>
                </a:lnTo>
                <a:lnTo>
                  <a:pt x="202583" y="129708"/>
                </a:lnTo>
                <a:lnTo>
                  <a:pt x="242110" y="151913"/>
                </a:lnTo>
                <a:lnTo>
                  <a:pt x="283860" y="169357"/>
                </a:lnTo>
                <a:lnTo>
                  <a:pt x="328007" y="181996"/>
                </a:lnTo>
                <a:lnTo>
                  <a:pt x="374727" y="189786"/>
                </a:lnTo>
                <a:lnTo>
                  <a:pt x="424005" y="189786"/>
                </a:lnTo>
                <a:lnTo>
                  <a:pt x="424567" y="212261"/>
                </a:lnTo>
                <a:lnTo>
                  <a:pt x="422776" y="222874"/>
                </a:lnTo>
                <a:lnTo>
                  <a:pt x="417713" y="231614"/>
                </a:lnTo>
                <a:lnTo>
                  <a:pt x="409847" y="237545"/>
                </a:lnTo>
                <a:lnTo>
                  <a:pt x="399645" y="239730"/>
                </a:lnTo>
                <a:close/>
              </a:path>
              <a:path w="809625" h="666750">
                <a:moveTo>
                  <a:pt x="123010" y="284680"/>
                </a:moveTo>
                <a:lnTo>
                  <a:pt x="120518" y="284680"/>
                </a:lnTo>
                <a:lnTo>
                  <a:pt x="109809" y="282807"/>
                </a:lnTo>
                <a:lnTo>
                  <a:pt x="100268" y="280934"/>
                </a:lnTo>
                <a:lnTo>
                  <a:pt x="92129" y="279061"/>
                </a:lnTo>
                <a:lnTo>
                  <a:pt x="85626" y="277188"/>
                </a:lnTo>
                <a:lnTo>
                  <a:pt x="140206" y="277188"/>
                </a:lnTo>
                <a:lnTo>
                  <a:pt x="136094" y="280934"/>
                </a:lnTo>
                <a:lnTo>
                  <a:pt x="130019" y="283743"/>
                </a:lnTo>
                <a:lnTo>
                  <a:pt x="123010" y="284680"/>
                </a:lnTo>
                <a:close/>
              </a:path>
              <a:path w="809625" h="666750">
                <a:moveTo>
                  <a:pt x="265071" y="666749"/>
                </a:moveTo>
                <a:lnTo>
                  <a:pt x="211837" y="663773"/>
                </a:lnTo>
                <a:lnTo>
                  <a:pt x="159799" y="654923"/>
                </a:lnTo>
                <a:lnTo>
                  <a:pt x="108958" y="640319"/>
                </a:lnTo>
                <a:lnTo>
                  <a:pt x="59313" y="620082"/>
                </a:lnTo>
                <a:lnTo>
                  <a:pt x="10864" y="594331"/>
                </a:lnTo>
                <a:lnTo>
                  <a:pt x="0" y="574666"/>
                </a:lnTo>
                <a:lnTo>
                  <a:pt x="895" y="566862"/>
                </a:lnTo>
                <a:lnTo>
                  <a:pt x="4050" y="559917"/>
                </a:lnTo>
                <a:lnTo>
                  <a:pt x="9307" y="554376"/>
                </a:lnTo>
                <a:lnTo>
                  <a:pt x="15965" y="550708"/>
                </a:lnTo>
                <a:lnTo>
                  <a:pt x="23325" y="549382"/>
                </a:lnTo>
                <a:lnTo>
                  <a:pt x="25817" y="549382"/>
                </a:lnTo>
                <a:lnTo>
                  <a:pt x="31853" y="550825"/>
                </a:lnTo>
                <a:lnTo>
                  <a:pt x="38589" y="551567"/>
                </a:lnTo>
                <a:lnTo>
                  <a:pt x="45793" y="551840"/>
                </a:lnTo>
                <a:lnTo>
                  <a:pt x="232961" y="551879"/>
                </a:lnTo>
                <a:lnTo>
                  <a:pt x="197779" y="569983"/>
                </a:lnTo>
                <a:lnTo>
                  <a:pt x="158604" y="584498"/>
                </a:lnTo>
                <a:lnTo>
                  <a:pt x="118028" y="594331"/>
                </a:lnTo>
                <a:lnTo>
                  <a:pt x="153971" y="605607"/>
                </a:lnTo>
                <a:lnTo>
                  <a:pt x="190614" y="613372"/>
                </a:lnTo>
                <a:lnTo>
                  <a:pt x="227725" y="617859"/>
                </a:lnTo>
                <a:lnTo>
                  <a:pt x="265069" y="619303"/>
                </a:lnTo>
                <a:lnTo>
                  <a:pt x="477729" y="619303"/>
                </a:lnTo>
                <a:lnTo>
                  <a:pt x="433157" y="638540"/>
                </a:lnTo>
                <a:lnTo>
                  <a:pt x="382810" y="653582"/>
                </a:lnTo>
                <a:lnTo>
                  <a:pt x="326863" y="663300"/>
                </a:lnTo>
                <a:lnTo>
                  <a:pt x="265071" y="666749"/>
                </a:lnTo>
                <a:close/>
              </a:path>
            </a:pathLst>
          </a:custGeom>
          <a:solidFill>
            <a:srgbClr val="FFFFFF"/>
          </a:solidFill>
        </p:spPr>
        <p:txBody>
          <a:bodyPr wrap="square" lIns="0" tIns="0" rIns="0" bIns="0" rtlCol="0"/>
          <a:lstStyle/>
          <a:p>
            <a:endParaRPr/>
          </a:p>
        </p:txBody>
      </p:sp>
      <p:sp>
        <p:nvSpPr>
          <p:cNvPr id="23" name="bg object 23"/>
          <p:cNvSpPr/>
          <p:nvPr/>
        </p:nvSpPr>
        <p:spPr>
          <a:xfrm>
            <a:off x="13107503" y="1084999"/>
            <a:ext cx="1771650" cy="1771650"/>
          </a:xfrm>
          <a:custGeom>
            <a:avLst/>
            <a:gdLst/>
            <a:ahLst/>
            <a:cxnLst/>
            <a:rect l="l" t="t" r="r" b="b"/>
            <a:pathLst>
              <a:path w="1771650" h="1771650">
                <a:moveTo>
                  <a:pt x="884575" y="1771649"/>
                </a:moveTo>
                <a:lnTo>
                  <a:pt x="0" y="884575"/>
                </a:lnTo>
                <a:lnTo>
                  <a:pt x="884575" y="0"/>
                </a:lnTo>
                <a:lnTo>
                  <a:pt x="1771649" y="884575"/>
                </a:lnTo>
                <a:lnTo>
                  <a:pt x="884575" y="1771649"/>
                </a:lnTo>
                <a:close/>
              </a:path>
            </a:pathLst>
          </a:custGeom>
          <a:solidFill>
            <a:srgbClr val="6FB0D9"/>
          </a:solidFill>
        </p:spPr>
        <p:txBody>
          <a:bodyPr wrap="square" lIns="0" tIns="0" rIns="0" bIns="0" rtlCol="0"/>
          <a:lstStyle/>
          <a:p>
            <a:endParaRPr/>
          </a:p>
        </p:txBody>
      </p:sp>
      <p:sp>
        <p:nvSpPr>
          <p:cNvPr id="24" name="bg object 24"/>
          <p:cNvSpPr/>
          <p:nvPr/>
        </p:nvSpPr>
        <p:spPr>
          <a:xfrm>
            <a:off x="13703111" y="1853978"/>
            <a:ext cx="143510" cy="429895"/>
          </a:xfrm>
          <a:custGeom>
            <a:avLst/>
            <a:gdLst/>
            <a:ahLst/>
            <a:cxnLst/>
            <a:rect l="l" t="t" r="r" b="b"/>
            <a:pathLst>
              <a:path w="143509" h="429894">
                <a:moveTo>
                  <a:pt x="120610" y="429676"/>
                </a:moveTo>
                <a:lnTo>
                  <a:pt x="25127" y="429676"/>
                </a:lnTo>
                <a:lnTo>
                  <a:pt x="14841" y="428970"/>
                </a:lnTo>
                <a:lnTo>
                  <a:pt x="6910" y="424023"/>
                </a:lnTo>
                <a:lnTo>
                  <a:pt x="1806" y="416249"/>
                </a:lnTo>
                <a:lnTo>
                  <a:pt x="0" y="407062"/>
                </a:lnTo>
                <a:lnTo>
                  <a:pt x="0" y="22614"/>
                </a:lnTo>
                <a:lnTo>
                  <a:pt x="2159" y="13780"/>
                </a:lnTo>
                <a:lnTo>
                  <a:pt x="7852" y="6595"/>
                </a:lnTo>
                <a:lnTo>
                  <a:pt x="15900" y="1766"/>
                </a:lnTo>
                <a:lnTo>
                  <a:pt x="25127" y="0"/>
                </a:lnTo>
                <a:lnTo>
                  <a:pt x="120610" y="0"/>
                </a:lnTo>
                <a:lnTo>
                  <a:pt x="129444" y="706"/>
                </a:lnTo>
                <a:lnTo>
                  <a:pt x="136629" y="5653"/>
                </a:lnTo>
                <a:lnTo>
                  <a:pt x="141458" y="13427"/>
                </a:lnTo>
                <a:lnTo>
                  <a:pt x="143225" y="22614"/>
                </a:lnTo>
                <a:lnTo>
                  <a:pt x="143225" y="47741"/>
                </a:lnTo>
                <a:lnTo>
                  <a:pt x="47740" y="47741"/>
                </a:lnTo>
                <a:lnTo>
                  <a:pt x="47740" y="381934"/>
                </a:lnTo>
                <a:lnTo>
                  <a:pt x="143225" y="381934"/>
                </a:lnTo>
                <a:lnTo>
                  <a:pt x="143225" y="407062"/>
                </a:lnTo>
                <a:lnTo>
                  <a:pt x="142518" y="415896"/>
                </a:lnTo>
                <a:lnTo>
                  <a:pt x="137571" y="423080"/>
                </a:lnTo>
                <a:lnTo>
                  <a:pt x="129797" y="427910"/>
                </a:lnTo>
                <a:lnTo>
                  <a:pt x="120610" y="429676"/>
                </a:lnTo>
                <a:close/>
              </a:path>
              <a:path w="143509" h="429894">
                <a:moveTo>
                  <a:pt x="143225" y="381934"/>
                </a:moveTo>
                <a:lnTo>
                  <a:pt x="95483" y="381934"/>
                </a:lnTo>
                <a:lnTo>
                  <a:pt x="95483" y="47741"/>
                </a:lnTo>
                <a:lnTo>
                  <a:pt x="143225" y="47741"/>
                </a:lnTo>
                <a:lnTo>
                  <a:pt x="143225" y="381934"/>
                </a:lnTo>
                <a:close/>
              </a:path>
            </a:pathLst>
          </a:custGeom>
          <a:solidFill>
            <a:srgbClr val="FFFFFF"/>
          </a:solidFill>
        </p:spPr>
        <p:txBody>
          <a:bodyPr wrap="square" lIns="0" tIns="0" rIns="0" bIns="0" rtlCol="0"/>
          <a:lstStyle/>
          <a:p>
            <a:endParaRPr/>
          </a:p>
        </p:txBody>
      </p:sp>
      <p:pic>
        <p:nvPicPr>
          <p:cNvPr id="25" name="bg object 25"/>
          <p:cNvPicPr/>
          <p:nvPr/>
        </p:nvPicPr>
        <p:blipFill>
          <a:blip r:embed="rId2" cstate="print"/>
          <a:stretch>
            <a:fillRect/>
          </a:stretch>
        </p:blipFill>
        <p:spPr>
          <a:xfrm>
            <a:off x="13703111" y="1660496"/>
            <a:ext cx="143225" cy="143225"/>
          </a:xfrm>
          <a:prstGeom prst="rect">
            <a:avLst/>
          </a:prstGeom>
        </p:spPr>
      </p:pic>
      <p:sp>
        <p:nvSpPr>
          <p:cNvPr id="26" name="bg object 26"/>
          <p:cNvSpPr/>
          <p:nvPr/>
        </p:nvSpPr>
        <p:spPr>
          <a:xfrm>
            <a:off x="13582498" y="1562505"/>
            <a:ext cx="819150" cy="819150"/>
          </a:xfrm>
          <a:custGeom>
            <a:avLst/>
            <a:gdLst/>
            <a:ahLst/>
            <a:cxnLst/>
            <a:rect l="l" t="t" r="r" b="b"/>
            <a:pathLst>
              <a:path w="819150" h="819150">
                <a:moveTo>
                  <a:pt x="696023" y="439724"/>
                </a:moveTo>
                <a:lnTo>
                  <a:pt x="690168" y="397535"/>
                </a:lnTo>
                <a:lnTo>
                  <a:pt x="673354" y="359676"/>
                </a:lnTo>
                <a:lnTo>
                  <a:pt x="653910" y="336702"/>
                </a:lnTo>
                <a:lnTo>
                  <a:pt x="648284" y="330060"/>
                </a:lnTo>
                <a:lnTo>
                  <a:pt x="648284" y="439724"/>
                </a:lnTo>
                <a:lnTo>
                  <a:pt x="648284" y="673417"/>
                </a:lnTo>
                <a:lnTo>
                  <a:pt x="600532" y="673417"/>
                </a:lnTo>
                <a:lnTo>
                  <a:pt x="600532" y="482447"/>
                </a:lnTo>
                <a:lnTo>
                  <a:pt x="593039" y="445262"/>
                </a:lnTo>
                <a:lnTo>
                  <a:pt x="585914" y="434708"/>
                </a:lnTo>
                <a:lnTo>
                  <a:pt x="572579" y="414909"/>
                </a:lnTo>
                <a:lnTo>
                  <a:pt x="542226" y="394462"/>
                </a:lnTo>
                <a:lnTo>
                  <a:pt x="505053" y="386956"/>
                </a:lnTo>
                <a:lnTo>
                  <a:pt x="467868" y="394462"/>
                </a:lnTo>
                <a:lnTo>
                  <a:pt x="437527" y="414909"/>
                </a:lnTo>
                <a:lnTo>
                  <a:pt x="417068" y="445262"/>
                </a:lnTo>
                <a:lnTo>
                  <a:pt x="409575" y="482447"/>
                </a:lnTo>
                <a:lnTo>
                  <a:pt x="409575" y="673417"/>
                </a:lnTo>
                <a:lnTo>
                  <a:pt x="359308" y="673417"/>
                </a:lnTo>
                <a:lnTo>
                  <a:pt x="359308" y="339217"/>
                </a:lnTo>
                <a:lnTo>
                  <a:pt x="409575" y="339217"/>
                </a:lnTo>
                <a:lnTo>
                  <a:pt x="409575" y="361835"/>
                </a:lnTo>
                <a:lnTo>
                  <a:pt x="410514" y="368896"/>
                </a:lnTo>
                <a:lnTo>
                  <a:pt x="413334" y="375031"/>
                </a:lnTo>
                <a:lnTo>
                  <a:pt x="418045" y="380212"/>
                </a:lnTo>
                <a:lnTo>
                  <a:pt x="424649" y="384441"/>
                </a:lnTo>
                <a:lnTo>
                  <a:pt x="427151" y="384441"/>
                </a:lnTo>
                <a:lnTo>
                  <a:pt x="429666" y="386956"/>
                </a:lnTo>
                <a:lnTo>
                  <a:pt x="437210" y="386956"/>
                </a:lnTo>
                <a:lnTo>
                  <a:pt x="444741" y="384441"/>
                </a:lnTo>
                <a:lnTo>
                  <a:pt x="449770" y="379425"/>
                </a:lnTo>
                <a:lnTo>
                  <a:pt x="459828" y="366864"/>
                </a:lnTo>
                <a:lnTo>
                  <a:pt x="476631" y="353669"/>
                </a:lnTo>
                <a:lnTo>
                  <a:pt x="496252" y="344246"/>
                </a:lnTo>
                <a:lnTo>
                  <a:pt x="515378" y="339217"/>
                </a:lnTo>
                <a:lnTo>
                  <a:pt x="517779" y="338594"/>
                </a:lnTo>
                <a:lnTo>
                  <a:pt x="540232" y="336702"/>
                </a:lnTo>
                <a:lnTo>
                  <a:pt x="552792" y="336702"/>
                </a:lnTo>
                <a:lnTo>
                  <a:pt x="597395" y="352806"/>
                </a:lnTo>
                <a:lnTo>
                  <a:pt x="642315" y="406361"/>
                </a:lnTo>
                <a:lnTo>
                  <a:pt x="648284" y="439724"/>
                </a:lnTo>
                <a:lnTo>
                  <a:pt x="648284" y="330060"/>
                </a:lnTo>
                <a:lnTo>
                  <a:pt x="646633" y="328104"/>
                </a:lnTo>
                <a:lnTo>
                  <a:pt x="621525" y="311581"/>
                </a:lnTo>
                <a:lnTo>
                  <a:pt x="611111" y="304723"/>
                </a:lnTo>
                <a:lnTo>
                  <a:pt x="567880" y="291477"/>
                </a:lnTo>
                <a:lnTo>
                  <a:pt x="540232" y="288963"/>
                </a:lnTo>
                <a:lnTo>
                  <a:pt x="517728" y="290372"/>
                </a:lnTo>
                <a:lnTo>
                  <a:pt x="495947" y="294614"/>
                </a:lnTo>
                <a:lnTo>
                  <a:pt x="475564" y="301688"/>
                </a:lnTo>
                <a:lnTo>
                  <a:pt x="457314" y="311581"/>
                </a:lnTo>
                <a:lnTo>
                  <a:pt x="454088" y="303136"/>
                </a:lnTo>
                <a:lnTo>
                  <a:pt x="448513" y="296811"/>
                </a:lnTo>
                <a:lnTo>
                  <a:pt x="441058" y="292849"/>
                </a:lnTo>
                <a:lnTo>
                  <a:pt x="432181" y="291477"/>
                </a:lnTo>
                <a:lnTo>
                  <a:pt x="336702" y="291477"/>
                </a:lnTo>
                <a:lnTo>
                  <a:pt x="327469" y="293243"/>
                </a:lnTo>
                <a:lnTo>
                  <a:pt x="319430" y="298069"/>
                </a:lnTo>
                <a:lnTo>
                  <a:pt x="313728" y="305257"/>
                </a:lnTo>
                <a:lnTo>
                  <a:pt x="311569" y="314096"/>
                </a:lnTo>
                <a:lnTo>
                  <a:pt x="311569" y="698538"/>
                </a:lnTo>
                <a:lnTo>
                  <a:pt x="313385" y="707720"/>
                </a:lnTo>
                <a:lnTo>
                  <a:pt x="318477" y="715505"/>
                </a:lnTo>
                <a:lnTo>
                  <a:pt x="326415" y="720445"/>
                </a:lnTo>
                <a:lnTo>
                  <a:pt x="336702" y="721156"/>
                </a:lnTo>
                <a:lnTo>
                  <a:pt x="432181" y="721156"/>
                </a:lnTo>
                <a:lnTo>
                  <a:pt x="441413" y="719391"/>
                </a:lnTo>
                <a:lnTo>
                  <a:pt x="449453" y="714552"/>
                </a:lnTo>
                <a:lnTo>
                  <a:pt x="455155" y="707377"/>
                </a:lnTo>
                <a:lnTo>
                  <a:pt x="457314" y="698538"/>
                </a:lnTo>
                <a:lnTo>
                  <a:pt x="457314" y="673417"/>
                </a:lnTo>
                <a:lnTo>
                  <a:pt x="457314" y="482447"/>
                </a:lnTo>
                <a:lnTo>
                  <a:pt x="461238" y="463321"/>
                </a:lnTo>
                <a:lnTo>
                  <a:pt x="471754" y="448208"/>
                </a:lnTo>
                <a:lnTo>
                  <a:pt x="486994" y="438277"/>
                </a:lnTo>
                <a:lnTo>
                  <a:pt x="505053" y="434708"/>
                </a:lnTo>
                <a:lnTo>
                  <a:pt x="524179" y="438632"/>
                </a:lnTo>
                <a:lnTo>
                  <a:pt x="539292" y="449148"/>
                </a:lnTo>
                <a:lnTo>
                  <a:pt x="549224" y="464388"/>
                </a:lnTo>
                <a:lnTo>
                  <a:pt x="552792" y="482447"/>
                </a:lnTo>
                <a:lnTo>
                  <a:pt x="552792" y="698538"/>
                </a:lnTo>
                <a:lnTo>
                  <a:pt x="554558" y="707720"/>
                </a:lnTo>
                <a:lnTo>
                  <a:pt x="559396" y="715505"/>
                </a:lnTo>
                <a:lnTo>
                  <a:pt x="566572" y="720445"/>
                </a:lnTo>
                <a:lnTo>
                  <a:pt x="575411" y="721156"/>
                </a:lnTo>
                <a:lnTo>
                  <a:pt x="673404" y="721156"/>
                </a:lnTo>
                <a:lnTo>
                  <a:pt x="682599" y="719391"/>
                </a:lnTo>
                <a:lnTo>
                  <a:pt x="690372" y="714552"/>
                </a:lnTo>
                <a:lnTo>
                  <a:pt x="695312" y="707377"/>
                </a:lnTo>
                <a:lnTo>
                  <a:pt x="696023" y="698538"/>
                </a:lnTo>
                <a:lnTo>
                  <a:pt x="696023" y="673417"/>
                </a:lnTo>
                <a:lnTo>
                  <a:pt x="696023" y="439724"/>
                </a:lnTo>
                <a:close/>
              </a:path>
              <a:path w="819150" h="819150">
                <a:moveTo>
                  <a:pt x="819150" y="123126"/>
                </a:moveTo>
                <a:lnTo>
                  <a:pt x="809447" y="76682"/>
                </a:lnTo>
                <a:lnTo>
                  <a:pt x="789673" y="47739"/>
                </a:lnTo>
                <a:lnTo>
                  <a:pt x="783018" y="38011"/>
                </a:lnTo>
                <a:lnTo>
                  <a:pt x="768896" y="28308"/>
                </a:lnTo>
                <a:lnTo>
                  <a:pt x="768896" y="123126"/>
                </a:lnTo>
                <a:lnTo>
                  <a:pt x="768896" y="698538"/>
                </a:lnTo>
                <a:lnTo>
                  <a:pt x="763155" y="726884"/>
                </a:lnTo>
                <a:lnTo>
                  <a:pt x="747534" y="750049"/>
                </a:lnTo>
                <a:lnTo>
                  <a:pt x="724369" y="765670"/>
                </a:lnTo>
                <a:lnTo>
                  <a:pt x="696023" y="771410"/>
                </a:lnTo>
                <a:lnTo>
                  <a:pt x="120599" y="771410"/>
                </a:lnTo>
                <a:lnTo>
                  <a:pt x="92252" y="765670"/>
                </a:lnTo>
                <a:lnTo>
                  <a:pt x="69100" y="750049"/>
                </a:lnTo>
                <a:lnTo>
                  <a:pt x="53467" y="726884"/>
                </a:lnTo>
                <a:lnTo>
                  <a:pt x="47739" y="698538"/>
                </a:lnTo>
                <a:lnTo>
                  <a:pt x="47739" y="123126"/>
                </a:lnTo>
                <a:lnTo>
                  <a:pt x="53467" y="94742"/>
                </a:lnTo>
                <a:lnTo>
                  <a:pt x="69088" y="71297"/>
                </a:lnTo>
                <a:lnTo>
                  <a:pt x="92252" y="54927"/>
                </a:lnTo>
                <a:lnTo>
                  <a:pt x="120599" y="47739"/>
                </a:lnTo>
                <a:lnTo>
                  <a:pt x="696023" y="47739"/>
                </a:lnTo>
                <a:lnTo>
                  <a:pt x="724369" y="53517"/>
                </a:lnTo>
                <a:lnTo>
                  <a:pt x="747534" y="69418"/>
                </a:lnTo>
                <a:lnTo>
                  <a:pt x="763155" y="93319"/>
                </a:lnTo>
                <a:lnTo>
                  <a:pt x="768896" y="123126"/>
                </a:lnTo>
                <a:lnTo>
                  <a:pt x="768896" y="28308"/>
                </a:lnTo>
                <a:lnTo>
                  <a:pt x="743877" y="11112"/>
                </a:lnTo>
                <a:lnTo>
                  <a:pt x="696023" y="0"/>
                </a:lnTo>
                <a:lnTo>
                  <a:pt x="120599" y="0"/>
                </a:lnTo>
                <a:lnTo>
                  <a:pt x="74193" y="9702"/>
                </a:lnTo>
                <a:lnTo>
                  <a:pt x="35801" y="36118"/>
                </a:lnTo>
                <a:lnTo>
                  <a:pt x="9652" y="75260"/>
                </a:lnTo>
                <a:lnTo>
                  <a:pt x="0" y="123126"/>
                </a:lnTo>
                <a:lnTo>
                  <a:pt x="0" y="698538"/>
                </a:lnTo>
                <a:lnTo>
                  <a:pt x="9652" y="744943"/>
                </a:lnTo>
                <a:lnTo>
                  <a:pt x="35801" y="783348"/>
                </a:lnTo>
                <a:lnTo>
                  <a:pt x="74193" y="809498"/>
                </a:lnTo>
                <a:lnTo>
                  <a:pt x="120599" y="819150"/>
                </a:lnTo>
                <a:lnTo>
                  <a:pt x="696023" y="819150"/>
                </a:lnTo>
                <a:lnTo>
                  <a:pt x="742467" y="809498"/>
                </a:lnTo>
                <a:lnTo>
                  <a:pt x="781138" y="783348"/>
                </a:lnTo>
                <a:lnTo>
                  <a:pt x="789495" y="771410"/>
                </a:lnTo>
                <a:lnTo>
                  <a:pt x="808037" y="744943"/>
                </a:lnTo>
                <a:lnTo>
                  <a:pt x="819150" y="698538"/>
                </a:lnTo>
                <a:lnTo>
                  <a:pt x="819150" y="123126"/>
                </a:lnTo>
                <a:close/>
              </a:path>
            </a:pathLst>
          </a:custGeom>
          <a:solidFill>
            <a:srgbClr val="FFFFFF"/>
          </a:solidFill>
        </p:spPr>
        <p:txBody>
          <a:bodyPr wrap="square" lIns="0" tIns="0" rIns="0" bIns="0" rtlCol="0"/>
          <a:lstStyle/>
          <a:p>
            <a:endParaRPr/>
          </a:p>
        </p:txBody>
      </p:sp>
      <p:sp>
        <p:nvSpPr>
          <p:cNvPr id="27" name="bg object 27"/>
          <p:cNvSpPr/>
          <p:nvPr/>
        </p:nvSpPr>
        <p:spPr>
          <a:xfrm>
            <a:off x="11125001" y="1084999"/>
            <a:ext cx="1771650" cy="1771650"/>
          </a:xfrm>
          <a:custGeom>
            <a:avLst/>
            <a:gdLst/>
            <a:ahLst/>
            <a:cxnLst/>
            <a:rect l="l" t="t" r="r" b="b"/>
            <a:pathLst>
              <a:path w="1771650" h="1771650">
                <a:moveTo>
                  <a:pt x="887074" y="1771649"/>
                </a:moveTo>
                <a:lnTo>
                  <a:pt x="0" y="884575"/>
                </a:lnTo>
                <a:lnTo>
                  <a:pt x="887073" y="0"/>
                </a:lnTo>
                <a:lnTo>
                  <a:pt x="1771649" y="884575"/>
                </a:lnTo>
                <a:lnTo>
                  <a:pt x="887074" y="1771649"/>
                </a:lnTo>
                <a:close/>
              </a:path>
            </a:pathLst>
          </a:custGeom>
          <a:solidFill>
            <a:srgbClr val="484B67"/>
          </a:solidFill>
        </p:spPr>
        <p:txBody>
          <a:bodyPr wrap="square" lIns="0" tIns="0" rIns="0" bIns="0" rtlCol="0"/>
          <a:lstStyle/>
          <a:p>
            <a:endParaRPr/>
          </a:p>
        </p:txBody>
      </p:sp>
      <p:sp>
        <p:nvSpPr>
          <p:cNvPr id="28" name="bg object 28"/>
          <p:cNvSpPr/>
          <p:nvPr/>
        </p:nvSpPr>
        <p:spPr>
          <a:xfrm>
            <a:off x="11604993" y="1562505"/>
            <a:ext cx="819150" cy="819150"/>
          </a:xfrm>
          <a:custGeom>
            <a:avLst/>
            <a:gdLst/>
            <a:ahLst/>
            <a:cxnLst/>
            <a:rect l="l" t="t" r="r" b="b"/>
            <a:pathLst>
              <a:path w="819150" h="819150">
                <a:moveTo>
                  <a:pt x="577926" y="409536"/>
                </a:moveTo>
                <a:lnTo>
                  <a:pt x="571919" y="364782"/>
                </a:lnTo>
                <a:lnTo>
                  <a:pt x="554939" y="324573"/>
                </a:lnTo>
                <a:lnTo>
                  <a:pt x="530186" y="292544"/>
                </a:lnTo>
                <a:lnTo>
                  <a:pt x="530186" y="409536"/>
                </a:lnTo>
                <a:lnTo>
                  <a:pt x="520877" y="455930"/>
                </a:lnTo>
                <a:lnTo>
                  <a:pt x="495325" y="494334"/>
                </a:lnTo>
                <a:lnTo>
                  <a:pt x="457047" y="520471"/>
                </a:lnTo>
                <a:lnTo>
                  <a:pt x="409575" y="530136"/>
                </a:lnTo>
                <a:lnTo>
                  <a:pt x="363169" y="520827"/>
                </a:lnTo>
                <a:lnTo>
                  <a:pt x="324777" y="495274"/>
                </a:lnTo>
                <a:lnTo>
                  <a:pt x="298627" y="456996"/>
                </a:lnTo>
                <a:lnTo>
                  <a:pt x="288963" y="409536"/>
                </a:lnTo>
                <a:lnTo>
                  <a:pt x="298272" y="363169"/>
                </a:lnTo>
                <a:lnTo>
                  <a:pt x="323824" y="325056"/>
                </a:lnTo>
                <a:lnTo>
                  <a:pt x="362102" y="299656"/>
                </a:lnTo>
                <a:lnTo>
                  <a:pt x="409575" y="291452"/>
                </a:lnTo>
                <a:lnTo>
                  <a:pt x="455980" y="300710"/>
                </a:lnTo>
                <a:lnTo>
                  <a:pt x="494385" y="325996"/>
                </a:lnTo>
                <a:lnTo>
                  <a:pt x="520522" y="363524"/>
                </a:lnTo>
                <a:lnTo>
                  <a:pt x="530186" y="409536"/>
                </a:lnTo>
                <a:lnTo>
                  <a:pt x="530186" y="292544"/>
                </a:lnTo>
                <a:lnTo>
                  <a:pt x="494538" y="264185"/>
                </a:lnTo>
                <a:lnTo>
                  <a:pt x="454329" y="247205"/>
                </a:lnTo>
                <a:lnTo>
                  <a:pt x="409575" y="241198"/>
                </a:lnTo>
                <a:lnTo>
                  <a:pt x="364820" y="247205"/>
                </a:lnTo>
                <a:lnTo>
                  <a:pt x="324612" y="264185"/>
                </a:lnTo>
                <a:lnTo>
                  <a:pt x="290537" y="290499"/>
                </a:lnTo>
                <a:lnTo>
                  <a:pt x="264210" y="324573"/>
                </a:lnTo>
                <a:lnTo>
                  <a:pt x="247230" y="364782"/>
                </a:lnTo>
                <a:lnTo>
                  <a:pt x="241223" y="409536"/>
                </a:lnTo>
                <a:lnTo>
                  <a:pt x="247230" y="454279"/>
                </a:lnTo>
                <a:lnTo>
                  <a:pt x="264210" y="494487"/>
                </a:lnTo>
                <a:lnTo>
                  <a:pt x="290537" y="528561"/>
                </a:lnTo>
                <a:lnTo>
                  <a:pt x="324612" y="554888"/>
                </a:lnTo>
                <a:lnTo>
                  <a:pt x="364820" y="571855"/>
                </a:lnTo>
                <a:lnTo>
                  <a:pt x="409575" y="577875"/>
                </a:lnTo>
                <a:lnTo>
                  <a:pt x="454329" y="571855"/>
                </a:lnTo>
                <a:lnTo>
                  <a:pt x="494538" y="554888"/>
                </a:lnTo>
                <a:lnTo>
                  <a:pt x="526580" y="530136"/>
                </a:lnTo>
                <a:lnTo>
                  <a:pt x="554939" y="494487"/>
                </a:lnTo>
                <a:lnTo>
                  <a:pt x="571919" y="454279"/>
                </a:lnTo>
                <a:lnTo>
                  <a:pt x="577926" y="409536"/>
                </a:lnTo>
                <a:close/>
              </a:path>
              <a:path w="819150" h="819150">
                <a:moveTo>
                  <a:pt x="723671" y="218579"/>
                </a:moveTo>
                <a:lnTo>
                  <a:pt x="713968" y="172186"/>
                </a:lnTo>
                <a:lnTo>
                  <a:pt x="695756" y="145719"/>
                </a:lnTo>
                <a:lnTo>
                  <a:pt x="687552" y="133794"/>
                </a:lnTo>
                <a:lnTo>
                  <a:pt x="673417" y="124358"/>
                </a:lnTo>
                <a:lnTo>
                  <a:pt x="673417" y="218579"/>
                </a:lnTo>
                <a:lnTo>
                  <a:pt x="673417" y="602996"/>
                </a:lnTo>
                <a:lnTo>
                  <a:pt x="667677" y="631342"/>
                </a:lnTo>
                <a:lnTo>
                  <a:pt x="652056" y="654494"/>
                </a:lnTo>
                <a:lnTo>
                  <a:pt x="628891" y="670128"/>
                </a:lnTo>
                <a:lnTo>
                  <a:pt x="600544" y="675855"/>
                </a:lnTo>
                <a:lnTo>
                  <a:pt x="216090" y="675855"/>
                </a:lnTo>
                <a:lnTo>
                  <a:pt x="187744" y="670128"/>
                </a:lnTo>
                <a:lnTo>
                  <a:pt x="164579" y="654494"/>
                </a:lnTo>
                <a:lnTo>
                  <a:pt x="148958" y="631342"/>
                </a:lnTo>
                <a:lnTo>
                  <a:pt x="143230" y="602996"/>
                </a:lnTo>
                <a:lnTo>
                  <a:pt x="143230" y="218579"/>
                </a:lnTo>
                <a:lnTo>
                  <a:pt x="148958" y="190246"/>
                </a:lnTo>
                <a:lnTo>
                  <a:pt x="164579" y="167081"/>
                </a:lnTo>
                <a:lnTo>
                  <a:pt x="187744" y="151460"/>
                </a:lnTo>
                <a:lnTo>
                  <a:pt x="216090" y="145719"/>
                </a:lnTo>
                <a:lnTo>
                  <a:pt x="600544" y="145719"/>
                </a:lnTo>
                <a:lnTo>
                  <a:pt x="628891" y="151460"/>
                </a:lnTo>
                <a:lnTo>
                  <a:pt x="652056" y="167081"/>
                </a:lnTo>
                <a:lnTo>
                  <a:pt x="667677" y="190246"/>
                </a:lnTo>
                <a:lnTo>
                  <a:pt x="673417" y="218579"/>
                </a:lnTo>
                <a:lnTo>
                  <a:pt x="673417" y="124358"/>
                </a:lnTo>
                <a:lnTo>
                  <a:pt x="648398" y="107645"/>
                </a:lnTo>
                <a:lnTo>
                  <a:pt x="600544" y="97980"/>
                </a:lnTo>
                <a:lnTo>
                  <a:pt x="216090" y="97980"/>
                </a:lnTo>
                <a:lnTo>
                  <a:pt x="169684" y="107645"/>
                </a:lnTo>
                <a:lnTo>
                  <a:pt x="131292" y="133794"/>
                </a:lnTo>
                <a:lnTo>
                  <a:pt x="105143" y="172186"/>
                </a:lnTo>
                <a:lnTo>
                  <a:pt x="95478" y="218579"/>
                </a:lnTo>
                <a:lnTo>
                  <a:pt x="95478" y="602996"/>
                </a:lnTo>
                <a:lnTo>
                  <a:pt x="105143" y="649401"/>
                </a:lnTo>
                <a:lnTo>
                  <a:pt x="131292" y="687793"/>
                </a:lnTo>
                <a:lnTo>
                  <a:pt x="169684" y="713930"/>
                </a:lnTo>
                <a:lnTo>
                  <a:pt x="216090" y="723595"/>
                </a:lnTo>
                <a:lnTo>
                  <a:pt x="600544" y="723595"/>
                </a:lnTo>
                <a:lnTo>
                  <a:pt x="646988" y="713930"/>
                </a:lnTo>
                <a:lnTo>
                  <a:pt x="685660" y="687793"/>
                </a:lnTo>
                <a:lnTo>
                  <a:pt x="694016" y="675855"/>
                </a:lnTo>
                <a:lnTo>
                  <a:pt x="712558" y="649401"/>
                </a:lnTo>
                <a:lnTo>
                  <a:pt x="723671" y="602996"/>
                </a:lnTo>
                <a:lnTo>
                  <a:pt x="723671" y="218579"/>
                </a:lnTo>
                <a:close/>
              </a:path>
              <a:path w="819150" h="819150">
                <a:moveTo>
                  <a:pt x="819150" y="120599"/>
                </a:moveTo>
                <a:lnTo>
                  <a:pt x="809840" y="74193"/>
                </a:lnTo>
                <a:lnTo>
                  <a:pt x="792226" y="47739"/>
                </a:lnTo>
                <a:lnTo>
                  <a:pt x="784288" y="35801"/>
                </a:lnTo>
                <a:lnTo>
                  <a:pt x="771410" y="27012"/>
                </a:lnTo>
                <a:lnTo>
                  <a:pt x="771410" y="120599"/>
                </a:lnTo>
                <a:lnTo>
                  <a:pt x="771410" y="700976"/>
                </a:lnTo>
                <a:lnTo>
                  <a:pt x="765670" y="729284"/>
                </a:lnTo>
                <a:lnTo>
                  <a:pt x="750049" y="752170"/>
                </a:lnTo>
                <a:lnTo>
                  <a:pt x="726884" y="767054"/>
                </a:lnTo>
                <a:lnTo>
                  <a:pt x="698538" y="771334"/>
                </a:lnTo>
                <a:lnTo>
                  <a:pt x="120611" y="771334"/>
                </a:lnTo>
                <a:lnTo>
                  <a:pt x="92265" y="765632"/>
                </a:lnTo>
                <a:lnTo>
                  <a:pt x="69100" y="750290"/>
                </a:lnTo>
                <a:lnTo>
                  <a:pt x="53479" y="727875"/>
                </a:lnTo>
                <a:lnTo>
                  <a:pt x="47739" y="700976"/>
                </a:lnTo>
                <a:lnTo>
                  <a:pt x="47739" y="120599"/>
                </a:lnTo>
                <a:lnTo>
                  <a:pt x="53479" y="92252"/>
                </a:lnTo>
                <a:lnTo>
                  <a:pt x="69100" y="69088"/>
                </a:lnTo>
                <a:lnTo>
                  <a:pt x="92265" y="53467"/>
                </a:lnTo>
                <a:lnTo>
                  <a:pt x="120611" y="47739"/>
                </a:lnTo>
                <a:lnTo>
                  <a:pt x="698538" y="47739"/>
                </a:lnTo>
                <a:lnTo>
                  <a:pt x="726884" y="53467"/>
                </a:lnTo>
                <a:lnTo>
                  <a:pt x="750049" y="69088"/>
                </a:lnTo>
                <a:lnTo>
                  <a:pt x="765670" y="92252"/>
                </a:lnTo>
                <a:lnTo>
                  <a:pt x="771410" y="120599"/>
                </a:lnTo>
                <a:lnTo>
                  <a:pt x="771410" y="27012"/>
                </a:lnTo>
                <a:lnTo>
                  <a:pt x="746010" y="9652"/>
                </a:lnTo>
                <a:lnTo>
                  <a:pt x="698538" y="0"/>
                </a:lnTo>
                <a:lnTo>
                  <a:pt x="120611" y="0"/>
                </a:lnTo>
                <a:lnTo>
                  <a:pt x="74206" y="9309"/>
                </a:lnTo>
                <a:lnTo>
                  <a:pt x="35801" y="34861"/>
                </a:lnTo>
                <a:lnTo>
                  <a:pt x="9664" y="73139"/>
                </a:lnTo>
                <a:lnTo>
                  <a:pt x="0" y="120599"/>
                </a:lnTo>
                <a:lnTo>
                  <a:pt x="0" y="700976"/>
                </a:lnTo>
                <a:lnTo>
                  <a:pt x="9309" y="747344"/>
                </a:lnTo>
                <a:lnTo>
                  <a:pt x="34861" y="785469"/>
                </a:lnTo>
                <a:lnTo>
                  <a:pt x="73139" y="810856"/>
                </a:lnTo>
                <a:lnTo>
                  <a:pt x="120611" y="819073"/>
                </a:lnTo>
                <a:lnTo>
                  <a:pt x="698538" y="819073"/>
                </a:lnTo>
                <a:lnTo>
                  <a:pt x="744943" y="809802"/>
                </a:lnTo>
                <a:lnTo>
                  <a:pt x="783348" y="784517"/>
                </a:lnTo>
                <a:lnTo>
                  <a:pt x="792530" y="771334"/>
                </a:lnTo>
                <a:lnTo>
                  <a:pt x="809498" y="746988"/>
                </a:lnTo>
                <a:lnTo>
                  <a:pt x="819150" y="700976"/>
                </a:lnTo>
                <a:lnTo>
                  <a:pt x="819150" y="120599"/>
                </a:lnTo>
                <a:close/>
              </a:path>
            </a:pathLst>
          </a:custGeom>
          <a:solidFill>
            <a:srgbClr val="FFFFFF"/>
          </a:solidFill>
        </p:spPr>
        <p:txBody>
          <a:bodyPr wrap="square" lIns="0" tIns="0" rIns="0" bIns="0" rtlCol="0"/>
          <a:lstStyle/>
          <a:p>
            <a:endParaRPr/>
          </a:p>
        </p:txBody>
      </p:sp>
      <p:pic>
        <p:nvPicPr>
          <p:cNvPr id="29" name="bg object 29"/>
          <p:cNvPicPr/>
          <p:nvPr/>
        </p:nvPicPr>
        <p:blipFill>
          <a:blip r:embed="rId3" cstate="print"/>
          <a:stretch>
            <a:fillRect/>
          </a:stretch>
        </p:blipFill>
        <p:spPr>
          <a:xfrm>
            <a:off x="12135188" y="1755962"/>
            <a:ext cx="95483" cy="97986"/>
          </a:xfrm>
          <a:prstGeom prst="rect">
            <a:avLst/>
          </a:prstGeom>
        </p:spPr>
      </p:pic>
      <p:sp>
        <p:nvSpPr>
          <p:cNvPr id="2" name="Holder 2"/>
          <p:cNvSpPr>
            <a:spLocks noGrp="1"/>
          </p:cNvSpPr>
          <p:nvPr>
            <p:ph type="title"/>
          </p:nvPr>
        </p:nvSpPr>
        <p:spPr/>
        <p:txBody>
          <a:bodyPr lIns="0" tIns="0" rIns="0" bIns="0"/>
          <a:lstStyle>
            <a:lvl1pPr>
              <a:defRPr sz="9100" b="0" i="0">
                <a:solidFill>
                  <a:schemeClr val="bg1"/>
                </a:solidFill>
                <a:latin typeface="Source Serif 4"/>
                <a:cs typeface="Source Serif 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282937"/>
          </a:solidFill>
        </p:spPr>
        <p:txBody>
          <a:bodyPr wrap="square" lIns="0" tIns="0" rIns="0" bIns="0" rtlCol="0"/>
          <a:lstStyle/>
          <a:p>
            <a:endParaRPr/>
          </a:p>
        </p:txBody>
      </p:sp>
      <p:sp>
        <p:nvSpPr>
          <p:cNvPr id="17" name="bg object 17"/>
          <p:cNvSpPr/>
          <p:nvPr/>
        </p:nvSpPr>
        <p:spPr>
          <a:xfrm>
            <a:off x="15855001" y="5907499"/>
            <a:ext cx="2433320" cy="3476625"/>
          </a:xfrm>
          <a:custGeom>
            <a:avLst/>
            <a:gdLst/>
            <a:ahLst/>
            <a:cxnLst/>
            <a:rect l="l" t="t" r="r" b="b"/>
            <a:pathLst>
              <a:path w="2433319" h="3476625">
                <a:moveTo>
                  <a:pt x="1738312" y="3476624"/>
                </a:moveTo>
                <a:lnTo>
                  <a:pt x="0" y="1738312"/>
                </a:lnTo>
                <a:lnTo>
                  <a:pt x="1738312" y="0"/>
                </a:lnTo>
                <a:lnTo>
                  <a:pt x="2432998" y="694685"/>
                </a:lnTo>
                <a:lnTo>
                  <a:pt x="2432998" y="2781939"/>
                </a:lnTo>
                <a:lnTo>
                  <a:pt x="1738312" y="3476624"/>
                </a:lnTo>
                <a:close/>
              </a:path>
            </a:pathLst>
          </a:custGeom>
          <a:solidFill>
            <a:srgbClr val="484B67"/>
          </a:solidFill>
        </p:spPr>
        <p:txBody>
          <a:bodyPr wrap="square" lIns="0" tIns="0" rIns="0" bIns="0" rtlCol="0"/>
          <a:lstStyle/>
          <a:p>
            <a:endParaRPr/>
          </a:p>
        </p:txBody>
      </p:sp>
      <p:sp>
        <p:nvSpPr>
          <p:cNvPr id="18" name="bg object 18"/>
          <p:cNvSpPr/>
          <p:nvPr/>
        </p:nvSpPr>
        <p:spPr>
          <a:xfrm>
            <a:off x="8716814" y="8595251"/>
            <a:ext cx="2892425" cy="1692275"/>
          </a:xfrm>
          <a:custGeom>
            <a:avLst/>
            <a:gdLst/>
            <a:ahLst/>
            <a:cxnLst/>
            <a:rect l="l" t="t" r="r" b="b"/>
            <a:pathLst>
              <a:path w="2892425" h="1692275">
                <a:moveTo>
                  <a:pt x="2401122" y="1691748"/>
                </a:moveTo>
                <a:lnTo>
                  <a:pt x="0" y="1691748"/>
                </a:lnTo>
                <a:lnTo>
                  <a:pt x="1691748" y="0"/>
                </a:lnTo>
                <a:lnTo>
                  <a:pt x="2892309" y="1200560"/>
                </a:lnTo>
                <a:lnTo>
                  <a:pt x="2401122" y="1691748"/>
                </a:lnTo>
                <a:close/>
              </a:path>
            </a:pathLst>
          </a:custGeom>
          <a:solidFill>
            <a:srgbClr val="484B67"/>
          </a:solidFill>
        </p:spPr>
        <p:txBody>
          <a:bodyPr wrap="square" lIns="0" tIns="0" rIns="0" bIns="0" rtlCol="0"/>
          <a:lstStyle/>
          <a:p>
            <a:endParaRPr/>
          </a:p>
        </p:txBody>
      </p:sp>
      <p:sp>
        <p:nvSpPr>
          <p:cNvPr id="19" name="bg object 19"/>
          <p:cNvSpPr/>
          <p:nvPr/>
        </p:nvSpPr>
        <p:spPr>
          <a:xfrm>
            <a:off x="8132501" y="8057499"/>
            <a:ext cx="2371725" cy="2230120"/>
          </a:xfrm>
          <a:custGeom>
            <a:avLst/>
            <a:gdLst/>
            <a:ahLst/>
            <a:cxnLst/>
            <a:rect l="l" t="t" r="r" b="b"/>
            <a:pathLst>
              <a:path w="2371725" h="2230120">
                <a:moveTo>
                  <a:pt x="774403" y="2229500"/>
                </a:moveTo>
                <a:lnTo>
                  <a:pt x="490625" y="2229500"/>
                </a:lnTo>
                <a:lnTo>
                  <a:pt x="0" y="1740812"/>
                </a:lnTo>
                <a:lnTo>
                  <a:pt x="1738312" y="0"/>
                </a:lnTo>
                <a:lnTo>
                  <a:pt x="2371108" y="632795"/>
                </a:lnTo>
                <a:lnTo>
                  <a:pt x="774403" y="2229500"/>
                </a:lnTo>
                <a:close/>
              </a:path>
            </a:pathLst>
          </a:custGeom>
          <a:solidFill>
            <a:srgbClr val="6FB0D9"/>
          </a:solidFill>
        </p:spPr>
        <p:txBody>
          <a:bodyPr wrap="square" lIns="0" tIns="0" rIns="0" bIns="0" rtlCol="0"/>
          <a:lstStyle/>
          <a:p>
            <a:endParaRPr/>
          </a:p>
        </p:txBody>
      </p:sp>
      <p:sp>
        <p:nvSpPr>
          <p:cNvPr id="20" name="bg object 20"/>
          <p:cNvSpPr/>
          <p:nvPr/>
        </p:nvSpPr>
        <p:spPr>
          <a:xfrm>
            <a:off x="11900000" y="6899999"/>
            <a:ext cx="5772150" cy="3387090"/>
          </a:xfrm>
          <a:custGeom>
            <a:avLst/>
            <a:gdLst/>
            <a:ahLst/>
            <a:cxnLst/>
            <a:rect l="l" t="t" r="r" b="b"/>
            <a:pathLst>
              <a:path w="5772150" h="3387090">
                <a:moveTo>
                  <a:pt x="5271439" y="3387000"/>
                </a:moveTo>
                <a:lnTo>
                  <a:pt x="501141" y="3387000"/>
                </a:lnTo>
                <a:lnTo>
                  <a:pt x="0" y="2886075"/>
                </a:lnTo>
                <a:lnTo>
                  <a:pt x="2887322" y="0"/>
                </a:lnTo>
                <a:lnTo>
                  <a:pt x="5772146" y="2886075"/>
                </a:lnTo>
                <a:lnTo>
                  <a:pt x="5271439" y="3387000"/>
                </a:lnTo>
                <a:close/>
              </a:path>
            </a:pathLst>
          </a:custGeom>
          <a:solidFill>
            <a:srgbClr val="6FB0D9"/>
          </a:solidFill>
        </p:spPr>
        <p:txBody>
          <a:bodyPr wrap="square" lIns="0" tIns="0" rIns="0" bIns="0" rtlCol="0"/>
          <a:lstStyle/>
          <a:p>
            <a:endParaRPr/>
          </a:p>
        </p:txBody>
      </p:sp>
      <p:sp>
        <p:nvSpPr>
          <p:cNvPr id="21" name="bg object 21"/>
          <p:cNvSpPr/>
          <p:nvPr/>
        </p:nvSpPr>
        <p:spPr>
          <a:xfrm>
            <a:off x="0" y="2"/>
            <a:ext cx="2344420" cy="2506345"/>
          </a:xfrm>
          <a:custGeom>
            <a:avLst/>
            <a:gdLst/>
            <a:ahLst/>
            <a:cxnLst/>
            <a:rect l="l" t="t" r="r" b="b"/>
            <a:pathLst>
              <a:path w="2344420" h="2506345">
                <a:moveTo>
                  <a:pt x="271009" y="2506009"/>
                </a:moveTo>
                <a:lnTo>
                  <a:pt x="0" y="2234836"/>
                </a:lnTo>
                <a:lnTo>
                  <a:pt x="0" y="0"/>
                </a:lnTo>
                <a:lnTo>
                  <a:pt x="1909362" y="0"/>
                </a:lnTo>
                <a:lnTo>
                  <a:pt x="2343947" y="434322"/>
                </a:lnTo>
                <a:lnTo>
                  <a:pt x="271009" y="2506009"/>
                </a:lnTo>
                <a:close/>
              </a:path>
            </a:pathLst>
          </a:custGeom>
          <a:solidFill>
            <a:srgbClr val="6FB0D9"/>
          </a:solidFill>
        </p:spPr>
        <p:txBody>
          <a:bodyPr wrap="square" lIns="0" tIns="0" rIns="0" bIns="0" rtlCol="0"/>
          <a:lstStyle/>
          <a:p>
            <a:endParaRPr/>
          </a:p>
        </p:txBody>
      </p:sp>
      <p:pic>
        <p:nvPicPr>
          <p:cNvPr id="22" name="bg object 22"/>
          <p:cNvPicPr/>
          <p:nvPr/>
        </p:nvPicPr>
        <p:blipFill>
          <a:blip r:embed="rId2" cstate="print"/>
          <a:stretch>
            <a:fillRect/>
          </a:stretch>
        </p:blipFill>
        <p:spPr>
          <a:xfrm>
            <a:off x="9144511" y="4056566"/>
            <a:ext cx="5324392" cy="5324392"/>
          </a:xfrm>
          <a:prstGeom prst="rect">
            <a:avLst/>
          </a:prstGeom>
        </p:spPr>
      </p:pic>
      <p:pic>
        <p:nvPicPr>
          <p:cNvPr id="23" name="bg object 23"/>
          <p:cNvPicPr/>
          <p:nvPr/>
        </p:nvPicPr>
        <p:blipFill>
          <a:blip r:embed="rId3" cstate="print"/>
          <a:stretch>
            <a:fillRect/>
          </a:stretch>
        </p:blipFill>
        <p:spPr>
          <a:xfrm>
            <a:off x="11809717" y="0"/>
            <a:ext cx="6478283" cy="740741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282937"/>
          </a:solidFill>
        </p:spPr>
        <p:txBody>
          <a:bodyPr wrap="square" lIns="0" tIns="0" rIns="0" bIns="0" rtlCol="0"/>
          <a:lstStyle/>
          <a:p>
            <a:endParaRPr/>
          </a:p>
        </p:txBody>
      </p:sp>
      <p:sp>
        <p:nvSpPr>
          <p:cNvPr id="2" name="Holder 2"/>
          <p:cNvSpPr>
            <a:spLocks noGrp="1"/>
          </p:cNvSpPr>
          <p:nvPr>
            <p:ph type="title"/>
          </p:nvPr>
        </p:nvSpPr>
        <p:spPr>
          <a:xfrm>
            <a:off x="2246824" y="2246606"/>
            <a:ext cx="8173034" cy="1409816"/>
          </a:xfrm>
          <a:prstGeom prst="rect">
            <a:avLst/>
          </a:prstGeom>
        </p:spPr>
        <p:txBody>
          <a:bodyPr wrap="square" lIns="0" tIns="0" rIns="0" bIns="0">
            <a:spAutoFit/>
          </a:bodyPr>
          <a:lstStyle>
            <a:lvl1pPr>
              <a:defRPr sz="9150" b="0" i="0">
                <a:solidFill>
                  <a:schemeClr val="bg1"/>
                </a:solidFill>
                <a:latin typeface="Source Serif 4"/>
                <a:cs typeface="Source Serif 4"/>
              </a:defRPr>
            </a:lvl1pPr>
          </a:lstStyle>
          <a:p>
            <a:endParaRPr/>
          </a:p>
        </p:txBody>
      </p:sp>
      <p:sp>
        <p:nvSpPr>
          <p:cNvPr id="3" name="Holder 3"/>
          <p:cNvSpPr>
            <a:spLocks noGrp="1"/>
          </p:cNvSpPr>
          <p:nvPr>
            <p:ph type="body" idx="1"/>
          </p:nvPr>
        </p:nvSpPr>
        <p:spPr>
          <a:xfrm>
            <a:off x="4068847" y="4103557"/>
            <a:ext cx="10163009" cy="508458"/>
          </a:xfrm>
          <a:prstGeom prst="rect">
            <a:avLst/>
          </a:prstGeom>
        </p:spPr>
        <p:txBody>
          <a:bodyPr wrap="square" lIns="0" tIns="0" rIns="0" bIns="0">
            <a:spAutoFit/>
          </a:bodyPr>
          <a:lstStyle>
            <a:lvl1pPr>
              <a:defRPr sz="33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6222238" y="9578722"/>
            <a:ext cx="5856224" cy="277341"/>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2"/>
            <a:ext cx="4209161" cy="277341"/>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12/20/2023</a:t>
            </a:fld>
            <a:endParaRPr lang="en-US"/>
          </a:p>
        </p:txBody>
      </p:sp>
      <p:sp>
        <p:nvSpPr>
          <p:cNvPr id="6" name="Holder 6"/>
          <p:cNvSpPr>
            <a:spLocks noGrp="1"/>
          </p:cNvSpPr>
          <p:nvPr>
            <p:ph type="sldNum" sz="quarter" idx="7"/>
          </p:nvPr>
        </p:nvSpPr>
        <p:spPr>
          <a:xfrm>
            <a:off x="13176505" y="9578722"/>
            <a:ext cx="4209161" cy="277341"/>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08">
        <a:defRPr>
          <a:latin typeface="+mn-lt"/>
          <a:ea typeface="+mn-ea"/>
          <a:cs typeface="+mn-cs"/>
        </a:defRPr>
      </a:lvl2pPr>
      <a:lvl3pPr marL="914216">
        <a:defRPr>
          <a:latin typeface="+mn-lt"/>
          <a:ea typeface="+mn-ea"/>
          <a:cs typeface="+mn-cs"/>
        </a:defRPr>
      </a:lvl3pPr>
      <a:lvl4pPr marL="1371324">
        <a:defRPr>
          <a:latin typeface="+mn-lt"/>
          <a:ea typeface="+mn-ea"/>
          <a:cs typeface="+mn-cs"/>
        </a:defRPr>
      </a:lvl4pPr>
      <a:lvl5pPr marL="1828432">
        <a:defRPr>
          <a:latin typeface="+mn-lt"/>
          <a:ea typeface="+mn-ea"/>
          <a:cs typeface="+mn-cs"/>
        </a:defRPr>
      </a:lvl5pPr>
      <a:lvl6pPr marL="2285540">
        <a:defRPr>
          <a:latin typeface="+mn-lt"/>
          <a:ea typeface="+mn-ea"/>
          <a:cs typeface="+mn-cs"/>
        </a:defRPr>
      </a:lvl6pPr>
      <a:lvl7pPr marL="2742647">
        <a:defRPr>
          <a:latin typeface="+mn-lt"/>
          <a:ea typeface="+mn-ea"/>
          <a:cs typeface="+mn-cs"/>
        </a:defRPr>
      </a:lvl7pPr>
      <a:lvl8pPr marL="3199756">
        <a:defRPr>
          <a:latin typeface="+mn-lt"/>
          <a:ea typeface="+mn-ea"/>
          <a:cs typeface="+mn-cs"/>
        </a:defRPr>
      </a:lvl8pPr>
      <a:lvl9pPr marL="3656862">
        <a:defRPr>
          <a:latin typeface="+mn-lt"/>
          <a:ea typeface="+mn-ea"/>
          <a:cs typeface="+mn-cs"/>
        </a:defRPr>
      </a:lvl9pPr>
    </p:bodyStyle>
    <p:otherStyle>
      <a:lvl1pPr marL="0">
        <a:defRPr>
          <a:latin typeface="+mn-lt"/>
          <a:ea typeface="+mn-ea"/>
          <a:cs typeface="+mn-cs"/>
        </a:defRPr>
      </a:lvl1pPr>
      <a:lvl2pPr marL="457108">
        <a:defRPr>
          <a:latin typeface="+mn-lt"/>
          <a:ea typeface="+mn-ea"/>
          <a:cs typeface="+mn-cs"/>
        </a:defRPr>
      </a:lvl2pPr>
      <a:lvl3pPr marL="914216">
        <a:defRPr>
          <a:latin typeface="+mn-lt"/>
          <a:ea typeface="+mn-ea"/>
          <a:cs typeface="+mn-cs"/>
        </a:defRPr>
      </a:lvl3pPr>
      <a:lvl4pPr marL="1371324">
        <a:defRPr>
          <a:latin typeface="+mn-lt"/>
          <a:ea typeface="+mn-ea"/>
          <a:cs typeface="+mn-cs"/>
        </a:defRPr>
      </a:lvl4pPr>
      <a:lvl5pPr marL="1828432">
        <a:defRPr>
          <a:latin typeface="+mn-lt"/>
          <a:ea typeface="+mn-ea"/>
          <a:cs typeface="+mn-cs"/>
        </a:defRPr>
      </a:lvl5pPr>
      <a:lvl6pPr marL="2285540">
        <a:defRPr>
          <a:latin typeface="+mn-lt"/>
          <a:ea typeface="+mn-ea"/>
          <a:cs typeface="+mn-cs"/>
        </a:defRPr>
      </a:lvl6pPr>
      <a:lvl7pPr marL="2742647">
        <a:defRPr>
          <a:latin typeface="+mn-lt"/>
          <a:ea typeface="+mn-ea"/>
          <a:cs typeface="+mn-cs"/>
        </a:defRPr>
      </a:lvl7pPr>
      <a:lvl8pPr marL="3199756">
        <a:defRPr>
          <a:latin typeface="+mn-lt"/>
          <a:ea typeface="+mn-ea"/>
          <a:cs typeface="+mn-cs"/>
        </a:defRPr>
      </a:lvl8pPr>
      <a:lvl9pPr marL="365686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11350" y="2101850"/>
            <a:ext cx="6553200" cy="2985433"/>
          </a:xfrm>
          <a:prstGeom prst="rect">
            <a:avLst/>
          </a:prstGeom>
          <a:noFill/>
        </p:spPr>
        <p:txBody>
          <a:bodyPr wrap="square" rtlCol="0">
            <a:spAutoFit/>
          </a:bodyPr>
          <a:lstStyle/>
          <a:p>
            <a:r>
              <a:rPr lang="en-US" sz="4700" dirty="0" smtClean="0">
                <a:solidFill>
                  <a:schemeClr val="bg1"/>
                </a:solidFill>
              </a:rPr>
              <a:t>“</a:t>
            </a:r>
            <a:r>
              <a:rPr lang="en-US" sz="4700" b="1" dirty="0" smtClean="0">
                <a:solidFill>
                  <a:schemeClr val="bg1"/>
                </a:solidFill>
              </a:rPr>
              <a:t>DISCOVER  INDIA:</a:t>
            </a:r>
          </a:p>
          <a:p>
            <a:endParaRPr lang="en-US" sz="4700" b="1" dirty="0">
              <a:solidFill>
                <a:schemeClr val="bg1"/>
              </a:solidFill>
            </a:endParaRPr>
          </a:p>
          <a:p>
            <a:r>
              <a:rPr lang="en-US" sz="4700" b="1" dirty="0" smtClean="0">
                <a:solidFill>
                  <a:schemeClr val="bg1"/>
                </a:solidFill>
              </a:rPr>
              <a:t>Where Heritage </a:t>
            </a:r>
          </a:p>
          <a:p>
            <a:r>
              <a:rPr lang="en-US" sz="4700" b="1" dirty="0" smtClean="0">
                <a:solidFill>
                  <a:schemeClr val="bg1"/>
                </a:solidFill>
              </a:rPr>
              <a:t>Meets Adventure”</a:t>
            </a:r>
            <a:endParaRPr lang="en-US" sz="47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50" y="5522589"/>
            <a:ext cx="6248400" cy="14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770366" y="2227583"/>
            <a:ext cx="3154394" cy="1279756"/>
            <a:chOff x="0" y="-66644"/>
            <a:chExt cx="830210" cy="336639"/>
          </a:xfrm>
        </p:grpSpPr>
        <p:sp>
          <p:nvSpPr>
            <p:cNvPr id="3" name="Freeform 3"/>
            <p:cNvSpPr/>
            <p:nvPr/>
          </p:nvSpPr>
          <p:spPr>
            <a:xfrm>
              <a:off x="0" y="7254"/>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55C4D4"/>
            </a:solidFill>
          </p:spPr>
        </p:sp>
        <p:sp>
          <p:nvSpPr>
            <p:cNvPr id="4" name="TextBox 4"/>
            <p:cNvSpPr txBox="1"/>
            <p:nvPr/>
          </p:nvSpPr>
          <p:spPr>
            <a:xfrm>
              <a:off x="0" y="-66644"/>
              <a:ext cx="830210" cy="336639"/>
            </a:xfrm>
            <a:prstGeom prst="rect">
              <a:avLst/>
            </a:prstGeom>
          </p:spPr>
          <p:txBody>
            <a:bodyPr lIns="50800" tIns="50800" rIns="50800" bIns="50800" rtlCol="0" anchor="ctr"/>
            <a:lstStyle/>
            <a:p>
              <a:pPr algn="ctr" defTabSz="915039" rtl="0">
                <a:lnSpc>
                  <a:spcPts val="3001"/>
                </a:lnSpc>
              </a:pPr>
              <a:r>
                <a:rPr lang="en-US" sz="3600" b="1" kern="1200" spc="100" dirty="0">
                  <a:solidFill>
                    <a:schemeClr val="tx1"/>
                  </a:solidFill>
                  <a:latin typeface="Aileron Bold"/>
                  <a:ea typeface="+mn-ea"/>
                  <a:cs typeface="+mn-cs"/>
                </a:rPr>
                <a:t>CSS</a:t>
              </a:r>
              <a:endParaRPr lang="en-US" sz="2000" b="1" kern="1200" spc="100" dirty="0">
                <a:solidFill>
                  <a:schemeClr val="tx1"/>
                </a:solidFill>
                <a:latin typeface="Aileron Bold"/>
                <a:ea typeface="+mn-ea"/>
                <a:cs typeface="+mn-cs"/>
              </a:endParaRPr>
            </a:p>
          </p:txBody>
        </p:sp>
      </p:grpSp>
      <p:grpSp>
        <p:nvGrpSpPr>
          <p:cNvPr id="5" name="Group 5"/>
          <p:cNvGrpSpPr/>
          <p:nvPr/>
        </p:nvGrpSpPr>
        <p:grpSpPr>
          <a:xfrm>
            <a:off x="12799739" y="3862590"/>
            <a:ext cx="3154394" cy="1102813"/>
            <a:chOff x="0" y="-66675"/>
            <a:chExt cx="830210" cy="290094"/>
          </a:xfrm>
        </p:grpSpPr>
        <p:sp>
          <p:nvSpPr>
            <p:cNvPr id="6" name="Freeform 6"/>
            <p:cNvSpPr/>
            <p:nvPr/>
          </p:nvSpPr>
          <p:spPr>
            <a:xfrm>
              <a:off x="0" y="-33338"/>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3EDAD8"/>
            </a:solidFill>
          </p:spPr>
        </p:sp>
        <p:sp>
          <p:nvSpPr>
            <p:cNvPr id="7" name="TextBox 7"/>
            <p:cNvSpPr txBox="1"/>
            <p:nvPr/>
          </p:nvSpPr>
          <p:spPr>
            <a:xfrm>
              <a:off x="0" y="-66675"/>
              <a:ext cx="830210" cy="290094"/>
            </a:xfrm>
            <a:prstGeom prst="rect">
              <a:avLst/>
            </a:prstGeom>
          </p:spPr>
          <p:txBody>
            <a:bodyPr lIns="50800" tIns="50800" rIns="50800" bIns="50800" rtlCol="0" anchor="ctr"/>
            <a:lstStyle/>
            <a:p>
              <a:pPr algn="ctr" defTabSz="915039" rtl="0">
                <a:lnSpc>
                  <a:spcPts val="3001"/>
                </a:lnSpc>
              </a:pPr>
              <a:r>
                <a:rPr lang="en-US" sz="3200" b="1" kern="1200" spc="100" dirty="0">
                  <a:solidFill>
                    <a:schemeClr val="tx1"/>
                  </a:solidFill>
                  <a:latin typeface="Aileron Bold"/>
                  <a:ea typeface="+mn-ea"/>
                  <a:cs typeface="+mn-cs"/>
                </a:rPr>
                <a:t>BOOTSTRAP</a:t>
              </a:r>
            </a:p>
          </p:txBody>
        </p:sp>
      </p:grpSp>
      <p:grpSp>
        <p:nvGrpSpPr>
          <p:cNvPr id="8" name="Group 8"/>
          <p:cNvGrpSpPr/>
          <p:nvPr/>
        </p:nvGrpSpPr>
        <p:grpSpPr>
          <a:xfrm>
            <a:off x="12568301" y="5888647"/>
            <a:ext cx="3179456" cy="1058982"/>
            <a:chOff x="0" y="-100013"/>
            <a:chExt cx="836806" cy="326884"/>
          </a:xfrm>
        </p:grpSpPr>
        <p:sp>
          <p:nvSpPr>
            <p:cNvPr id="9" name="Freeform 9"/>
            <p:cNvSpPr/>
            <p:nvPr/>
          </p:nvSpPr>
          <p:spPr>
            <a:xfrm>
              <a:off x="0" y="-63188"/>
              <a:ext cx="830210" cy="290059"/>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37C9EF"/>
            </a:solidFill>
          </p:spPr>
          <p:txBody>
            <a:bodyPr/>
            <a:lstStyle/>
            <a:p>
              <a:r>
                <a:rPr lang="en-US" sz="3200" b="1" dirty="0" smtClean="0"/>
                <a:t>      GITHUB</a:t>
              </a:r>
              <a:endParaRPr lang="en-US" b="1" dirty="0"/>
            </a:p>
          </p:txBody>
        </p:sp>
        <p:sp>
          <p:nvSpPr>
            <p:cNvPr id="10" name="TextBox 10"/>
            <p:cNvSpPr txBox="1"/>
            <p:nvPr/>
          </p:nvSpPr>
          <p:spPr>
            <a:xfrm>
              <a:off x="6596" y="-100013"/>
              <a:ext cx="830210" cy="290094"/>
            </a:xfrm>
            <a:prstGeom prst="rect">
              <a:avLst/>
            </a:prstGeom>
          </p:spPr>
          <p:txBody>
            <a:bodyPr lIns="50800" tIns="50800" rIns="50800" bIns="50800" rtlCol="0" anchor="ctr"/>
            <a:lstStyle/>
            <a:p>
              <a:pPr algn="ctr" defTabSz="915039" rtl="0">
                <a:lnSpc>
                  <a:spcPts val="3001"/>
                </a:lnSpc>
              </a:pPr>
              <a:endParaRPr lang="en-US" sz="2000" kern="1200" spc="100" dirty="0">
                <a:solidFill>
                  <a:srgbClr val="FFFFFF"/>
                </a:solidFill>
                <a:latin typeface="Aileron Bold"/>
                <a:ea typeface="+mn-ea"/>
                <a:cs typeface="+mn-cs"/>
              </a:endParaRPr>
            </a:p>
          </p:txBody>
        </p:sp>
      </p:grpSp>
      <p:grpSp>
        <p:nvGrpSpPr>
          <p:cNvPr id="11" name="Group 11"/>
          <p:cNvGrpSpPr/>
          <p:nvPr/>
        </p:nvGrpSpPr>
        <p:grpSpPr>
          <a:xfrm>
            <a:off x="3251145" y="2381780"/>
            <a:ext cx="3154394" cy="1102813"/>
            <a:chOff x="0" y="-66675"/>
            <a:chExt cx="830210" cy="290094"/>
          </a:xfrm>
        </p:grpSpPr>
        <p:sp>
          <p:nvSpPr>
            <p:cNvPr id="12" name="Freeform 12"/>
            <p:cNvSpPr/>
            <p:nvPr/>
          </p:nvSpPr>
          <p:spPr>
            <a:xfrm>
              <a:off x="0" y="-40593"/>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55C4D4"/>
            </a:solidFill>
          </p:spPr>
        </p:sp>
        <p:sp>
          <p:nvSpPr>
            <p:cNvPr id="13" name="TextBox 13"/>
            <p:cNvSpPr txBox="1"/>
            <p:nvPr/>
          </p:nvSpPr>
          <p:spPr>
            <a:xfrm>
              <a:off x="0" y="-66675"/>
              <a:ext cx="830210" cy="290094"/>
            </a:xfrm>
            <a:prstGeom prst="rect">
              <a:avLst/>
            </a:prstGeom>
          </p:spPr>
          <p:txBody>
            <a:bodyPr lIns="50800" tIns="50800" rIns="50800" bIns="50800" rtlCol="0" anchor="ctr"/>
            <a:lstStyle/>
            <a:p>
              <a:pPr algn="ctr" defTabSz="915039" rtl="0">
                <a:lnSpc>
                  <a:spcPts val="3001"/>
                </a:lnSpc>
              </a:pPr>
              <a:r>
                <a:rPr lang="en-US" sz="3200" b="1" kern="1200" spc="100" dirty="0">
                  <a:solidFill>
                    <a:schemeClr val="tx1"/>
                  </a:solidFill>
                  <a:latin typeface="Aileron Bold"/>
                  <a:ea typeface="+mn-ea"/>
                  <a:cs typeface="+mn-cs"/>
                </a:rPr>
                <a:t>HTML</a:t>
              </a:r>
            </a:p>
          </p:txBody>
        </p:sp>
      </p:grpSp>
      <p:grpSp>
        <p:nvGrpSpPr>
          <p:cNvPr id="14" name="Group 14"/>
          <p:cNvGrpSpPr/>
          <p:nvPr/>
        </p:nvGrpSpPr>
        <p:grpSpPr>
          <a:xfrm>
            <a:off x="2560178" y="4053500"/>
            <a:ext cx="3154394" cy="849343"/>
            <a:chOff x="0" y="0"/>
            <a:chExt cx="830210" cy="223419"/>
          </a:xfrm>
        </p:grpSpPr>
        <p:sp>
          <p:nvSpPr>
            <p:cNvPr id="15" name="Freeform 15"/>
            <p:cNvSpPr/>
            <p:nvPr/>
          </p:nvSpPr>
          <p:spPr>
            <a:xfrm>
              <a:off x="0" y="0"/>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3EDAD8"/>
            </a:solidFill>
          </p:spPr>
        </p:sp>
        <p:sp>
          <p:nvSpPr>
            <p:cNvPr id="16" name="TextBox 16"/>
            <p:cNvSpPr txBox="1"/>
            <p:nvPr/>
          </p:nvSpPr>
          <p:spPr>
            <a:xfrm>
              <a:off x="0" y="-66675"/>
              <a:ext cx="830210" cy="290094"/>
            </a:xfrm>
            <a:prstGeom prst="rect">
              <a:avLst/>
            </a:prstGeom>
          </p:spPr>
          <p:txBody>
            <a:bodyPr lIns="50800" tIns="50800" rIns="50800" bIns="50800" rtlCol="0" anchor="ctr"/>
            <a:lstStyle/>
            <a:p>
              <a:pPr algn="ctr" defTabSz="915039" rtl="0">
                <a:lnSpc>
                  <a:spcPts val="3001"/>
                </a:lnSpc>
              </a:pPr>
              <a:r>
                <a:rPr lang="en-US" sz="2800" b="1" kern="1200" spc="100" dirty="0">
                  <a:solidFill>
                    <a:schemeClr val="tx1"/>
                  </a:solidFill>
                  <a:latin typeface="Aileron Bold"/>
                  <a:ea typeface="+mn-ea"/>
                  <a:cs typeface="+mn-cs"/>
                </a:rPr>
                <a:t>JAVASCRIPT</a:t>
              </a:r>
            </a:p>
          </p:txBody>
        </p:sp>
      </p:grpSp>
      <p:grpSp>
        <p:nvGrpSpPr>
          <p:cNvPr id="17" name="Group 17"/>
          <p:cNvGrpSpPr/>
          <p:nvPr/>
        </p:nvGrpSpPr>
        <p:grpSpPr>
          <a:xfrm>
            <a:off x="2346569" y="5761773"/>
            <a:ext cx="3154394" cy="1102813"/>
            <a:chOff x="0" y="-66675"/>
            <a:chExt cx="830210" cy="290094"/>
          </a:xfrm>
        </p:grpSpPr>
        <p:sp>
          <p:nvSpPr>
            <p:cNvPr id="18" name="Freeform 18"/>
            <p:cNvSpPr/>
            <p:nvPr/>
          </p:nvSpPr>
          <p:spPr>
            <a:xfrm>
              <a:off x="0" y="-33301"/>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37C9EF"/>
            </a:solidFill>
          </p:spPr>
        </p:sp>
        <p:sp>
          <p:nvSpPr>
            <p:cNvPr id="19" name="TextBox 19"/>
            <p:cNvSpPr txBox="1"/>
            <p:nvPr/>
          </p:nvSpPr>
          <p:spPr>
            <a:xfrm>
              <a:off x="0" y="-66675"/>
              <a:ext cx="830210" cy="290094"/>
            </a:xfrm>
            <a:prstGeom prst="rect">
              <a:avLst/>
            </a:prstGeom>
          </p:spPr>
          <p:txBody>
            <a:bodyPr lIns="50800" tIns="50800" rIns="50800" bIns="50800" rtlCol="0" anchor="ctr"/>
            <a:lstStyle/>
            <a:p>
              <a:pPr algn="ctr" defTabSz="915039" rtl="0">
                <a:lnSpc>
                  <a:spcPts val="3001"/>
                </a:lnSpc>
              </a:pPr>
              <a:r>
                <a:rPr lang="en-US" sz="3200" b="1" kern="1200" spc="100" dirty="0">
                  <a:solidFill>
                    <a:schemeClr val="tx1"/>
                  </a:solidFill>
                  <a:latin typeface="Aileron Bold"/>
                  <a:ea typeface="+mn-ea"/>
                  <a:cs typeface="+mn-cs"/>
                </a:rPr>
                <a:t>GSAP</a:t>
              </a:r>
              <a:endParaRPr lang="en-US" sz="2000" b="1" kern="1200" spc="100" dirty="0">
                <a:solidFill>
                  <a:schemeClr val="tx1"/>
                </a:solidFill>
                <a:latin typeface="Aileron Bold"/>
                <a:ea typeface="+mn-ea"/>
                <a:cs typeface="+mn-cs"/>
              </a:endParaRPr>
            </a:p>
          </p:txBody>
        </p:sp>
      </p:grpSp>
      <p:sp>
        <p:nvSpPr>
          <p:cNvPr id="20" name="TextBox 20"/>
          <p:cNvSpPr txBox="1"/>
          <p:nvPr/>
        </p:nvSpPr>
        <p:spPr>
          <a:xfrm>
            <a:off x="4167735" y="982287"/>
            <a:ext cx="9965232" cy="602729"/>
          </a:xfrm>
          <a:prstGeom prst="rect">
            <a:avLst/>
          </a:prstGeom>
        </p:spPr>
        <p:txBody>
          <a:bodyPr lIns="0" tIns="0" rIns="0" bIns="0" rtlCol="0" anchor="t">
            <a:spAutoFit/>
          </a:bodyPr>
          <a:lstStyle/>
          <a:p>
            <a:pPr algn="ctr" defTabSz="915039" rtl="0">
              <a:lnSpc>
                <a:spcPts val="4720"/>
              </a:lnSpc>
              <a:spcBef>
                <a:spcPct val="0"/>
              </a:spcBef>
            </a:pPr>
            <a:r>
              <a:rPr lang="en-US" sz="4400" b="1" kern="1200" spc="107" dirty="0" smtClean="0">
                <a:solidFill>
                  <a:schemeClr val="bg1"/>
                </a:solidFill>
                <a:latin typeface="Segoe UI Semibold" pitchFamily="34" charset="0"/>
                <a:ea typeface="+mn-ea"/>
                <a:cs typeface="Segoe UI Semibold" pitchFamily="34" charset="0"/>
              </a:rPr>
              <a:t>Technologies Used</a:t>
            </a:r>
            <a:endParaRPr lang="en-US" sz="4400" b="1" kern="1200" spc="107" dirty="0">
              <a:solidFill>
                <a:schemeClr val="bg1"/>
              </a:solidFill>
              <a:latin typeface="Segoe UI Semibold" pitchFamily="34" charset="0"/>
              <a:ea typeface="+mn-ea"/>
              <a:cs typeface="Segoe UI Semibold" pitchFamily="34" charset="0"/>
            </a:endParaRPr>
          </a:p>
        </p:txBody>
      </p:sp>
      <p:sp>
        <p:nvSpPr>
          <p:cNvPr id="23" name="AutoShape 23"/>
          <p:cNvSpPr/>
          <p:nvPr/>
        </p:nvSpPr>
        <p:spPr>
          <a:xfrm>
            <a:off x="6405538" y="2905607"/>
            <a:ext cx="2087264" cy="0"/>
          </a:xfrm>
          <a:prstGeom prst="line">
            <a:avLst/>
          </a:prstGeom>
          <a:ln w="38100" cap="flat">
            <a:solidFill>
              <a:srgbClr val="A8A8A8"/>
            </a:solidFill>
            <a:prstDash val="solid"/>
            <a:headEnd type="triangle" w="lg" len="med"/>
            <a:tailEnd type="none" w="sm" len="sm"/>
          </a:ln>
        </p:spPr>
      </p:sp>
      <p:sp>
        <p:nvSpPr>
          <p:cNvPr id="24" name="AutoShape 24"/>
          <p:cNvSpPr/>
          <p:nvPr/>
        </p:nvSpPr>
        <p:spPr>
          <a:xfrm>
            <a:off x="9685832" y="2905607"/>
            <a:ext cx="2084534" cy="0"/>
          </a:xfrm>
          <a:prstGeom prst="line">
            <a:avLst/>
          </a:prstGeom>
          <a:ln w="38100" cap="flat">
            <a:solidFill>
              <a:srgbClr val="A8A8A8"/>
            </a:solidFill>
            <a:prstDash val="solid"/>
            <a:headEnd type="none" w="sm" len="sm"/>
            <a:tailEnd type="triangle" w="lg" len="med"/>
          </a:ln>
        </p:spPr>
      </p:sp>
      <p:sp>
        <p:nvSpPr>
          <p:cNvPr id="25" name="AutoShape 25"/>
          <p:cNvSpPr/>
          <p:nvPr/>
        </p:nvSpPr>
        <p:spPr>
          <a:xfrm>
            <a:off x="5714572" y="4540732"/>
            <a:ext cx="2797294" cy="0"/>
          </a:xfrm>
          <a:prstGeom prst="line">
            <a:avLst/>
          </a:prstGeom>
          <a:ln w="38100" cap="flat">
            <a:solidFill>
              <a:srgbClr val="A8A8A8"/>
            </a:solidFill>
            <a:prstDash val="solid"/>
            <a:headEnd type="triangle" w="lg" len="med"/>
            <a:tailEnd type="none" w="sm" len="sm"/>
          </a:ln>
        </p:spPr>
      </p:sp>
      <p:sp>
        <p:nvSpPr>
          <p:cNvPr id="26" name="AutoShape 26"/>
          <p:cNvSpPr/>
          <p:nvPr/>
        </p:nvSpPr>
        <p:spPr>
          <a:xfrm>
            <a:off x="5500963" y="6439915"/>
            <a:ext cx="2972778" cy="24556"/>
          </a:xfrm>
          <a:prstGeom prst="line">
            <a:avLst/>
          </a:prstGeom>
          <a:ln w="38100" cap="flat">
            <a:solidFill>
              <a:srgbClr val="A8A8A8"/>
            </a:solidFill>
            <a:prstDash val="solid"/>
            <a:headEnd type="triangle" w="lg" len="med"/>
            <a:tailEnd type="none" w="sm" len="sm"/>
          </a:ln>
        </p:spPr>
      </p:sp>
      <p:sp>
        <p:nvSpPr>
          <p:cNvPr id="27" name="AutoShape 27"/>
          <p:cNvSpPr/>
          <p:nvPr/>
        </p:nvSpPr>
        <p:spPr>
          <a:xfrm rot="-5400000">
            <a:off x="7667231" y="3693032"/>
            <a:ext cx="1651145" cy="0"/>
          </a:xfrm>
          <a:prstGeom prst="line">
            <a:avLst/>
          </a:prstGeom>
          <a:ln w="38100" cap="flat">
            <a:solidFill>
              <a:srgbClr val="A8A8A8"/>
            </a:solidFill>
            <a:prstDash val="solid"/>
            <a:headEnd type="none" w="sm" len="sm"/>
            <a:tailEnd type="none" w="sm" len="sm"/>
          </a:ln>
        </p:spPr>
      </p:sp>
      <p:sp>
        <p:nvSpPr>
          <p:cNvPr id="28" name="AutoShape 28"/>
          <p:cNvSpPr/>
          <p:nvPr/>
        </p:nvSpPr>
        <p:spPr>
          <a:xfrm rot="-5400000">
            <a:off x="8880475" y="3672816"/>
            <a:ext cx="1610712" cy="0"/>
          </a:xfrm>
          <a:prstGeom prst="line">
            <a:avLst/>
          </a:prstGeom>
          <a:ln w="38100" cap="flat">
            <a:solidFill>
              <a:srgbClr val="A8A8A8"/>
            </a:solidFill>
            <a:prstDash val="solid"/>
            <a:headEnd type="none" w="sm" len="sm"/>
            <a:tailEnd type="none" w="sm" len="sm"/>
          </a:ln>
        </p:spPr>
      </p:sp>
      <p:sp>
        <p:nvSpPr>
          <p:cNvPr id="29" name="AutoShape 29"/>
          <p:cNvSpPr/>
          <p:nvPr/>
        </p:nvSpPr>
        <p:spPr>
          <a:xfrm flipV="1">
            <a:off x="9666864" y="4540732"/>
            <a:ext cx="3132874" cy="5340"/>
          </a:xfrm>
          <a:prstGeom prst="line">
            <a:avLst/>
          </a:prstGeom>
          <a:ln w="38100" cap="flat">
            <a:solidFill>
              <a:srgbClr val="A8A8A8"/>
            </a:solidFill>
            <a:prstDash val="solid"/>
            <a:headEnd type="none" w="sm" len="sm"/>
            <a:tailEnd type="triangle" w="lg" len="med"/>
          </a:ln>
        </p:spPr>
      </p:sp>
      <p:sp>
        <p:nvSpPr>
          <p:cNvPr id="30" name="AutoShape 30"/>
          <p:cNvSpPr/>
          <p:nvPr/>
        </p:nvSpPr>
        <p:spPr>
          <a:xfrm>
            <a:off x="9647704" y="6440058"/>
            <a:ext cx="2945370" cy="0"/>
          </a:xfrm>
          <a:prstGeom prst="line">
            <a:avLst/>
          </a:prstGeom>
          <a:ln w="38100" cap="flat">
            <a:solidFill>
              <a:srgbClr val="A8A8A8"/>
            </a:solidFill>
            <a:prstDash val="solid"/>
            <a:headEnd type="none" w="sm" len="sm"/>
            <a:tailEnd type="triangle" w="lg" len="med"/>
          </a:ln>
        </p:spPr>
      </p:sp>
      <p:grpSp>
        <p:nvGrpSpPr>
          <p:cNvPr id="31" name="Group 31"/>
          <p:cNvGrpSpPr/>
          <p:nvPr/>
        </p:nvGrpSpPr>
        <p:grpSpPr>
          <a:xfrm>
            <a:off x="7365940" y="3760974"/>
            <a:ext cx="3362159" cy="336397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id="33" name="TextBox 33"/>
            <p:cNvSpPr txBox="1"/>
            <p:nvPr/>
          </p:nvSpPr>
          <p:spPr>
            <a:xfrm>
              <a:off x="76200" y="0"/>
              <a:ext cx="660400" cy="736600"/>
            </a:xfrm>
            <a:prstGeom prst="rect">
              <a:avLst/>
            </a:prstGeom>
          </p:spPr>
          <p:txBody>
            <a:bodyPr lIns="50800" tIns="50800" rIns="50800" bIns="50800" rtlCol="0" anchor="ctr"/>
            <a:lstStyle/>
            <a:p>
              <a:pPr algn="ctr" defTabSz="915039" rtl="0">
                <a:lnSpc>
                  <a:spcPts val="3901"/>
                </a:lnSpc>
              </a:pPr>
              <a:r>
                <a:rPr lang="en-US" sz="2400" b="1" kern="1200" spc="129" dirty="0">
                  <a:solidFill>
                    <a:schemeClr val="tx1"/>
                  </a:solidFill>
                  <a:latin typeface="Aileron"/>
                  <a:ea typeface="+mn-ea"/>
                  <a:cs typeface="+mn-cs"/>
                </a:rPr>
                <a:t>TECHNOLOGY</a:t>
              </a:r>
              <a:endParaRPr lang="en-US" sz="2600" b="1" kern="1200" spc="129" dirty="0">
                <a:solidFill>
                  <a:schemeClr val="tx1"/>
                </a:solidFill>
                <a:latin typeface="Aileron"/>
                <a:ea typeface="+mn-ea"/>
                <a:cs typeface="+mn-cs"/>
              </a:endParaRPr>
            </a:p>
          </p:txBody>
        </p:sp>
      </p:grpSp>
      <p:sp>
        <p:nvSpPr>
          <p:cNvPr id="38" name="object 12"/>
          <p:cNvSpPr/>
          <p:nvPr/>
        </p:nvSpPr>
        <p:spPr>
          <a:xfrm>
            <a:off x="7722241" y="1897140"/>
            <a:ext cx="4048125" cy="153382"/>
          </a:xfrm>
          <a:custGeom>
            <a:avLst/>
            <a:gdLst/>
            <a:ahLst/>
            <a:cxnLst/>
            <a:rect l="l" t="t" r="r" b="b"/>
            <a:pathLst>
              <a:path w="4048125" h="95250">
                <a:moveTo>
                  <a:pt x="4048124" y="95249"/>
                </a:moveTo>
                <a:lnTo>
                  <a:pt x="0" y="95249"/>
                </a:lnTo>
                <a:lnTo>
                  <a:pt x="0" y="0"/>
                </a:lnTo>
                <a:lnTo>
                  <a:pt x="4048124" y="0"/>
                </a:lnTo>
                <a:lnTo>
                  <a:pt x="4048124" y="95249"/>
                </a:lnTo>
                <a:close/>
              </a:path>
            </a:pathLst>
          </a:custGeom>
          <a:solidFill>
            <a:srgbClr val="6FB0D9"/>
          </a:solidFill>
        </p:spPr>
        <p:txBody>
          <a:bodyPr wrap="square" lIns="0" tIns="0" rIns="0" bIns="0" rtlCol="0"/>
          <a:lstStyle/>
          <a:p>
            <a:endParaRPr/>
          </a:p>
        </p:txBody>
      </p:sp>
    </p:spTree>
    <p:extLst>
      <p:ext uri="{BB962C8B-B14F-4D97-AF65-F5344CB8AC3E}">
        <p14:creationId xmlns:p14="http://schemas.microsoft.com/office/powerpoint/2010/main" val="254256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16150" y="1644650"/>
            <a:ext cx="10210800" cy="7109639"/>
          </a:xfrm>
        </p:spPr>
        <p:txBody>
          <a:bodyPr/>
          <a:lstStyle/>
          <a:p>
            <a:pPr marL="514350" indent="-514350">
              <a:buFont typeface="+mj-lt"/>
              <a:buAutoNum type="arabicPeriod"/>
            </a:pPr>
            <a:r>
              <a:rPr lang="en-US" dirty="0" smtClean="0"/>
              <a:t>HTML : For basic </a:t>
            </a:r>
            <a:r>
              <a:rPr lang="en-US" dirty="0"/>
              <a:t>s</a:t>
            </a:r>
            <a:r>
              <a:rPr lang="en-US" dirty="0" smtClean="0"/>
              <a:t>tructure of the website.</a:t>
            </a:r>
          </a:p>
          <a:p>
            <a:pPr marL="514350" indent="-514350">
              <a:buFont typeface="+mj-lt"/>
              <a:buAutoNum type="arabicPeriod"/>
            </a:pPr>
            <a:endParaRPr lang="en-US" dirty="0"/>
          </a:p>
          <a:p>
            <a:pPr marL="514350" indent="-514350">
              <a:buFont typeface="+mj-lt"/>
              <a:buAutoNum type="arabicPeriod"/>
            </a:pPr>
            <a:r>
              <a:rPr lang="en-US" dirty="0" smtClean="0"/>
              <a:t>CSS : For Styling and Layouts</a:t>
            </a:r>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JS : For adding </a:t>
            </a:r>
            <a:r>
              <a:rPr lang="en-US" dirty="0"/>
              <a:t>interactivity, dynamic behavior, and enhanced user </a:t>
            </a:r>
            <a:r>
              <a:rPr lang="en-US" dirty="0" smtClean="0"/>
              <a:t>experiences.</a:t>
            </a:r>
          </a:p>
          <a:p>
            <a:pPr marL="514350" indent="-514350">
              <a:buFont typeface="+mj-lt"/>
              <a:buAutoNum type="arabicPeriod"/>
            </a:pPr>
            <a:endParaRPr lang="en-US" dirty="0"/>
          </a:p>
          <a:p>
            <a:pPr marL="514350" indent="-514350">
              <a:buFont typeface="+mj-lt"/>
              <a:buAutoNum type="arabicPeriod"/>
            </a:pPr>
            <a:r>
              <a:rPr lang="en-US" dirty="0" smtClean="0"/>
              <a:t>GSAP : For Animation</a:t>
            </a:r>
          </a:p>
          <a:p>
            <a:pPr marL="514350" indent="-514350">
              <a:buFont typeface="+mj-lt"/>
              <a:buAutoNum type="arabicPeriod"/>
            </a:pPr>
            <a:endParaRPr lang="en-US" dirty="0"/>
          </a:p>
          <a:p>
            <a:pPr marL="514350" indent="-514350">
              <a:buFont typeface="+mj-lt"/>
              <a:buAutoNum type="arabicPeriod"/>
            </a:pPr>
            <a:r>
              <a:rPr lang="en-US" dirty="0" smtClean="0"/>
              <a:t>Bootstrap : For advanced styling and galleries.</a:t>
            </a:r>
          </a:p>
          <a:p>
            <a:pPr marL="514350" indent="-514350">
              <a:buFont typeface="+mj-lt"/>
              <a:buAutoNum type="arabicPeriod"/>
            </a:pPr>
            <a:endParaRPr lang="en-US" dirty="0"/>
          </a:p>
          <a:p>
            <a:pPr marL="514350" indent="-514350">
              <a:buFont typeface="+mj-lt"/>
              <a:buAutoNum type="arabicPeriod"/>
            </a:pPr>
            <a:r>
              <a:rPr lang="en-US" dirty="0" err="1" smtClean="0"/>
              <a:t>Github</a:t>
            </a:r>
            <a:r>
              <a:rPr lang="en-US" dirty="0" smtClean="0"/>
              <a:t> : For storing, sharing, and continuous integration and debugging of code.</a:t>
            </a:r>
            <a:endParaRPr lang="en-US" dirty="0"/>
          </a:p>
        </p:txBody>
      </p:sp>
    </p:spTree>
    <p:extLst>
      <p:ext uri="{BB962C8B-B14F-4D97-AF65-F5344CB8AC3E}">
        <p14:creationId xmlns:p14="http://schemas.microsoft.com/office/powerpoint/2010/main" val="168426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3235" y="349250"/>
            <a:ext cx="5052695" cy="751486"/>
          </a:xfrm>
          <a:prstGeom prst="rect">
            <a:avLst/>
          </a:prstGeom>
        </p:spPr>
        <p:txBody>
          <a:bodyPr vert="horz" wrap="square" lIns="0" tIns="12698" rIns="0" bIns="0" rtlCol="0">
            <a:spAutoFit/>
          </a:bodyPr>
          <a:lstStyle/>
          <a:p>
            <a:pPr marL="12698">
              <a:spcBef>
                <a:spcPts val="100"/>
              </a:spcBef>
            </a:pPr>
            <a:r>
              <a:rPr sz="4800" spc="-25" dirty="0" smtClean="0"/>
              <a:t>Featur</a:t>
            </a:r>
            <a:r>
              <a:rPr lang="en-US" sz="4800" spc="-25" dirty="0" smtClean="0"/>
              <a:t>e</a:t>
            </a:r>
            <a:r>
              <a:rPr sz="4800" spc="-25" dirty="0" smtClean="0"/>
              <a:t>s</a:t>
            </a:r>
            <a:endParaRPr sz="4800" dirty="0"/>
          </a:p>
        </p:txBody>
      </p:sp>
      <p:sp>
        <p:nvSpPr>
          <p:cNvPr id="3" name="object 3"/>
          <p:cNvSpPr txBox="1"/>
          <p:nvPr/>
        </p:nvSpPr>
        <p:spPr>
          <a:xfrm>
            <a:off x="3511593" y="1644650"/>
            <a:ext cx="6353681" cy="9130703"/>
          </a:xfrm>
          <a:prstGeom prst="rect">
            <a:avLst/>
          </a:prstGeom>
        </p:spPr>
        <p:txBody>
          <a:bodyPr vert="horz" wrap="square" lIns="0" tIns="12698" rIns="0" bIns="0" rtlCol="0">
            <a:spAutoFit/>
          </a:bodyPr>
          <a:lstStyle/>
          <a:p>
            <a:pPr marL="201888" indent="-198715">
              <a:lnSpc>
                <a:spcPts val="3229"/>
              </a:lnSpc>
              <a:spcBef>
                <a:spcPts val="100"/>
              </a:spcBef>
              <a:buSzPct val="61111"/>
              <a:buAutoNum type="arabicPeriod"/>
              <a:tabLst>
                <a:tab pos="201888" algn="l"/>
              </a:tabLst>
            </a:pPr>
            <a:r>
              <a:rPr lang="en-US" sz="3200" spc="-95" dirty="0" smtClean="0">
                <a:solidFill>
                  <a:srgbClr val="FFFFFF"/>
                </a:solidFill>
                <a:latin typeface="Trebuchet MS"/>
                <a:cs typeface="Trebuchet MS"/>
              </a:rPr>
              <a:t> </a:t>
            </a:r>
            <a:r>
              <a:rPr sz="3200" spc="-95" dirty="0" smtClean="0">
                <a:solidFill>
                  <a:srgbClr val="FFFFFF"/>
                </a:solidFill>
                <a:latin typeface="Trebuchet MS"/>
                <a:cs typeface="Trebuchet MS"/>
              </a:rPr>
              <a:t>Historical</a:t>
            </a:r>
            <a:r>
              <a:rPr sz="3200" spc="-105" dirty="0" smtClean="0">
                <a:solidFill>
                  <a:srgbClr val="FFFFFF"/>
                </a:solidFill>
                <a:latin typeface="Trebuchet MS"/>
                <a:cs typeface="Trebuchet MS"/>
              </a:rPr>
              <a:t> </a:t>
            </a:r>
            <a:r>
              <a:rPr sz="3200" spc="-10" dirty="0" smtClean="0">
                <a:solidFill>
                  <a:srgbClr val="FFFFFF"/>
                </a:solidFill>
                <a:latin typeface="Trebuchet MS"/>
                <a:cs typeface="Trebuchet MS"/>
              </a:rPr>
              <a:t>Exploration</a:t>
            </a:r>
            <a:endParaRPr lang="en-US" sz="3200" spc="-10" dirty="0" smtClean="0">
              <a:solidFill>
                <a:srgbClr val="FFFFFF"/>
              </a:solidFill>
              <a:latin typeface="Trebuchet MS"/>
              <a:cs typeface="Trebuchet MS"/>
            </a:endParaRPr>
          </a:p>
          <a:p>
            <a:pPr marL="201888" indent="-198715">
              <a:lnSpc>
                <a:spcPts val="3229"/>
              </a:lnSpc>
              <a:spcBef>
                <a:spcPts val="100"/>
              </a:spcBef>
              <a:buSzPct val="61111"/>
              <a:buAutoNum type="arabicPeriod"/>
              <a:tabLst>
                <a:tab pos="201888" algn="l"/>
              </a:tabLst>
            </a:pPr>
            <a:endParaRPr sz="3200" dirty="0">
              <a:latin typeface="Trebuchet MS"/>
              <a:cs typeface="Trebuchet MS"/>
            </a:endParaRPr>
          </a:p>
          <a:p>
            <a:pPr marL="12698" marR="1274189" indent="239347">
              <a:lnSpc>
                <a:spcPts val="3229"/>
              </a:lnSpc>
              <a:spcBef>
                <a:spcPts val="105"/>
              </a:spcBef>
              <a:buSzPct val="61111"/>
              <a:buAutoNum type="arabicPeriod"/>
              <a:tabLst>
                <a:tab pos="252043" algn="l"/>
              </a:tabLst>
            </a:pPr>
            <a:r>
              <a:rPr lang="en-US" sz="3200" spc="-114" dirty="0" smtClean="0">
                <a:solidFill>
                  <a:srgbClr val="FFFFFF"/>
                </a:solidFill>
                <a:latin typeface="Trebuchet MS"/>
                <a:cs typeface="Trebuchet MS"/>
              </a:rPr>
              <a:t> </a:t>
            </a:r>
            <a:r>
              <a:rPr sz="3200" spc="-114" dirty="0" smtClean="0">
                <a:solidFill>
                  <a:srgbClr val="FFFFFF"/>
                </a:solidFill>
                <a:latin typeface="Trebuchet MS"/>
                <a:cs typeface="Trebuchet MS"/>
              </a:rPr>
              <a:t>Cultural</a:t>
            </a:r>
            <a:r>
              <a:rPr sz="3200" spc="-160" dirty="0" smtClean="0">
                <a:solidFill>
                  <a:srgbClr val="FFFFFF"/>
                </a:solidFill>
                <a:latin typeface="Trebuchet MS"/>
                <a:cs typeface="Trebuchet MS"/>
              </a:rPr>
              <a:t> </a:t>
            </a:r>
            <a:r>
              <a:rPr lang="en-US" sz="3200" spc="-10" dirty="0" smtClean="0">
                <a:solidFill>
                  <a:srgbClr val="FFFFFF"/>
                </a:solidFill>
                <a:latin typeface="Trebuchet MS"/>
                <a:cs typeface="Trebuchet MS"/>
              </a:rPr>
              <a:t>Exploration</a:t>
            </a:r>
            <a:r>
              <a:rPr sz="3200" spc="-10" dirty="0" smtClean="0">
                <a:solidFill>
                  <a:srgbClr val="FFFFFF"/>
                </a:solidFill>
                <a:latin typeface="Trebuchet MS"/>
                <a:cs typeface="Trebuchet MS"/>
              </a:rPr>
              <a:t> </a:t>
            </a:r>
            <a:endParaRPr lang="en-US" sz="3200" spc="-10" dirty="0" smtClean="0">
              <a:solidFill>
                <a:srgbClr val="FFFFFF"/>
              </a:solidFill>
              <a:latin typeface="Trebuchet MS"/>
              <a:cs typeface="Trebuchet MS"/>
            </a:endParaRPr>
          </a:p>
          <a:p>
            <a:pPr marL="12698" marR="1274189" indent="239347">
              <a:lnSpc>
                <a:spcPts val="3229"/>
              </a:lnSpc>
              <a:spcBef>
                <a:spcPts val="105"/>
              </a:spcBef>
              <a:buSzPct val="61111"/>
              <a:buAutoNum type="arabicPeriod"/>
              <a:tabLst>
                <a:tab pos="252043" algn="l"/>
              </a:tabLst>
            </a:pPr>
            <a:endParaRPr lang="en-US" sz="3200" spc="-10" dirty="0" smtClean="0">
              <a:solidFill>
                <a:srgbClr val="FFFFFF"/>
              </a:solidFill>
              <a:latin typeface="Trebuchet MS"/>
              <a:cs typeface="Trebuchet MS"/>
            </a:endParaRPr>
          </a:p>
          <a:p>
            <a:pPr marL="12698" marR="1274189" indent="239347">
              <a:lnSpc>
                <a:spcPts val="3229"/>
              </a:lnSpc>
              <a:spcBef>
                <a:spcPts val="105"/>
              </a:spcBef>
              <a:buSzPct val="61111"/>
              <a:buAutoNum type="arabicPeriod"/>
              <a:tabLst>
                <a:tab pos="252043" algn="l"/>
              </a:tabLst>
            </a:pPr>
            <a:r>
              <a:rPr lang="en-US" sz="3200" spc="-145" dirty="0" smtClean="0">
                <a:solidFill>
                  <a:srgbClr val="FFFFFF"/>
                </a:solidFill>
                <a:latin typeface="Trebuchet MS"/>
                <a:cs typeface="Trebuchet MS"/>
              </a:rPr>
              <a:t> </a:t>
            </a:r>
            <a:r>
              <a:rPr sz="3200" spc="-145" dirty="0" smtClean="0">
                <a:solidFill>
                  <a:srgbClr val="FFFFFF"/>
                </a:solidFill>
                <a:latin typeface="Trebuchet MS"/>
                <a:cs typeface="Trebuchet MS"/>
              </a:rPr>
              <a:t>Architectural</a:t>
            </a:r>
            <a:r>
              <a:rPr sz="3200" spc="-95" dirty="0" smtClean="0">
                <a:solidFill>
                  <a:srgbClr val="FFFFFF"/>
                </a:solidFill>
                <a:latin typeface="Trebuchet MS"/>
                <a:cs typeface="Trebuchet MS"/>
              </a:rPr>
              <a:t> </a:t>
            </a:r>
            <a:r>
              <a:rPr sz="3200" spc="-10" dirty="0" smtClean="0">
                <a:solidFill>
                  <a:srgbClr val="FFFFFF"/>
                </a:solidFill>
                <a:latin typeface="Trebuchet MS"/>
                <a:cs typeface="Trebuchet MS"/>
              </a:rPr>
              <a:t>Marvels</a:t>
            </a:r>
            <a:endParaRPr lang="en-US" sz="3200" spc="-10" dirty="0" smtClean="0">
              <a:solidFill>
                <a:srgbClr val="FFFFFF"/>
              </a:solidFill>
              <a:latin typeface="Trebuchet MS"/>
              <a:cs typeface="Trebuchet MS"/>
            </a:endParaRPr>
          </a:p>
          <a:p>
            <a:pPr marL="12698" marR="1274189" indent="239347">
              <a:lnSpc>
                <a:spcPts val="3229"/>
              </a:lnSpc>
              <a:spcBef>
                <a:spcPts val="105"/>
              </a:spcBef>
              <a:buSzPct val="61111"/>
              <a:buAutoNum type="arabicPeriod"/>
              <a:tabLst>
                <a:tab pos="252043" algn="l"/>
              </a:tabLst>
            </a:pPr>
            <a:endParaRPr lang="en-US" sz="3200" spc="-10" dirty="0">
              <a:solidFill>
                <a:srgbClr val="FFFFFF"/>
              </a:solidFill>
              <a:latin typeface="Trebuchet MS"/>
              <a:cs typeface="Trebuchet MS"/>
            </a:endParaRPr>
          </a:p>
          <a:p>
            <a:pPr marL="12698" marR="1274189" indent="239347">
              <a:lnSpc>
                <a:spcPts val="3229"/>
              </a:lnSpc>
              <a:spcBef>
                <a:spcPts val="105"/>
              </a:spcBef>
              <a:buSzPct val="61111"/>
              <a:buAutoNum type="arabicPeriod"/>
              <a:tabLst>
                <a:tab pos="252043" algn="l"/>
              </a:tabLst>
            </a:pPr>
            <a:r>
              <a:rPr lang="en-US" sz="3200" spc="-100" dirty="0" smtClean="0">
                <a:solidFill>
                  <a:srgbClr val="FFFFFF"/>
                </a:solidFill>
                <a:latin typeface="Trebuchet MS"/>
                <a:cs typeface="Trebuchet MS"/>
              </a:rPr>
              <a:t> </a:t>
            </a:r>
            <a:r>
              <a:rPr sz="3200" spc="-100" dirty="0" smtClean="0">
                <a:solidFill>
                  <a:srgbClr val="FFFFFF"/>
                </a:solidFill>
                <a:latin typeface="Trebuchet MS"/>
                <a:cs typeface="Trebuchet MS"/>
              </a:rPr>
              <a:t>Natural</a:t>
            </a:r>
            <a:r>
              <a:rPr sz="3200" spc="-114" dirty="0" smtClean="0">
                <a:solidFill>
                  <a:srgbClr val="FFFFFF"/>
                </a:solidFill>
                <a:latin typeface="Trebuchet MS"/>
                <a:cs typeface="Trebuchet MS"/>
              </a:rPr>
              <a:t> </a:t>
            </a:r>
            <a:r>
              <a:rPr sz="3200" spc="-10" dirty="0">
                <a:solidFill>
                  <a:srgbClr val="FFFFFF"/>
                </a:solidFill>
                <a:latin typeface="Trebuchet MS"/>
                <a:cs typeface="Trebuchet MS"/>
              </a:rPr>
              <a:t>Wonders </a:t>
            </a:r>
            <a:endParaRPr lang="en-US" sz="3200" spc="-10" dirty="0" smtClean="0">
              <a:solidFill>
                <a:srgbClr val="FFFFFF"/>
              </a:solidFill>
              <a:latin typeface="Trebuchet MS"/>
              <a:cs typeface="Trebuchet MS"/>
            </a:endParaRPr>
          </a:p>
          <a:p>
            <a:pPr marL="527048" marR="1637334" indent="-514350">
              <a:lnSpc>
                <a:spcPts val="3229"/>
              </a:lnSpc>
              <a:spcBef>
                <a:spcPts val="65"/>
              </a:spcBef>
              <a:buFont typeface="+mj-lt"/>
              <a:buAutoNum type="arabicPeriod"/>
            </a:pPr>
            <a:endParaRPr lang="en-US" sz="3200" spc="-10" dirty="0" smtClean="0">
              <a:solidFill>
                <a:srgbClr val="FFFFFF"/>
              </a:solidFill>
              <a:latin typeface="Trebuchet MS"/>
              <a:cs typeface="Trebuchet MS"/>
            </a:endParaRPr>
          </a:p>
          <a:p>
            <a:pPr marL="519427" indent="-514350">
              <a:lnSpc>
                <a:spcPts val="3225"/>
              </a:lnSpc>
              <a:buSzPct val="68518"/>
              <a:buFont typeface="+mj-lt"/>
              <a:buAutoNum type="arabicPeriod"/>
              <a:tabLst>
                <a:tab pos="227283" algn="l"/>
              </a:tabLst>
            </a:pPr>
            <a:r>
              <a:rPr sz="3200" spc="-105" dirty="0" smtClean="0">
                <a:solidFill>
                  <a:srgbClr val="FFFFFF"/>
                </a:solidFill>
                <a:latin typeface="Trebuchet MS"/>
                <a:cs typeface="Trebuchet MS"/>
              </a:rPr>
              <a:t>Interactive</a:t>
            </a:r>
            <a:r>
              <a:rPr lang="en-US" sz="3200" spc="-105" dirty="0" smtClean="0">
                <a:solidFill>
                  <a:srgbClr val="FFFFFF"/>
                </a:solidFill>
                <a:latin typeface="Trebuchet MS"/>
                <a:cs typeface="Trebuchet MS"/>
              </a:rPr>
              <a:t> And High Quality</a:t>
            </a:r>
            <a:r>
              <a:rPr sz="3200" spc="-140" dirty="0" smtClean="0">
                <a:solidFill>
                  <a:srgbClr val="FFFFFF"/>
                </a:solidFill>
                <a:latin typeface="Trebuchet MS"/>
                <a:cs typeface="Trebuchet MS"/>
              </a:rPr>
              <a:t> </a:t>
            </a:r>
            <a:r>
              <a:rPr sz="3200" spc="-10" dirty="0" smtClean="0">
                <a:solidFill>
                  <a:srgbClr val="FFFFFF"/>
                </a:solidFill>
                <a:latin typeface="Trebuchet MS"/>
                <a:cs typeface="Trebuchet MS"/>
              </a:rPr>
              <a:t>Multimedia</a:t>
            </a:r>
            <a:endParaRPr lang="en-US" sz="3200" spc="-10" dirty="0" smtClean="0">
              <a:solidFill>
                <a:srgbClr val="FFFFFF"/>
              </a:solidFill>
              <a:latin typeface="Trebuchet MS"/>
              <a:cs typeface="Trebuchet MS"/>
            </a:endParaRPr>
          </a:p>
          <a:p>
            <a:pPr marL="227283" indent="-222206">
              <a:lnSpc>
                <a:spcPts val="3225"/>
              </a:lnSpc>
              <a:buSzPct val="68518"/>
              <a:buAutoNum type="arabicPeriod"/>
              <a:tabLst>
                <a:tab pos="227283" algn="l"/>
              </a:tabLst>
            </a:pPr>
            <a:endParaRPr sz="3200" dirty="0">
              <a:latin typeface="Trebuchet MS"/>
              <a:cs typeface="Trebuchet MS"/>
            </a:endParaRPr>
          </a:p>
          <a:p>
            <a:pPr marL="276804" indent="-264106">
              <a:lnSpc>
                <a:spcPts val="3235"/>
              </a:lnSpc>
              <a:buSzPct val="68518"/>
              <a:buAutoNum type="arabicPeriod"/>
              <a:tabLst>
                <a:tab pos="276804" algn="l"/>
              </a:tabLst>
            </a:pPr>
            <a:r>
              <a:rPr lang="en-US" sz="3200" spc="-60" dirty="0" smtClean="0">
                <a:solidFill>
                  <a:srgbClr val="FFFFFF"/>
                </a:solidFill>
                <a:latin typeface="Trebuchet MS"/>
                <a:cs typeface="Trebuchet MS"/>
              </a:rPr>
              <a:t> </a:t>
            </a:r>
            <a:r>
              <a:rPr sz="3200" spc="-60" dirty="0" smtClean="0">
                <a:solidFill>
                  <a:srgbClr val="FFFFFF"/>
                </a:solidFill>
                <a:latin typeface="Trebuchet MS"/>
                <a:cs typeface="Trebuchet MS"/>
              </a:rPr>
              <a:t>Expert</a:t>
            </a:r>
            <a:r>
              <a:rPr sz="3200" spc="-150" dirty="0" smtClean="0">
                <a:solidFill>
                  <a:srgbClr val="FFFFFF"/>
                </a:solidFill>
                <a:latin typeface="Trebuchet MS"/>
                <a:cs typeface="Trebuchet MS"/>
              </a:rPr>
              <a:t> </a:t>
            </a:r>
            <a:r>
              <a:rPr lang="en-US" sz="3200" spc="-10" dirty="0" smtClean="0">
                <a:solidFill>
                  <a:srgbClr val="FFFFFF"/>
                </a:solidFill>
                <a:latin typeface="Trebuchet MS"/>
                <a:cs typeface="Trebuchet MS"/>
              </a:rPr>
              <a:t>Travel Tips</a:t>
            </a:r>
          </a:p>
          <a:p>
            <a:pPr marL="276804" indent="-264106">
              <a:lnSpc>
                <a:spcPts val="3235"/>
              </a:lnSpc>
              <a:buSzPct val="68518"/>
              <a:buAutoNum type="arabicPeriod"/>
              <a:tabLst>
                <a:tab pos="276804" algn="l"/>
              </a:tabLst>
            </a:pPr>
            <a:endParaRPr sz="3200" dirty="0">
              <a:latin typeface="Trebuchet MS"/>
              <a:cs typeface="Trebuchet MS"/>
            </a:endParaRPr>
          </a:p>
          <a:p>
            <a:pPr marL="408858" indent="-396160">
              <a:lnSpc>
                <a:spcPts val="3235"/>
              </a:lnSpc>
              <a:buSzPct val="68518"/>
              <a:buAutoNum type="arabicPeriod"/>
              <a:tabLst>
                <a:tab pos="408858" algn="l"/>
              </a:tabLst>
            </a:pPr>
            <a:r>
              <a:rPr lang="en-US" sz="3200" spc="-25" dirty="0" smtClean="0">
                <a:solidFill>
                  <a:srgbClr val="FFFFFF"/>
                </a:solidFill>
                <a:latin typeface="Trebuchet MS"/>
                <a:cs typeface="Trebuchet MS"/>
              </a:rPr>
              <a:t> </a:t>
            </a:r>
            <a:r>
              <a:rPr sz="3200" spc="-25" dirty="0" smtClean="0">
                <a:solidFill>
                  <a:srgbClr val="FFFFFF"/>
                </a:solidFill>
                <a:latin typeface="Trebuchet MS"/>
                <a:cs typeface="Trebuchet MS"/>
              </a:rPr>
              <a:t>User</a:t>
            </a:r>
            <a:r>
              <a:rPr sz="3200" spc="-185" dirty="0" smtClean="0">
                <a:solidFill>
                  <a:srgbClr val="FFFFFF"/>
                </a:solidFill>
                <a:latin typeface="Trebuchet MS"/>
                <a:cs typeface="Trebuchet MS"/>
              </a:rPr>
              <a:t> </a:t>
            </a:r>
            <a:r>
              <a:rPr sz="3200" spc="-10" dirty="0" smtClean="0">
                <a:solidFill>
                  <a:srgbClr val="FFFFFF"/>
                </a:solidFill>
                <a:latin typeface="Trebuchet MS"/>
                <a:cs typeface="Trebuchet MS"/>
              </a:rPr>
              <a:t>Friendly</a:t>
            </a:r>
            <a:endParaRPr lang="en-US" sz="3200" spc="-10" dirty="0" smtClean="0">
              <a:solidFill>
                <a:srgbClr val="FFFFFF"/>
              </a:solidFill>
              <a:latin typeface="Trebuchet MS"/>
              <a:cs typeface="Trebuchet MS"/>
            </a:endParaRPr>
          </a:p>
          <a:p>
            <a:pPr marL="408858" indent="-396160">
              <a:lnSpc>
                <a:spcPts val="3235"/>
              </a:lnSpc>
              <a:buSzPct val="68518"/>
              <a:buAutoNum type="arabicPeriod"/>
              <a:tabLst>
                <a:tab pos="408858" algn="l"/>
              </a:tabLst>
            </a:pPr>
            <a:endParaRPr lang="en-US" sz="3200" spc="-10" dirty="0" smtClean="0">
              <a:solidFill>
                <a:srgbClr val="FFFFFF"/>
              </a:solidFill>
              <a:latin typeface="Trebuchet MS"/>
              <a:cs typeface="Trebuchet MS"/>
            </a:endParaRPr>
          </a:p>
          <a:p>
            <a:pPr marL="408858" indent="-396160">
              <a:lnSpc>
                <a:spcPts val="3235"/>
              </a:lnSpc>
              <a:buSzPct val="68518"/>
              <a:buAutoNum type="arabicPeriod"/>
              <a:tabLst>
                <a:tab pos="408858" algn="l"/>
              </a:tabLst>
            </a:pPr>
            <a:r>
              <a:rPr lang="en-US" sz="3200" spc="-10" dirty="0" smtClean="0">
                <a:solidFill>
                  <a:srgbClr val="FFFFFF"/>
                </a:solidFill>
                <a:latin typeface="Trebuchet MS"/>
                <a:cs typeface="Trebuchet MS"/>
              </a:rPr>
              <a:t>Travel Blogs And Articles</a:t>
            </a:r>
          </a:p>
          <a:p>
            <a:pPr marL="408858" indent="-396160">
              <a:lnSpc>
                <a:spcPts val="3235"/>
              </a:lnSpc>
              <a:buSzPct val="68518"/>
              <a:buAutoNum type="arabicPeriod"/>
              <a:tabLst>
                <a:tab pos="408858" algn="l"/>
              </a:tabLst>
            </a:pPr>
            <a:endParaRPr lang="en-US" sz="3200" spc="-10" dirty="0" smtClean="0">
              <a:solidFill>
                <a:srgbClr val="FFFFFF"/>
              </a:solidFill>
              <a:latin typeface="Trebuchet MS"/>
              <a:cs typeface="Trebuchet MS"/>
            </a:endParaRPr>
          </a:p>
          <a:p>
            <a:pPr marL="408858" indent="-396160">
              <a:lnSpc>
                <a:spcPts val="3235"/>
              </a:lnSpc>
              <a:buSzPct val="68518"/>
              <a:buAutoNum type="arabicPeriod"/>
              <a:tabLst>
                <a:tab pos="408858" algn="l"/>
              </a:tabLst>
            </a:pPr>
            <a:r>
              <a:rPr lang="en-US" sz="3200" spc="-10" dirty="0" smtClean="0">
                <a:solidFill>
                  <a:srgbClr val="FFFFFF"/>
                </a:solidFill>
                <a:latin typeface="Trebuchet MS"/>
                <a:cs typeface="Trebuchet MS"/>
              </a:rPr>
              <a:t>Adventure Planning</a:t>
            </a:r>
          </a:p>
          <a:p>
            <a:pPr marL="408858" indent="-396160">
              <a:lnSpc>
                <a:spcPts val="3235"/>
              </a:lnSpc>
              <a:buSzPct val="68518"/>
              <a:buAutoNum type="arabicPeriod"/>
              <a:tabLst>
                <a:tab pos="408858" algn="l"/>
              </a:tabLst>
            </a:pPr>
            <a:endParaRPr lang="en-US" sz="3200" spc="-10" dirty="0" smtClean="0">
              <a:solidFill>
                <a:srgbClr val="FFFFFF"/>
              </a:solidFill>
              <a:latin typeface="Trebuchet MS"/>
              <a:cs typeface="Trebuchet MS"/>
            </a:endParaRPr>
          </a:p>
          <a:p>
            <a:pPr marL="408858" indent="-396160">
              <a:lnSpc>
                <a:spcPts val="3235"/>
              </a:lnSpc>
              <a:buSzPct val="68518"/>
              <a:buAutoNum type="arabicPeriod"/>
              <a:tabLst>
                <a:tab pos="408858" algn="l"/>
              </a:tabLst>
            </a:pPr>
            <a:r>
              <a:rPr lang="en-US" sz="3200" spc="-10" dirty="0" smtClean="0">
                <a:solidFill>
                  <a:srgbClr val="FFFFFF"/>
                </a:solidFill>
                <a:latin typeface="Trebuchet MS"/>
                <a:cs typeface="Trebuchet MS"/>
              </a:rPr>
              <a:t>Regular Updates</a:t>
            </a:r>
          </a:p>
          <a:p>
            <a:pPr marL="408858" indent="-396160">
              <a:lnSpc>
                <a:spcPts val="3235"/>
              </a:lnSpc>
              <a:buSzPct val="68518"/>
              <a:buAutoNum type="arabicPeriod"/>
              <a:tabLst>
                <a:tab pos="408858" algn="l"/>
              </a:tabLst>
            </a:pPr>
            <a:endParaRPr lang="en-US" sz="3200" spc="-10" dirty="0" smtClean="0">
              <a:solidFill>
                <a:srgbClr val="FFFFFF"/>
              </a:solidFill>
              <a:latin typeface="Trebuchet MS"/>
              <a:cs typeface="Trebuchet MS"/>
            </a:endParaRPr>
          </a:p>
          <a:p>
            <a:pPr marL="408858" indent="-396160">
              <a:lnSpc>
                <a:spcPts val="3235"/>
              </a:lnSpc>
              <a:buSzPct val="68518"/>
              <a:buAutoNum type="arabicPeriod"/>
              <a:tabLst>
                <a:tab pos="408858" algn="l"/>
              </a:tabLst>
            </a:pPr>
            <a:endParaRPr sz="3200" dirty="0">
              <a:latin typeface="Trebuchet MS"/>
              <a:cs typeface="Trebuchet MS"/>
            </a:endParaRPr>
          </a:p>
        </p:txBody>
      </p:sp>
      <p:sp>
        <p:nvSpPr>
          <p:cNvPr id="4" name="object 4"/>
          <p:cNvSpPr/>
          <p:nvPr/>
        </p:nvSpPr>
        <p:spPr>
          <a:xfrm>
            <a:off x="3655898" y="1187450"/>
            <a:ext cx="4048125" cy="95250"/>
          </a:xfrm>
          <a:custGeom>
            <a:avLst/>
            <a:gdLst/>
            <a:ahLst/>
            <a:cxnLst/>
            <a:rect l="l" t="t" r="r" b="b"/>
            <a:pathLst>
              <a:path w="4048125" h="95250">
                <a:moveTo>
                  <a:pt x="4048124" y="95249"/>
                </a:moveTo>
                <a:lnTo>
                  <a:pt x="0" y="95249"/>
                </a:lnTo>
                <a:lnTo>
                  <a:pt x="0" y="0"/>
                </a:lnTo>
                <a:lnTo>
                  <a:pt x="4048124" y="0"/>
                </a:lnTo>
                <a:lnTo>
                  <a:pt x="4048124" y="95249"/>
                </a:lnTo>
                <a:close/>
              </a:path>
            </a:pathLst>
          </a:custGeom>
          <a:solidFill>
            <a:srgbClr val="6FB0D9"/>
          </a:solidFill>
        </p:spPr>
        <p:txBody>
          <a:bodyPr wrap="square" lIns="0" tIns="0" rIns="0" bIns="0" rtlCol="0"/>
          <a:lstStyle/>
          <a:p>
            <a:endParaRPr/>
          </a:p>
        </p:txBody>
      </p:sp>
      <p:pic>
        <p:nvPicPr>
          <p:cNvPr id="5" name="object 5"/>
          <p:cNvPicPr/>
          <p:nvPr/>
        </p:nvPicPr>
        <p:blipFill>
          <a:blip r:embed="rId2" cstate="print"/>
          <a:stretch>
            <a:fillRect/>
          </a:stretch>
        </p:blipFill>
        <p:spPr>
          <a:xfrm>
            <a:off x="11092752" y="3321655"/>
            <a:ext cx="6372125" cy="637212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4150" y="1035050"/>
            <a:ext cx="15555595" cy="769441"/>
          </a:xfrm>
        </p:spPr>
        <p:txBody>
          <a:bodyPr/>
          <a:lstStyle/>
          <a:p>
            <a:r>
              <a:rPr lang="en-US" sz="5000" dirty="0" smtClean="0"/>
              <a:t>                    Progress Done So Far</a:t>
            </a:r>
            <a:endParaRPr lang="en-US" sz="5000" dirty="0"/>
          </a:p>
        </p:txBody>
      </p:sp>
      <p:sp>
        <p:nvSpPr>
          <p:cNvPr id="3" name="Subtitle 2"/>
          <p:cNvSpPr>
            <a:spLocks noGrp="1"/>
          </p:cNvSpPr>
          <p:nvPr>
            <p:ph type="subTitle" idx="4"/>
          </p:nvPr>
        </p:nvSpPr>
        <p:spPr>
          <a:xfrm>
            <a:off x="2718578" y="3092450"/>
            <a:ext cx="12810490" cy="4124206"/>
          </a:xfrm>
        </p:spPr>
        <p:txBody>
          <a:bodyPr/>
          <a:lstStyle/>
          <a:p>
            <a:r>
              <a:rPr lang="en-US" sz="3700" b="1" u="sng" dirty="0" smtClean="0"/>
              <a:t>Milestones Achieved </a:t>
            </a:r>
            <a:r>
              <a:rPr lang="en-US" sz="3700" b="1" dirty="0" smtClean="0"/>
              <a:t>:</a:t>
            </a:r>
          </a:p>
          <a:p>
            <a:pPr marL="514350" indent="-514350">
              <a:buFont typeface="+mj-lt"/>
              <a:buAutoNum type="arabicPeriod"/>
            </a:pPr>
            <a:endParaRPr lang="en-US" dirty="0"/>
          </a:p>
          <a:p>
            <a:pPr marL="514350" indent="-514350">
              <a:buFont typeface="+mj-lt"/>
              <a:buAutoNum type="arabicPeriod"/>
            </a:pPr>
            <a:r>
              <a:rPr lang="en-US" dirty="0" smtClean="0"/>
              <a:t>Landing Page</a:t>
            </a:r>
          </a:p>
          <a:p>
            <a:pPr marL="514350" indent="-514350">
              <a:buFont typeface="+mj-lt"/>
              <a:buAutoNum type="arabicPeriod"/>
            </a:pPr>
            <a:r>
              <a:rPr lang="en-US" dirty="0" smtClean="0"/>
              <a:t>Geographical Section</a:t>
            </a:r>
          </a:p>
          <a:p>
            <a:pPr marL="514350" indent="-514350">
              <a:buFont typeface="+mj-lt"/>
              <a:buAutoNum type="arabicPeriod"/>
            </a:pPr>
            <a:r>
              <a:rPr lang="en-US" dirty="0" smtClean="0"/>
              <a:t>Technology Section</a:t>
            </a:r>
          </a:p>
          <a:p>
            <a:pPr marL="514350" indent="-514350">
              <a:buFont typeface="+mj-lt"/>
              <a:buAutoNum type="arabicPeriod"/>
            </a:pPr>
            <a:r>
              <a:rPr lang="en-US" dirty="0" smtClean="0"/>
              <a:t>Galleries</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TextBox 3"/>
          <p:cNvSpPr txBox="1"/>
          <p:nvPr/>
        </p:nvSpPr>
        <p:spPr>
          <a:xfrm>
            <a:off x="2749550" y="2054549"/>
            <a:ext cx="11277600" cy="584775"/>
          </a:xfrm>
          <a:prstGeom prst="rect">
            <a:avLst/>
          </a:prstGeom>
          <a:noFill/>
        </p:spPr>
        <p:txBody>
          <a:bodyPr wrap="square" rtlCol="0">
            <a:spAutoFit/>
          </a:bodyPr>
          <a:lstStyle/>
          <a:p>
            <a:r>
              <a:rPr lang="en-US" sz="3200" b="0" i="0" dirty="0" smtClean="0">
                <a:solidFill>
                  <a:schemeClr val="bg1"/>
                </a:solidFill>
                <a:effectLst/>
                <a:latin typeface="Trebuchet MS" pitchFamily="34" charset="0"/>
              </a:rPr>
              <a:t>"The project is progressing according to the schedule."</a:t>
            </a:r>
            <a:endParaRPr lang="en-US" sz="3200" dirty="0">
              <a:solidFill>
                <a:schemeClr val="bg1"/>
              </a:solidFill>
              <a:latin typeface="Trebuchet MS" pitchFamily="34" charset="0"/>
            </a:endParaRPr>
          </a:p>
        </p:txBody>
      </p:sp>
    </p:spTree>
    <p:extLst>
      <p:ext uri="{BB962C8B-B14F-4D97-AF65-F5344CB8AC3E}">
        <p14:creationId xmlns:p14="http://schemas.microsoft.com/office/powerpoint/2010/main" val="3436709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950" y="1873250"/>
            <a:ext cx="15555595" cy="746044"/>
          </a:xfrm>
        </p:spPr>
        <p:txBody>
          <a:bodyPr/>
          <a:lstStyle/>
          <a:p>
            <a:r>
              <a:rPr lang="en-US" sz="3700" b="1" u="sng" dirty="0" smtClean="0">
                <a:latin typeface="Trebuchet MS" pitchFamily="34" charset="0"/>
              </a:rPr>
              <a:t>Remaining Work:</a:t>
            </a:r>
            <a:endParaRPr lang="en-US" sz="3700" b="1" u="sng" dirty="0">
              <a:latin typeface="Trebuchet MS" pitchFamily="34" charset="0"/>
            </a:endParaRPr>
          </a:p>
        </p:txBody>
      </p:sp>
      <p:sp>
        <p:nvSpPr>
          <p:cNvPr id="3" name="Subtitle 2"/>
          <p:cNvSpPr>
            <a:spLocks noGrp="1"/>
          </p:cNvSpPr>
          <p:nvPr>
            <p:ph type="subTitle" idx="4"/>
          </p:nvPr>
        </p:nvSpPr>
        <p:spPr>
          <a:xfrm>
            <a:off x="2063750" y="3930650"/>
            <a:ext cx="12810490" cy="5586145"/>
          </a:xfrm>
        </p:spPr>
        <p:txBody>
          <a:bodyPr/>
          <a:lstStyle/>
          <a:p>
            <a:pPr marL="514350" indent="-514350">
              <a:buFont typeface="+mj-lt"/>
              <a:buAutoNum type="arabicPeriod"/>
            </a:pPr>
            <a:r>
              <a:rPr lang="en-US" dirty="0" smtClean="0"/>
              <a:t>Adding Blog And Article Section</a:t>
            </a:r>
          </a:p>
          <a:p>
            <a:pPr marL="514350" indent="-514350">
              <a:buFont typeface="+mj-lt"/>
              <a:buAutoNum type="arabicPeriod"/>
            </a:pPr>
            <a:r>
              <a:rPr lang="en-US" dirty="0" smtClean="0"/>
              <a:t>Trip Planner</a:t>
            </a:r>
          </a:p>
          <a:p>
            <a:pPr marL="514350" indent="-514350">
              <a:buFont typeface="+mj-lt"/>
              <a:buAutoNum type="arabicPeriod"/>
            </a:pPr>
            <a:r>
              <a:rPr lang="en-US" smtClean="0"/>
              <a:t>Adding Data</a:t>
            </a: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a:p>
          <a:p>
            <a:r>
              <a:rPr lang="en-US" dirty="0">
                <a:solidFill>
                  <a:schemeClr val="tx2">
                    <a:lumMod val="60000"/>
                    <a:lumOff val="40000"/>
                  </a:schemeClr>
                </a:solidFill>
              </a:rPr>
              <a:t>"We have a series of milestones planned, and we're aiming to achieve them on schedule</a:t>
            </a:r>
            <a:r>
              <a:rPr lang="en-US" dirty="0" smtClean="0">
                <a:solidFill>
                  <a:schemeClr val="tx2">
                    <a:lumMod val="60000"/>
                    <a:lumOff val="40000"/>
                  </a:schemeClr>
                </a:solidFill>
              </a:rPr>
              <a:t>.“</a:t>
            </a:r>
          </a:p>
          <a:p>
            <a:endParaRPr lang="en-US" dirty="0" smtClean="0">
              <a:solidFill>
                <a:schemeClr val="tx2">
                  <a:lumMod val="60000"/>
                  <a:lumOff val="40000"/>
                </a:schemeClr>
              </a:solidFill>
            </a:endParaRPr>
          </a:p>
          <a:p>
            <a:r>
              <a:rPr lang="en-US" dirty="0">
                <a:solidFill>
                  <a:schemeClr val="tx2">
                    <a:lumMod val="60000"/>
                    <a:lumOff val="40000"/>
                  </a:schemeClr>
                </a:solidFill>
              </a:rPr>
              <a:t>"The team is actively addressing the remaining tasks on our checklist."</a:t>
            </a:r>
          </a:p>
        </p:txBody>
      </p:sp>
    </p:spTree>
    <p:extLst>
      <p:ext uri="{BB962C8B-B14F-4D97-AF65-F5344CB8AC3E}">
        <p14:creationId xmlns:p14="http://schemas.microsoft.com/office/powerpoint/2010/main" val="3409361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3750" y="1797050"/>
            <a:ext cx="7010400" cy="6924973"/>
          </a:xfrm>
          <a:prstGeom prst="rect">
            <a:avLst/>
          </a:prstGeom>
          <a:noFill/>
        </p:spPr>
        <p:txBody>
          <a:bodyPr wrap="square" rtlCol="0">
            <a:spAutoFit/>
          </a:bodyPr>
          <a:lstStyle/>
          <a:p>
            <a:pPr algn="l"/>
            <a:r>
              <a:rPr lang="en-US" sz="3600" b="1" i="0" u="sng" dirty="0" smtClean="0">
                <a:solidFill>
                  <a:schemeClr val="bg1"/>
                </a:solidFill>
                <a:effectLst/>
                <a:latin typeface="Trebuchet MS" pitchFamily="34" charset="0"/>
              </a:rPr>
              <a:t>Team Collaboration:</a:t>
            </a:r>
          </a:p>
          <a:p>
            <a:pPr algn="l"/>
            <a:endParaRPr lang="en-US" sz="3600" b="1" u="sng" dirty="0">
              <a:solidFill>
                <a:schemeClr val="bg1"/>
              </a:solidFill>
              <a:latin typeface="Trebuchet MS" pitchFamily="34" charset="0"/>
            </a:endParaRPr>
          </a:p>
          <a:p>
            <a:pPr algn="l"/>
            <a:endParaRPr lang="en-US" sz="3600" b="1" i="0" u="sng" dirty="0" smtClean="0">
              <a:solidFill>
                <a:schemeClr val="bg1"/>
              </a:solidFill>
              <a:effectLst/>
              <a:latin typeface="Trebuchet MS" pitchFamily="34" charset="0"/>
            </a:endParaRPr>
          </a:p>
          <a:p>
            <a:pPr algn="l">
              <a:buFont typeface="Arial"/>
              <a:buChar char="•"/>
            </a:pPr>
            <a:r>
              <a:rPr lang="en-US" sz="2800" b="0" i="0" dirty="0" smtClean="0">
                <a:solidFill>
                  <a:schemeClr val="bg1"/>
                </a:solidFill>
                <a:effectLst/>
                <a:latin typeface="Trebuchet MS" pitchFamily="34" charset="0"/>
              </a:rPr>
              <a:t>"Team collaboration has been excellent, and everyone is contributing effectively.“</a:t>
            </a:r>
          </a:p>
          <a:p>
            <a:pPr algn="l">
              <a:buFont typeface="Arial"/>
              <a:buChar char="•"/>
            </a:pPr>
            <a:endParaRPr lang="en-US" sz="2800" b="0" i="0" dirty="0" smtClean="0">
              <a:solidFill>
                <a:schemeClr val="bg1"/>
              </a:solidFill>
              <a:effectLst/>
              <a:latin typeface="Trebuchet MS" pitchFamily="34" charset="0"/>
            </a:endParaRPr>
          </a:p>
          <a:p>
            <a:pPr algn="l">
              <a:buFont typeface="Arial"/>
              <a:buChar char="•"/>
            </a:pPr>
            <a:r>
              <a:rPr lang="en-US" sz="2800" b="0" i="0" dirty="0" smtClean="0">
                <a:solidFill>
                  <a:schemeClr val="bg1"/>
                </a:solidFill>
                <a:effectLst/>
                <a:latin typeface="Trebuchet MS" pitchFamily="34" charset="0"/>
              </a:rPr>
              <a:t>"I want to commend the team for their dedication and collaborative efforts.“</a:t>
            </a:r>
          </a:p>
          <a:p>
            <a:pPr algn="l">
              <a:buFont typeface="Arial"/>
              <a:buChar char="•"/>
            </a:pPr>
            <a:endParaRPr lang="en-US" sz="2800" b="0" i="0" dirty="0" smtClean="0">
              <a:solidFill>
                <a:schemeClr val="bg1"/>
              </a:solidFill>
              <a:effectLst/>
              <a:latin typeface="Trebuchet MS" pitchFamily="34" charset="0"/>
            </a:endParaRPr>
          </a:p>
          <a:p>
            <a:pPr algn="l">
              <a:buFont typeface="Arial"/>
              <a:buChar char="•"/>
            </a:pPr>
            <a:r>
              <a:rPr lang="en-US" sz="2800" b="0" i="0" dirty="0" smtClean="0">
                <a:solidFill>
                  <a:schemeClr val="bg1"/>
                </a:solidFill>
                <a:effectLst/>
                <a:latin typeface="Trebuchet MS" pitchFamily="34" charset="0"/>
              </a:rPr>
              <a:t>"The synergy within the team is playing a crucial role in our progress.“</a:t>
            </a:r>
          </a:p>
          <a:p>
            <a:pPr algn="l">
              <a:buFont typeface="Arial"/>
              <a:buChar char="•"/>
            </a:pPr>
            <a:endParaRPr lang="en-US" sz="2800" dirty="0">
              <a:solidFill>
                <a:schemeClr val="bg1"/>
              </a:solidFill>
              <a:latin typeface="Trebuchet MS" pitchFamily="34" charset="0"/>
            </a:endParaRPr>
          </a:p>
          <a:p>
            <a:pPr algn="l">
              <a:buFont typeface="Arial"/>
              <a:buChar char="•"/>
            </a:pPr>
            <a:r>
              <a:rPr lang="en-US" sz="2800" b="0" i="0" dirty="0" smtClean="0">
                <a:solidFill>
                  <a:schemeClr val="bg1"/>
                </a:solidFill>
                <a:effectLst/>
                <a:latin typeface="Trebuchet MS" pitchFamily="34" charset="0"/>
              </a:rPr>
              <a:t>It is being a exciting and wonderful experience working on this project.</a:t>
            </a:r>
          </a:p>
          <a:p>
            <a:endParaRPr lang="en-US" sz="2800" dirty="0">
              <a:solidFill>
                <a:schemeClr val="bg1"/>
              </a:solidFill>
              <a:latin typeface="Trebuchet MS" pitchFamily="34" charset="0"/>
            </a:endParaRPr>
          </a:p>
        </p:txBody>
      </p:sp>
    </p:spTree>
    <p:extLst>
      <p:ext uri="{BB962C8B-B14F-4D97-AF65-F5344CB8AC3E}">
        <p14:creationId xmlns:p14="http://schemas.microsoft.com/office/powerpoint/2010/main" val="29988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1000"/>
                                        <p:tgtEl>
                                          <p:spTgt spid="2">
                                            <p:txEl>
                                              <p:pRg st="5" end="5"/>
                                            </p:txEl>
                                          </p:spTgt>
                                        </p:tgtEl>
                                      </p:cBhvr>
                                    </p:animEffect>
                                    <p:anim calcmode="lin" valueType="num">
                                      <p:cBhvr>
                                        <p:cTn id="1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1000"/>
                                        <p:tgtEl>
                                          <p:spTgt spid="2">
                                            <p:txEl>
                                              <p:pRg st="7" end="7"/>
                                            </p:txEl>
                                          </p:spTgt>
                                        </p:tgtEl>
                                      </p:cBhvr>
                                    </p:animEffect>
                                    <p:anim calcmode="lin" valueType="num">
                                      <p:cBhvr>
                                        <p:cTn id="1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1000"/>
                                        <p:tgtEl>
                                          <p:spTgt spid="2">
                                            <p:txEl>
                                              <p:pRg st="9" end="9"/>
                                            </p:txEl>
                                          </p:spTgt>
                                        </p:tgtEl>
                                      </p:cBhvr>
                                    </p:animEffect>
                                    <p:anim calcmode="lin" valueType="num">
                                      <p:cBhvr>
                                        <p:cTn id="2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6824" y="2246606"/>
            <a:ext cx="8173034" cy="1530585"/>
          </a:xfrm>
          <a:prstGeom prst="rect">
            <a:avLst/>
          </a:prstGeom>
        </p:spPr>
        <p:txBody>
          <a:bodyPr vert="horz" wrap="square" lIns="0" tIns="127164" rIns="0" bIns="0" rtlCol="0">
            <a:spAutoFit/>
          </a:bodyPr>
          <a:lstStyle/>
          <a:p>
            <a:pPr marL="12698">
              <a:spcBef>
                <a:spcPts val="100"/>
              </a:spcBef>
            </a:pPr>
            <a:r>
              <a:rPr dirty="0"/>
              <a:t>Thank</a:t>
            </a:r>
            <a:r>
              <a:rPr spc="-425" dirty="0"/>
              <a:t> </a:t>
            </a:r>
            <a:r>
              <a:rPr spc="-1045" dirty="0"/>
              <a:t>Y</a:t>
            </a:r>
            <a:r>
              <a:rPr spc="-110" dirty="0"/>
              <a:t>o</a:t>
            </a:r>
            <a:r>
              <a:rPr spc="-65" dirty="0"/>
              <a:t>u!</a:t>
            </a:r>
          </a:p>
        </p:txBody>
      </p:sp>
      <p:sp>
        <p:nvSpPr>
          <p:cNvPr id="3" name="object 3"/>
          <p:cNvSpPr/>
          <p:nvPr/>
        </p:nvSpPr>
        <p:spPr>
          <a:xfrm>
            <a:off x="2287524" y="4498135"/>
            <a:ext cx="6029325" cy="95250"/>
          </a:xfrm>
          <a:custGeom>
            <a:avLst/>
            <a:gdLst/>
            <a:ahLst/>
            <a:cxnLst/>
            <a:rect l="l" t="t" r="r" b="b"/>
            <a:pathLst>
              <a:path w="6029325" h="95250">
                <a:moveTo>
                  <a:pt x="6029324" y="95249"/>
                </a:moveTo>
                <a:lnTo>
                  <a:pt x="0" y="95249"/>
                </a:lnTo>
                <a:lnTo>
                  <a:pt x="0" y="0"/>
                </a:lnTo>
                <a:lnTo>
                  <a:pt x="6029324" y="0"/>
                </a:lnTo>
                <a:lnTo>
                  <a:pt x="6029324" y="95249"/>
                </a:lnTo>
                <a:close/>
              </a:path>
            </a:pathLst>
          </a:custGeom>
          <a:solidFill>
            <a:srgbClr val="6FB0D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39950" y="730250"/>
            <a:ext cx="8173034" cy="1107996"/>
          </a:xfrm>
        </p:spPr>
        <p:txBody>
          <a:bodyPr/>
          <a:lstStyle/>
          <a:p>
            <a:r>
              <a:rPr lang="en-US" sz="7200" dirty="0">
                <a:latin typeface="Segoe UI Semibold" pitchFamily="34" charset="0"/>
                <a:cs typeface="Segoe UI Semibold" pitchFamily="34" charset="0"/>
              </a:rPr>
              <a:t>OUR TEAM</a:t>
            </a:r>
          </a:p>
        </p:txBody>
      </p:sp>
      <p:sp>
        <p:nvSpPr>
          <p:cNvPr id="10" name="Oval 9"/>
          <p:cNvSpPr/>
          <p:nvPr/>
        </p:nvSpPr>
        <p:spPr>
          <a:xfrm>
            <a:off x="2292350" y="3473450"/>
            <a:ext cx="3352800" cy="3124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r>
              <a:rPr lang="en-US" sz="4800" b="1" dirty="0"/>
              <a:t>VINAY YADAV</a:t>
            </a:r>
          </a:p>
        </p:txBody>
      </p:sp>
      <p:sp>
        <p:nvSpPr>
          <p:cNvPr id="11" name="Oval 10"/>
          <p:cNvSpPr/>
          <p:nvPr/>
        </p:nvSpPr>
        <p:spPr>
          <a:xfrm>
            <a:off x="7245350" y="4237912"/>
            <a:ext cx="3429000" cy="327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r>
              <a:rPr lang="en-US" sz="4400" b="1" dirty="0"/>
              <a:t>VIBHOR SHARMA</a:t>
            </a:r>
          </a:p>
        </p:txBody>
      </p:sp>
      <p:sp>
        <p:nvSpPr>
          <p:cNvPr id="12" name="Oval 11"/>
          <p:cNvSpPr/>
          <p:nvPr/>
        </p:nvSpPr>
        <p:spPr>
          <a:xfrm>
            <a:off x="12350750" y="5016241"/>
            <a:ext cx="3657600" cy="3009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r>
              <a:rPr lang="en-US" sz="4000" b="1" dirty="0"/>
              <a:t>PRASHANT TRIVEDI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92752" y="501650"/>
            <a:ext cx="3330575" cy="734060"/>
          </a:xfrm>
          <a:prstGeom prst="rect">
            <a:avLst/>
          </a:prstGeom>
        </p:spPr>
        <p:txBody>
          <a:bodyPr vert="horz" wrap="square" lIns="0" tIns="12698" rIns="0" bIns="0" rtlCol="0">
            <a:spAutoFit/>
          </a:bodyPr>
          <a:lstStyle/>
          <a:p>
            <a:pPr marL="12698">
              <a:spcBef>
                <a:spcPts val="100"/>
              </a:spcBef>
            </a:pPr>
            <a:r>
              <a:rPr sz="4600" spc="-40" dirty="0"/>
              <a:t>Introduction</a:t>
            </a:r>
            <a:endParaRPr sz="4600" dirty="0"/>
          </a:p>
        </p:txBody>
      </p:sp>
      <p:sp>
        <p:nvSpPr>
          <p:cNvPr id="3" name="object 3"/>
          <p:cNvSpPr txBox="1"/>
          <p:nvPr/>
        </p:nvSpPr>
        <p:spPr>
          <a:xfrm>
            <a:off x="1987550" y="1720852"/>
            <a:ext cx="8991600" cy="7953459"/>
          </a:xfrm>
          <a:prstGeom prst="rect">
            <a:avLst/>
          </a:prstGeom>
        </p:spPr>
        <p:txBody>
          <a:bodyPr vert="horz" wrap="square" lIns="0" tIns="12698" rIns="0" bIns="0" rtlCol="0">
            <a:spAutoFit/>
          </a:bodyPr>
          <a:lstStyle/>
          <a:p>
            <a:pPr marL="469806" marR="74916" indent="-457108">
              <a:buFont typeface="Arial" pitchFamily="34" charset="0"/>
              <a:buChar char="•"/>
            </a:pPr>
            <a:r>
              <a:rPr lang="en-US" sz="3000" spc="-65" dirty="0">
                <a:solidFill>
                  <a:schemeClr val="bg1"/>
                </a:solidFill>
                <a:latin typeface="Trebuchet MS"/>
                <a:cs typeface="Trebuchet MS"/>
              </a:rPr>
              <a:t>Our Project is a </a:t>
            </a:r>
            <a:r>
              <a:rPr lang="en-US" sz="3200" dirty="0">
                <a:solidFill>
                  <a:schemeClr val="bg1"/>
                </a:solidFill>
              </a:rPr>
              <a:t>interactive frontend website that serves as a comprehensive platform for exploring India's rich heritage and thrilling adventure opportunities.</a:t>
            </a:r>
          </a:p>
          <a:p>
            <a:pPr marL="469806" marR="74916" indent="-457108">
              <a:buFont typeface="Arial" pitchFamily="34" charset="0"/>
              <a:buChar char="•"/>
            </a:pPr>
            <a:endParaRPr lang="en-US" sz="3000" spc="-65" dirty="0">
              <a:solidFill>
                <a:schemeClr val="bg1"/>
              </a:solidFill>
              <a:latin typeface="Trebuchet MS"/>
              <a:cs typeface="Trebuchet MS"/>
            </a:endParaRPr>
          </a:p>
          <a:p>
            <a:pPr marL="469806" marR="74916" indent="-457108">
              <a:buFont typeface="Arial" pitchFamily="34" charset="0"/>
              <a:buChar char="•"/>
            </a:pPr>
            <a:r>
              <a:rPr lang="en-US" sz="2800" dirty="0">
                <a:solidFill>
                  <a:schemeClr val="bg1"/>
                </a:solidFill>
              </a:rPr>
              <a:t>"Frontend" typically refers to the client-side of a software application or website. It is the part of the application that users interact with directly. Frontend development involves creating and implementing the user interface (UI) and user experience (UX) of an application, making sure it is visually appealing, functional, and user-friendly</a:t>
            </a:r>
            <a:r>
              <a:rPr lang="en-US" sz="3200" dirty="0"/>
              <a:t>.</a:t>
            </a:r>
          </a:p>
          <a:p>
            <a:pPr marL="469806" marR="74916" indent="-457108">
              <a:buFont typeface="Arial" pitchFamily="34" charset="0"/>
              <a:buChar char="•"/>
            </a:pPr>
            <a:endParaRPr lang="en-US" sz="3200" dirty="0">
              <a:solidFill>
                <a:schemeClr val="bg1"/>
              </a:solidFill>
            </a:endParaRPr>
          </a:p>
          <a:p>
            <a:pPr marL="469806" marR="74916" indent="-457108">
              <a:buFont typeface="Arial" pitchFamily="34" charset="0"/>
              <a:buChar char="•"/>
            </a:pPr>
            <a:r>
              <a:rPr lang="en-US" sz="3200" dirty="0">
                <a:solidFill>
                  <a:schemeClr val="bg1"/>
                </a:solidFill>
              </a:rPr>
              <a:t>Frontend developers use coding languages like HTML, CSS, and JavaScript to create the frontend of a website.  </a:t>
            </a:r>
          </a:p>
          <a:p>
            <a:pPr marL="469806" marR="74916" indent="-457108">
              <a:buFont typeface="Arial" pitchFamily="34" charset="0"/>
              <a:buChar char="•"/>
            </a:pPr>
            <a:endParaRPr sz="3000" dirty="0">
              <a:solidFill>
                <a:schemeClr val="bg1"/>
              </a:solidFill>
              <a:latin typeface="Trebuchet MS"/>
              <a:cs typeface="Trebuchet MS"/>
            </a:endParaRPr>
          </a:p>
        </p:txBody>
      </p:sp>
      <p:sp>
        <p:nvSpPr>
          <p:cNvPr id="4" name="object 4"/>
          <p:cNvSpPr/>
          <p:nvPr/>
        </p:nvSpPr>
        <p:spPr>
          <a:xfrm>
            <a:off x="5671116" y="1263652"/>
            <a:ext cx="4048125" cy="95250"/>
          </a:xfrm>
          <a:custGeom>
            <a:avLst/>
            <a:gdLst/>
            <a:ahLst/>
            <a:cxnLst/>
            <a:rect l="l" t="t" r="r" b="b"/>
            <a:pathLst>
              <a:path w="4048125" h="95250">
                <a:moveTo>
                  <a:pt x="4048124" y="95249"/>
                </a:moveTo>
                <a:lnTo>
                  <a:pt x="0" y="95249"/>
                </a:lnTo>
                <a:lnTo>
                  <a:pt x="0" y="0"/>
                </a:lnTo>
                <a:lnTo>
                  <a:pt x="4048124" y="0"/>
                </a:lnTo>
                <a:lnTo>
                  <a:pt x="4048124" y="95249"/>
                </a:lnTo>
                <a:close/>
              </a:path>
            </a:pathLst>
          </a:custGeom>
          <a:solidFill>
            <a:srgbClr val="6FB0D9"/>
          </a:solidFill>
        </p:spPr>
        <p:txBody>
          <a:bodyPr wrap="square" lIns="0" tIns="0" rIns="0" bIns="0" rtlCol="0"/>
          <a:lstStyle/>
          <a:p>
            <a:endParaRPr/>
          </a:p>
        </p:txBody>
      </p:sp>
      <p:pic>
        <p:nvPicPr>
          <p:cNvPr id="5" name="object 5"/>
          <p:cNvPicPr/>
          <p:nvPr/>
        </p:nvPicPr>
        <p:blipFill>
          <a:blip r:embed="rId2" cstate="print"/>
          <a:stretch>
            <a:fillRect/>
          </a:stretch>
        </p:blipFill>
        <p:spPr>
          <a:xfrm>
            <a:off x="11436352" y="3321050"/>
            <a:ext cx="5867399" cy="606732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2554" y="3192907"/>
            <a:ext cx="15555595" cy="1477328"/>
          </a:xfrm>
        </p:spPr>
        <p:txBody>
          <a:bodyPr/>
          <a:lstStyle/>
          <a:p>
            <a:r>
              <a:rPr lang="en-US" sz="3200" dirty="0"/>
              <a:t>“</a:t>
            </a:r>
            <a:r>
              <a:rPr lang="en-US" sz="3200" b="1" i="1" dirty="0">
                <a:effectLst>
                  <a:outerShdw blurRad="38100" dist="38100" dir="2700000" algn="tl">
                    <a:srgbClr val="000000">
                      <a:alpha val="43137"/>
                    </a:srgbClr>
                  </a:outerShdw>
                </a:effectLst>
              </a:rPr>
              <a:t>A nation is not complete until its story is known by its people, every corner explored, every voice heard. Begin at home, traveler, and discover the roots that bind you.“</a:t>
            </a:r>
          </a:p>
        </p:txBody>
      </p:sp>
      <p:sp>
        <p:nvSpPr>
          <p:cNvPr id="3" name="Subtitle 2"/>
          <p:cNvSpPr>
            <a:spLocks noGrp="1"/>
          </p:cNvSpPr>
          <p:nvPr>
            <p:ph type="subTitle" idx="4"/>
          </p:nvPr>
        </p:nvSpPr>
        <p:spPr>
          <a:xfrm>
            <a:off x="1454152" y="5767832"/>
            <a:ext cx="15316200" cy="1523494"/>
          </a:xfrm>
        </p:spPr>
        <p:txBody>
          <a:bodyPr/>
          <a:lstStyle/>
          <a:p>
            <a:r>
              <a:rPr lang="en-US" dirty="0"/>
              <a:t>"</a:t>
            </a:r>
            <a:r>
              <a:rPr lang="en-US" b="1" i="1" dirty="0"/>
              <a:t>The world is a book, and those who do not travel read only one page.</a:t>
            </a:r>
            <a:r>
              <a:rPr lang="en-US" dirty="0"/>
              <a:t>" - Saint Augustine</a:t>
            </a:r>
          </a:p>
          <a:p>
            <a:endParaRPr lang="en-US" dirty="0"/>
          </a:p>
        </p:txBody>
      </p:sp>
    </p:spTree>
    <p:extLst>
      <p:ext uri="{BB962C8B-B14F-4D97-AF65-F5344CB8AC3E}">
        <p14:creationId xmlns:p14="http://schemas.microsoft.com/office/powerpoint/2010/main" val="1299612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1350" y="349250"/>
            <a:ext cx="5334000" cy="708760"/>
          </a:xfrm>
        </p:spPr>
        <p:txBody>
          <a:bodyPr/>
          <a:lstStyle/>
          <a:p>
            <a:r>
              <a:rPr lang="en-US" sz="4600" dirty="0"/>
              <a:t>Problem Statement</a:t>
            </a:r>
          </a:p>
        </p:txBody>
      </p:sp>
      <p:sp>
        <p:nvSpPr>
          <p:cNvPr id="3" name="Text Placeholder 2"/>
          <p:cNvSpPr>
            <a:spLocks noGrp="1"/>
          </p:cNvSpPr>
          <p:nvPr>
            <p:ph type="body" idx="1"/>
          </p:nvPr>
        </p:nvSpPr>
        <p:spPr>
          <a:xfrm>
            <a:off x="1377950" y="1644650"/>
            <a:ext cx="15240000" cy="8448467"/>
          </a:xfrm>
        </p:spPr>
        <p:txBody>
          <a:bodyPr/>
          <a:lstStyle/>
          <a:p>
            <a:pPr marL="514246" indent="-514246">
              <a:buFont typeface="+mj-lt"/>
              <a:buAutoNum type="arabicPeriod"/>
            </a:pPr>
            <a:r>
              <a:rPr lang="en-US" sz="3000" b="1" dirty="0"/>
              <a:t>Lack of Information And Awareness:</a:t>
            </a:r>
            <a:r>
              <a:rPr lang="en-US" sz="3000" dirty="0"/>
              <a:t> Many people </a:t>
            </a:r>
          </a:p>
          <a:p>
            <a:r>
              <a:rPr lang="en-US" sz="3000" dirty="0"/>
              <a:t>    may not be familiar with the diverse attractions, </a:t>
            </a:r>
          </a:p>
          <a:p>
            <a:r>
              <a:rPr lang="en-US" sz="3000" dirty="0"/>
              <a:t>    cultural richness, and historical significance of a </a:t>
            </a:r>
          </a:p>
          <a:p>
            <a:r>
              <a:rPr lang="en-US" sz="3000" dirty="0"/>
              <a:t>    country like India.</a:t>
            </a:r>
          </a:p>
          <a:p>
            <a:endParaRPr lang="en-US" sz="3000" dirty="0"/>
          </a:p>
          <a:p>
            <a:r>
              <a:rPr lang="en-US" sz="3000" dirty="0"/>
              <a:t>  2. </a:t>
            </a:r>
            <a:r>
              <a:rPr lang="en-US" sz="3000" b="1" dirty="0"/>
              <a:t>Tourism Promotion:</a:t>
            </a:r>
            <a:r>
              <a:rPr lang="en-US" sz="3000" dirty="0"/>
              <a:t> The tourism industry often </a:t>
            </a:r>
          </a:p>
          <a:p>
            <a:r>
              <a:rPr lang="en-US" sz="3000" dirty="0"/>
              <a:t>    faces the challenge of attracting visitors. </a:t>
            </a:r>
          </a:p>
          <a:p>
            <a:endParaRPr lang="en-US" sz="3000" dirty="0"/>
          </a:p>
          <a:p>
            <a:r>
              <a:rPr lang="en-US" sz="3000" dirty="0"/>
              <a:t>   3.</a:t>
            </a:r>
            <a:r>
              <a:rPr lang="en-US" sz="3000" b="1" dirty="0"/>
              <a:t> Connecting with the Diaspora:</a:t>
            </a:r>
            <a:r>
              <a:rPr lang="en-US" sz="3000" dirty="0"/>
              <a:t> People from a particular country living               abroad may face challenges in staying connected with their cultural roots.</a:t>
            </a:r>
          </a:p>
          <a:p>
            <a:r>
              <a:rPr lang="en-US" sz="3000" dirty="0"/>
              <a:t> </a:t>
            </a:r>
          </a:p>
          <a:p>
            <a:r>
              <a:rPr lang="en-US" sz="3000" dirty="0"/>
              <a:t>    4. </a:t>
            </a:r>
            <a:r>
              <a:rPr lang="en-US" sz="3000" b="1" dirty="0"/>
              <a:t>Uncertainties and limited accessibility</a:t>
            </a:r>
            <a:r>
              <a:rPr lang="en-US" sz="3000" dirty="0"/>
              <a:t>: Travelers with disabilities or specific                                                 needs may struggle to find appropriate information and resources for an accessible and inclusive travel experience.</a:t>
            </a:r>
          </a:p>
          <a:p>
            <a:endParaRPr lang="en-US" sz="3000" dirty="0"/>
          </a:p>
          <a:p>
            <a:r>
              <a:rPr lang="en-US" dirty="0" smtClean="0"/>
              <a:t>     5.Most of the time, travelers have an outdated perception of a place.</a:t>
            </a:r>
          </a:p>
          <a:p>
            <a:r>
              <a:rPr lang="en-US" dirty="0"/>
              <a:t> </a:t>
            </a:r>
            <a:r>
              <a:rPr lang="en-US" dirty="0" smtClean="0"/>
              <a:t>       that may affect the local craftsmanship and economy of that place.</a:t>
            </a:r>
            <a:endParaRPr lang="en-US" dirty="0"/>
          </a:p>
          <a:p>
            <a:endParaRPr lang="en-US" dirty="0"/>
          </a:p>
        </p:txBody>
      </p:sp>
      <p:sp>
        <p:nvSpPr>
          <p:cNvPr id="4" name="object 9"/>
          <p:cNvSpPr/>
          <p:nvPr/>
        </p:nvSpPr>
        <p:spPr>
          <a:xfrm>
            <a:off x="2368550" y="1263650"/>
            <a:ext cx="6172200" cy="95250"/>
          </a:xfrm>
          <a:custGeom>
            <a:avLst/>
            <a:gdLst/>
            <a:ahLst/>
            <a:cxnLst/>
            <a:rect l="l" t="t" r="r" b="b"/>
            <a:pathLst>
              <a:path w="4048125" h="95250">
                <a:moveTo>
                  <a:pt x="4048124" y="95249"/>
                </a:moveTo>
                <a:lnTo>
                  <a:pt x="0" y="95249"/>
                </a:lnTo>
                <a:lnTo>
                  <a:pt x="0" y="0"/>
                </a:lnTo>
                <a:lnTo>
                  <a:pt x="4048124" y="0"/>
                </a:lnTo>
                <a:lnTo>
                  <a:pt x="4048124" y="95249"/>
                </a:lnTo>
                <a:close/>
              </a:path>
            </a:pathLst>
          </a:custGeom>
          <a:solidFill>
            <a:srgbClr val="6FB0D9"/>
          </a:solidFill>
        </p:spPr>
        <p:txBody>
          <a:bodyPr wrap="square" lIns="0" tIns="0" rIns="0" bIns="0" rtlCol="0"/>
          <a:lstStyle/>
          <a:p>
            <a:endParaRPr/>
          </a:p>
        </p:txBody>
      </p:sp>
    </p:spTree>
    <p:extLst>
      <p:ext uri="{BB962C8B-B14F-4D97-AF65-F5344CB8AC3E}">
        <p14:creationId xmlns:p14="http://schemas.microsoft.com/office/powerpoint/2010/main" val="181016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5750" y="806450"/>
            <a:ext cx="11506200" cy="723275"/>
          </a:xfrm>
        </p:spPr>
        <p:txBody>
          <a:bodyPr/>
          <a:lstStyle/>
          <a:p>
            <a:r>
              <a:rPr lang="en-US" sz="4700" b="1" i="1" dirty="0">
                <a:effectLst>
                  <a:outerShdw blurRad="38100" dist="38100" dir="2700000" algn="tl">
                    <a:srgbClr val="000000">
                      <a:alpha val="43137"/>
                    </a:srgbClr>
                  </a:outerShdw>
                </a:effectLst>
              </a:rPr>
              <a:t>Why “Discover India</a:t>
            </a:r>
            <a:r>
              <a:rPr lang="en-US" sz="4600" i="1" dirty="0"/>
              <a:t>” ?</a:t>
            </a:r>
          </a:p>
        </p:txBody>
      </p:sp>
      <p:sp>
        <p:nvSpPr>
          <p:cNvPr id="3" name="Subtitle 2"/>
          <p:cNvSpPr>
            <a:spLocks noGrp="1"/>
          </p:cNvSpPr>
          <p:nvPr>
            <p:ph type="subTitle" idx="4"/>
          </p:nvPr>
        </p:nvSpPr>
        <p:spPr>
          <a:xfrm>
            <a:off x="996950" y="2254252"/>
            <a:ext cx="16764000" cy="8386911"/>
          </a:xfrm>
        </p:spPr>
        <p:txBody>
          <a:bodyPr/>
          <a:lstStyle/>
          <a:p>
            <a:pPr marL="514246" indent="-514246">
              <a:buFont typeface="+mj-lt"/>
              <a:buAutoNum type="arabicPeriod"/>
            </a:pPr>
            <a:r>
              <a:rPr lang="en-US" sz="3000" b="1" cap="all" dirty="0"/>
              <a:t>ATTRACTIVE OPPORTUNITIES</a:t>
            </a:r>
            <a:r>
              <a:rPr lang="en-US" sz="3000" cap="all" dirty="0"/>
              <a:t>: </a:t>
            </a:r>
            <a:r>
              <a:rPr lang="en-US" sz="2800" dirty="0"/>
              <a:t>India is geographically diverse and offers a variety of cultures that come with its own experiences, making it one of the leading countries in terms of international tourism expenditure.</a:t>
            </a:r>
          </a:p>
          <a:p>
            <a:pPr marL="514246" indent="-514246">
              <a:buFont typeface="+mj-lt"/>
              <a:buAutoNum type="arabicPeriod"/>
            </a:pPr>
            <a:endParaRPr lang="en-US" sz="2800" cap="all" dirty="0"/>
          </a:p>
          <a:p>
            <a:pPr marL="514246" indent="-514246">
              <a:buFont typeface="+mj-lt"/>
              <a:buAutoNum type="arabicPeriod"/>
            </a:pPr>
            <a:r>
              <a:rPr lang="en-US" sz="3000" b="1" cap="all" dirty="0"/>
              <a:t>ROBUST DEMAND</a:t>
            </a:r>
            <a:r>
              <a:rPr lang="en-US" sz="3200" b="1" cap="all" dirty="0"/>
              <a:t>: </a:t>
            </a:r>
            <a:r>
              <a:rPr lang="en-US" sz="2800" dirty="0"/>
              <a:t>International tourist arrivals are expected to reach 30.5 million by 2028.</a:t>
            </a:r>
          </a:p>
          <a:p>
            <a:pPr marL="514246" indent="-514246">
              <a:buFont typeface="+mj-lt"/>
              <a:buAutoNum type="arabicPeriod"/>
            </a:pPr>
            <a:endParaRPr lang="en-US" sz="2800" b="1" cap="all" dirty="0"/>
          </a:p>
          <a:p>
            <a:pPr marL="514246" indent="-514246">
              <a:buFont typeface="+mj-lt"/>
              <a:buAutoNum type="arabicPeriod"/>
            </a:pPr>
            <a:r>
              <a:rPr lang="en-US" sz="3000" b="1" cap="all" dirty="0"/>
              <a:t>Market SIZE </a:t>
            </a:r>
            <a:r>
              <a:rPr lang="en-US" sz="2800" b="1" cap="all" dirty="0"/>
              <a:t>: </a:t>
            </a:r>
            <a:r>
              <a:rPr lang="en-US" sz="2800" dirty="0"/>
              <a:t>Travel and tourism are two of the largest industries in India, with a total contribution of about </a:t>
            </a:r>
            <a:r>
              <a:rPr lang="en-US" sz="2800" dirty="0" smtClean="0"/>
              <a:t>INR 16.4 Trillion </a:t>
            </a:r>
            <a:r>
              <a:rPr lang="en-US" sz="2800" dirty="0"/>
              <a:t>to the </a:t>
            </a:r>
            <a:r>
              <a:rPr lang="en-US" sz="2800" dirty="0" smtClean="0"/>
              <a:t>country’s </a:t>
            </a:r>
            <a:r>
              <a:rPr lang="en-US" sz="2800" dirty="0"/>
              <a:t>GDP i.e. 6.8% of the total economy.</a:t>
            </a:r>
          </a:p>
          <a:p>
            <a:pPr marL="514350" indent="-514350">
              <a:buFont typeface="+mj-lt"/>
              <a:buAutoNum type="arabicPeriod"/>
            </a:pPr>
            <a:endParaRPr lang="en-US" sz="2800" dirty="0"/>
          </a:p>
          <a:p>
            <a:r>
              <a:rPr lang="en-US" sz="2800" b="1" cap="all" dirty="0"/>
              <a:t>4. Educational value : </a:t>
            </a:r>
            <a:r>
              <a:rPr lang="en-US" sz="2800" b="1" dirty="0"/>
              <a:t>As a developer, </a:t>
            </a:r>
            <a:r>
              <a:rPr lang="en-US" sz="2800" dirty="0"/>
              <a:t>developing a frontend website </a:t>
            </a:r>
            <a:r>
              <a:rPr lang="en-US" sz="2800" dirty="0" smtClean="0"/>
              <a:t>like </a:t>
            </a:r>
            <a:r>
              <a:rPr lang="en-US" sz="2800" dirty="0"/>
              <a:t>"Discover India" </a:t>
            </a:r>
            <a:r>
              <a:rPr lang="en-US" sz="2800" dirty="0" smtClean="0"/>
              <a:t>.</a:t>
            </a:r>
          </a:p>
          <a:p>
            <a:r>
              <a:rPr lang="en-US" sz="2800" dirty="0"/>
              <a:t> </a:t>
            </a:r>
            <a:r>
              <a:rPr lang="en-US" sz="2800" dirty="0" smtClean="0"/>
              <a:t>   The project </a:t>
            </a:r>
            <a:r>
              <a:rPr lang="en-US" sz="2800" dirty="0"/>
              <a:t>allowed me to deepen my understanding of HTML, CSS, JavaScript, and  potentially </a:t>
            </a:r>
          </a:p>
          <a:p>
            <a:r>
              <a:rPr lang="en-US" sz="2800" dirty="0" smtClean="0"/>
              <a:t>    </a:t>
            </a:r>
            <a:r>
              <a:rPr lang="en-US" sz="2800" dirty="0"/>
              <a:t>additional frameworks like </a:t>
            </a:r>
            <a:r>
              <a:rPr lang="en-US" sz="2800" dirty="0" smtClean="0"/>
              <a:t>Bootstrap </a:t>
            </a:r>
            <a:r>
              <a:rPr lang="en-US" sz="2800" dirty="0"/>
              <a:t>or GSAP </a:t>
            </a:r>
            <a:r>
              <a:rPr lang="en-US" sz="2800" dirty="0" smtClean="0"/>
              <a:t>Animation.</a:t>
            </a:r>
          </a:p>
          <a:p>
            <a:r>
              <a:rPr lang="en-US" sz="2800" dirty="0"/>
              <a:t> </a:t>
            </a:r>
            <a:r>
              <a:rPr lang="en-US" sz="2800" dirty="0" smtClean="0"/>
              <a:t>   It  offered </a:t>
            </a:r>
            <a:r>
              <a:rPr lang="en-US" sz="2800" dirty="0"/>
              <a:t>a chance to experiment with UI/UX design principles and create an engaging </a:t>
            </a:r>
            <a:r>
              <a:rPr lang="en-US" sz="2800" dirty="0" smtClean="0"/>
              <a:t>user </a:t>
            </a:r>
          </a:p>
          <a:p>
            <a:r>
              <a:rPr lang="en-US" sz="2800" dirty="0"/>
              <a:t> </a:t>
            </a:r>
            <a:r>
              <a:rPr lang="en-US" sz="2800" dirty="0" smtClean="0"/>
              <a:t>   experience.</a:t>
            </a:r>
          </a:p>
          <a:p>
            <a:endParaRPr lang="en-US" sz="2800" dirty="0"/>
          </a:p>
          <a:p>
            <a:r>
              <a:rPr lang="en-US" sz="2800" dirty="0" smtClean="0"/>
              <a:t>5.</a:t>
            </a:r>
            <a:r>
              <a:rPr lang="en-US" sz="2800" dirty="0"/>
              <a:t> In 2023, India is the 22nd most visited country in the </a:t>
            </a:r>
            <a:r>
              <a:rPr lang="en-US" sz="2800" dirty="0" smtClean="0"/>
              <a:t>world. </a:t>
            </a:r>
            <a:endParaRPr lang="en-US" sz="2800" dirty="0"/>
          </a:p>
          <a:p>
            <a:r>
              <a:rPr lang="en-US" sz="2800" b="1" cap="all" dirty="0"/>
              <a:t>    </a:t>
            </a:r>
          </a:p>
          <a:p>
            <a:pPr marL="514246" indent="-514246">
              <a:buFont typeface="+mj-lt"/>
              <a:buAutoNum type="arabicPeriod"/>
            </a:pPr>
            <a:endParaRPr lang="en-US" sz="2800" cap="all" dirty="0"/>
          </a:p>
          <a:p>
            <a:pPr marL="514246" indent="-514246">
              <a:buFont typeface="+mj-lt"/>
              <a:buAutoNum type="arabicPeriod"/>
            </a:pPr>
            <a:endParaRPr lang="en-US" dirty="0"/>
          </a:p>
        </p:txBody>
      </p:sp>
      <p:sp>
        <p:nvSpPr>
          <p:cNvPr id="5" name="object 9"/>
          <p:cNvSpPr/>
          <p:nvPr/>
        </p:nvSpPr>
        <p:spPr>
          <a:xfrm>
            <a:off x="3435352" y="1797050"/>
            <a:ext cx="6172200" cy="95250"/>
          </a:xfrm>
          <a:custGeom>
            <a:avLst/>
            <a:gdLst/>
            <a:ahLst/>
            <a:cxnLst/>
            <a:rect l="l" t="t" r="r" b="b"/>
            <a:pathLst>
              <a:path w="4048125" h="95250">
                <a:moveTo>
                  <a:pt x="4048124" y="95249"/>
                </a:moveTo>
                <a:lnTo>
                  <a:pt x="0" y="95249"/>
                </a:lnTo>
                <a:lnTo>
                  <a:pt x="0" y="0"/>
                </a:lnTo>
                <a:lnTo>
                  <a:pt x="4048124" y="0"/>
                </a:lnTo>
                <a:lnTo>
                  <a:pt x="4048124" y="95249"/>
                </a:lnTo>
                <a:close/>
              </a:path>
            </a:pathLst>
          </a:custGeom>
          <a:solidFill>
            <a:srgbClr val="6FB0D9"/>
          </a:solidFill>
        </p:spPr>
        <p:txBody>
          <a:bodyPr wrap="square" lIns="0" tIns="0" rIns="0" bIns="0" rtlCol="0"/>
          <a:lstStyle/>
          <a:p>
            <a:endParaRPr/>
          </a:p>
        </p:txBody>
      </p:sp>
    </p:spTree>
    <p:extLst>
      <p:ext uri="{BB962C8B-B14F-4D97-AF65-F5344CB8AC3E}">
        <p14:creationId xmlns:p14="http://schemas.microsoft.com/office/powerpoint/2010/main" val="2934779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1835150" y="1720850"/>
            <a:ext cx="12810490" cy="2539157"/>
          </a:xfrm>
        </p:spPr>
        <p:txBody>
          <a:bodyPr/>
          <a:lstStyle/>
          <a:p>
            <a:r>
              <a:rPr lang="en-US" sz="3200" dirty="0" smtClean="0"/>
              <a:t>5.In </a:t>
            </a:r>
            <a:r>
              <a:rPr lang="en-US" sz="3200" dirty="0"/>
              <a:t>2023, India is the 22nd most visited country in the world</a:t>
            </a:r>
            <a:r>
              <a:rPr lang="en-US" sz="3200" dirty="0" smtClean="0"/>
              <a:t>.</a:t>
            </a:r>
          </a:p>
          <a:p>
            <a:endParaRPr lang="en-US" sz="3200" dirty="0"/>
          </a:p>
          <a:p>
            <a:r>
              <a:rPr lang="en-US" sz="3200" dirty="0" smtClean="0"/>
              <a:t>6. </a:t>
            </a:r>
            <a:r>
              <a:rPr lang="en-US" sz="3600" b="1" dirty="0" smtClean="0"/>
              <a:t>Regional Art And Crafts Promotion</a:t>
            </a:r>
            <a:r>
              <a:rPr lang="en-US" sz="3200" dirty="0" smtClean="0"/>
              <a:t> : This website will give  exposure to regional craftsmanship and cultural literacy. </a:t>
            </a:r>
            <a:endParaRPr lang="en-US" sz="3200" dirty="0"/>
          </a:p>
          <a:p>
            <a:endParaRPr lang="en-US" dirty="0"/>
          </a:p>
        </p:txBody>
      </p:sp>
    </p:spTree>
    <p:extLst>
      <p:ext uri="{BB962C8B-B14F-4D97-AF65-F5344CB8AC3E}">
        <p14:creationId xmlns:p14="http://schemas.microsoft.com/office/powerpoint/2010/main" val="389420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638" y="1187450"/>
            <a:ext cx="10591799" cy="733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061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8495"/>
            <a:ext cx="18282379" cy="10281207"/>
            <a:chOff x="-831850" y="241036"/>
            <a:chExt cx="19114229" cy="10281207"/>
          </a:xfrm>
        </p:grpSpPr>
        <p:pic>
          <p:nvPicPr>
            <p:cNvPr id="3" name="object 3"/>
            <p:cNvPicPr/>
            <p:nvPr/>
          </p:nvPicPr>
          <p:blipFill>
            <a:blip r:embed="rId2" cstate="print"/>
            <a:stretch>
              <a:fillRect/>
            </a:stretch>
          </p:blipFill>
          <p:spPr>
            <a:xfrm>
              <a:off x="-831850" y="241036"/>
              <a:ext cx="9829800" cy="10281207"/>
            </a:xfrm>
            <a:prstGeom prst="rect">
              <a:avLst/>
            </a:prstGeom>
          </p:spPr>
        </p:pic>
        <p:sp>
          <p:nvSpPr>
            <p:cNvPr id="4" name="object 4"/>
            <p:cNvSpPr/>
            <p:nvPr/>
          </p:nvSpPr>
          <p:spPr>
            <a:xfrm>
              <a:off x="9849868" y="1266202"/>
              <a:ext cx="6448425" cy="6448425"/>
            </a:xfrm>
            <a:custGeom>
              <a:avLst/>
              <a:gdLst/>
              <a:ahLst/>
              <a:cxnLst/>
              <a:rect l="l" t="t" r="r" b="b"/>
              <a:pathLst>
                <a:path w="6448425" h="6448425">
                  <a:moveTo>
                    <a:pt x="3224212" y="6448424"/>
                  </a:moveTo>
                  <a:lnTo>
                    <a:pt x="0" y="3222962"/>
                  </a:lnTo>
                  <a:lnTo>
                    <a:pt x="3224212" y="0"/>
                  </a:lnTo>
                  <a:lnTo>
                    <a:pt x="6448424" y="3222961"/>
                  </a:lnTo>
                  <a:lnTo>
                    <a:pt x="3224212" y="6448424"/>
                  </a:lnTo>
                  <a:close/>
                </a:path>
              </a:pathLst>
            </a:custGeom>
            <a:solidFill>
              <a:srgbClr val="484B67"/>
            </a:solidFill>
          </p:spPr>
          <p:txBody>
            <a:bodyPr wrap="square" lIns="0" tIns="0" rIns="0" bIns="0" rtlCol="0"/>
            <a:lstStyle/>
            <a:p>
              <a:endParaRPr/>
            </a:p>
          </p:txBody>
        </p:sp>
        <p:sp>
          <p:nvSpPr>
            <p:cNvPr id="5" name="object 5"/>
            <p:cNvSpPr/>
            <p:nvPr/>
          </p:nvSpPr>
          <p:spPr>
            <a:xfrm>
              <a:off x="6023590" y="244768"/>
              <a:ext cx="6448425" cy="3677285"/>
            </a:xfrm>
            <a:custGeom>
              <a:avLst/>
              <a:gdLst/>
              <a:ahLst/>
              <a:cxnLst/>
              <a:rect l="l" t="t" r="r" b="b"/>
              <a:pathLst>
                <a:path w="6448425" h="3677285">
                  <a:moveTo>
                    <a:pt x="3224212" y="3677229"/>
                  </a:moveTo>
                  <a:lnTo>
                    <a:pt x="0" y="453017"/>
                  </a:lnTo>
                  <a:lnTo>
                    <a:pt x="453017" y="0"/>
                  </a:lnTo>
                  <a:lnTo>
                    <a:pt x="5995407" y="0"/>
                  </a:lnTo>
                  <a:lnTo>
                    <a:pt x="6448424" y="453017"/>
                  </a:lnTo>
                  <a:lnTo>
                    <a:pt x="3224212" y="3677229"/>
                  </a:lnTo>
                  <a:close/>
                </a:path>
              </a:pathLst>
            </a:custGeom>
            <a:solidFill>
              <a:srgbClr val="6FB0D9"/>
            </a:solidFill>
          </p:spPr>
          <p:txBody>
            <a:bodyPr wrap="square" lIns="0" tIns="0" rIns="0" bIns="0" rtlCol="0"/>
            <a:lstStyle/>
            <a:p>
              <a:endParaRPr/>
            </a:p>
          </p:txBody>
        </p:sp>
        <p:sp>
          <p:nvSpPr>
            <p:cNvPr id="6" name="object 6"/>
            <p:cNvSpPr/>
            <p:nvPr/>
          </p:nvSpPr>
          <p:spPr>
            <a:xfrm>
              <a:off x="7321550" y="244768"/>
              <a:ext cx="10960829" cy="10277475"/>
            </a:xfrm>
            <a:custGeom>
              <a:avLst/>
              <a:gdLst/>
              <a:ahLst/>
              <a:cxnLst/>
              <a:rect l="l" t="t" r="r" b="b"/>
              <a:pathLst>
                <a:path w="7400925" h="10277475">
                  <a:moveTo>
                    <a:pt x="7400924" y="10277474"/>
                  </a:moveTo>
                  <a:lnTo>
                    <a:pt x="0" y="10277474"/>
                  </a:lnTo>
                  <a:lnTo>
                    <a:pt x="0" y="0"/>
                  </a:lnTo>
                  <a:lnTo>
                    <a:pt x="7400924" y="0"/>
                  </a:lnTo>
                  <a:lnTo>
                    <a:pt x="7400924" y="10277474"/>
                  </a:lnTo>
                  <a:close/>
                </a:path>
              </a:pathLst>
            </a:custGeom>
            <a:solidFill>
              <a:srgbClr val="282937"/>
            </a:solidFill>
          </p:spPr>
          <p:txBody>
            <a:bodyPr wrap="square" lIns="0" tIns="0" rIns="0" bIns="0" rtlCol="0"/>
            <a:lstStyle/>
            <a:p>
              <a:endParaRPr/>
            </a:p>
          </p:txBody>
        </p:sp>
      </p:grpSp>
      <p:sp>
        <p:nvSpPr>
          <p:cNvPr id="7" name="object 7"/>
          <p:cNvSpPr txBox="1">
            <a:spLocks noGrp="1"/>
          </p:cNvSpPr>
          <p:nvPr>
            <p:ph type="title"/>
          </p:nvPr>
        </p:nvSpPr>
        <p:spPr>
          <a:xfrm>
            <a:off x="8562397" y="1022519"/>
            <a:ext cx="8993052" cy="734060"/>
          </a:xfrm>
          <a:prstGeom prst="rect">
            <a:avLst/>
          </a:prstGeom>
        </p:spPr>
        <p:txBody>
          <a:bodyPr vert="horz" wrap="square" lIns="0" tIns="12698" rIns="0" bIns="0" rtlCol="0">
            <a:spAutoFit/>
          </a:bodyPr>
          <a:lstStyle/>
          <a:p>
            <a:pPr marL="12698">
              <a:spcBef>
                <a:spcPts val="100"/>
              </a:spcBef>
            </a:pPr>
            <a:r>
              <a:rPr sz="4600" dirty="0"/>
              <a:t>Project</a:t>
            </a:r>
            <a:r>
              <a:rPr sz="4600" spc="-180" dirty="0"/>
              <a:t> </a:t>
            </a:r>
            <a:r>
              <a:rPr lang="en-US" sz="4600" dirty="0"/>
              <a:t>Objective</a:t>
            </a:r>
            <a:endParaRPr sz="4600" dirty="0"/>
          </a:p>
        </p:txBody>
      </p:sp>
      <p:sp>
        <p:nvSpPr>
          <p:cNvPr id="9" name="object 9"/>
          <p:cNvSpPr/>
          <p:nvPr/>
        </p:nvSpPr>
        <p:spPr>
          <a:xfrm>
            <a:off x="9607552" y="2025650"/>
            <a:ext cx="6172200" cy="95250"/>
          </a:xfrm>
          <a:custGeom>
            <a:avLst/>
            <a:gdLst/>
            <a:ahLst/>
            <a:cxnLst/>
            <a:rect l="l" t="t" r="r" b="b"/>
            <a:pathLst>
              <a:path w="4048125" h="95250">
                <a:moveTo>
                  <a:pt x="4048124" y="95249"/>
                </a:moveTo>
                <a:lnTo>
                  <a:pt x="0" y="95249"/>
                </a:lnTo>
                <a:lnTo>
                  <a:pt x="0" y="0"/>
                </a:lnTo>
                <a:lnTo>
                  <a:pt x="4048124" y="0"/>
                </a:lnTo>
                <a:lnTo>
                  <a:pt x="4048124" y="95249"/>
                </a:lnTo>
                <a:close/>
              </a:path>
            </a:pathLst>
          </a:custGeom>
          <a:solidFill>
            <a:srgbClr val="6FB0D9"/>
          </a:solidFill>
        </p:spPr>
        <p:txBody>
          <a:bodyPr wrap="square" lIns="0" tIns="0" rIns="0" bIns="0" rtlCol="0"/>
          <a:lstStyle/>
          <a:p>
            <a:endParaRPr/>
          </a:p>
        </p:txBody>
      </p:sp>
      <p:sp>
        <p:nvSpPr>
          <p:cNvPr id="8" name="TextBox 7"/>
          <p:cNvSpPr txBox="1"/>
          <p:nvPr/>
        </p:nvSpPr>
        <p:spPr>
          <a:xfrm>
            <a:off x="8845552" y="2863850"/>
            <a:ext cx="8534400" cy="7478970"/>
          </a:xfrm>
          <a:prstGeom prst="rect">
            <a:avLst/>
          </a:prstGeom>
          <a:noFill/>
        </p:spPr>
        <p:txBody>
          <a:bodyPr wrap="square" lIns="91422" tIns="45712" rIns="91422" bIns="45712" rtlCol="0">
            <a:spAutoFit/>
          </a:bodyPr>
          <a:lstStyle/>
          <a:p>
            <a:pPr marL="342830" indent="-342830">
              <a:buFont typeface="+mj-lt"/>
              <a:buAutoNum type="arabicPeriod"/>
            </a:pPr>
            <a:r>
              <a:rPr lang="en-US" sz="2400" dirty="0">
                <a:solidFill>
                  <a:schemeClr val="bg1"/>
                </a:solidFill>
                <a:latin typeface="Trebuchet MS" pitchFamily="34" charset="0"/>
              </a:rPr>
              <a:t>Main objective of our project is to create a visually appealing website that serves as a comprehensive and educative platform for exploring India's rich heritage and thrilling adventure opportunities.</a:t>
            </a:r>
          </a:p>
          <a:p>
            <a:pPr marL="342830" indent="-342830">
              <a:buFont typeface="+mj-lt"/>
              <a:buAutoNum type="arabicPeriod"/>
            </a:pPr>
            <a:endParaRPr lang="en-US" sz="2400" dirty="0">
              <a:solidFill>
                <a:schemeClr val="bg1"/>
              </a:solidFill>
              <a:latin typeface="Trebuchet MS" pitchFamily="34" charset="0"/>
            </a:endParaRPr>
          </a:p>
          <a:p>
            <a:pPr marL="342830" indent="-342830">
              <a:buFont typeface="+mj-lt"/>
              <a:buAutoNum type="arabicPeriod"/>
            </a:pPr>
            <a:r>
              <a:rPr lang="en-US" sz="2400" dirty="0">
                <a:solidFill>
                  <a:schemeClr val="bg1"/>
                </a:solidFill>
              </a:rPr>
              <a:t>This website can serve as a promotional tool, showcasing the beauty and uniqueness of the country to potential travelers, thus boosting tourism.</a:t>
            </a:r>
          </a:p>
          <a:p>
            <a:pPr marL="342830" indent="-342830">
              <a:buFont typeface="+mj-lt"/>
              <a:buAutoNum type="arabicPeriod"/>
            </a:pPr>
            <a:endParaRPr lang="en-US" sz="2400" dirty="0">
              <a:solidFill>
                <a:schemeClr val="bg1"/>
              </a:solidFill>
            </a:endParaRPr>
          </a:p>
          <a:p>
            <a:pPr marL="342830" indent="-342830">
              <a:buFont typeface="+mj-lt"/>
              <a:buAutoNum type="arabicPeriod"/>
            </a:pPr>
            <a:r>
              <a:rPr lang="en-US" sz="2400" dirty="0">
                <a:solidFill>
                  <a:schemeClr val="bg1"/>
                </a:solidFill>
                <a:latin typeface="Söhne"/>
              </a:rPr>
              <a:t>Showcase the country's diverse attractions, historical sites, cultural events, natural beauty, and more, encouraging people to visit and explore.</a:t>
            </a:r>
          </a:p>
          <a:p>
            <a:pPr marL="342830" indent="-342830">
              <a:buFont typeface="+mj-lt"/>
              <a:buAutoNum type="arabicPeriod"/>
            </a:pPr>
            <a:endParaRPr lang="en-US" sz="2400" dirty="0">
              <a:solidFill>
                <a:schemeClr val="bg1"/>
              </a:solidFill>
              <a:latin typeface="Söhne"/>
            </a:endParaRPr>
          </a:p>
          <a:p>
            <a:pPr marL="342830" indent="-342830">
              <a:buFont typeface="+mj-lt"/>
              <a:buAutoNum type="arabicPeriod"/>
            </a:pPr>
            <a:r>
              <a:rPr lang="en-US" sz="2400" dirty="0">
                <a:solidFill>
                  <a:schemeClr val="bg1"/>
                </a:solidFill>
                <a:latin typeface="Söhne"/>
              </a:rPr>
              <a:t>To make it easy for adventure seekers to plan and discover thrilling trips within the country.</a:t>
            </a:r>
          </a:p>
          <a:p>
            <a:pPr marL="342830" indent="-342830">
              <a:buFont typeface="+mj-lt"/>
              <a:buAutoNum type="arabicPeriod"/>
            </a:pPr>
            <a:endParaRPr lang="en-US" sz="2400" dirty="0">
              <a:solidFill>
                <a:schemeClr val="bg1"/>
              </a:solidFill>
              <a:latin typeface="Söhne"/>
            </a:endParaRPr>
          </a:p>
          <a:p>
            <a:pPr marL="342830" indent="-342830">
              <a:buFont typeface="+mj-lt"/>
              <a:buAutoNum type="arabicPeriod"/>
            </a:pPr>
            <a:r>
              <a:rPr lang="en-US" sz="2400" dirty="0">
                <a:solidFill>
                  <a:schemeClr val="bg1"/>
                </a:solidFill>
                <a:latin typeface="Söhne"/>
              </a:rPr>
              <a:t>Make every individual of my country aware of his/her glorious past and present.</a:t>
            </a:r>
            <a:endParaRPr lang="en-US" sz="2400" dirty="0">
              <a:solidFill>
                <a:schemeClr val="bg1"/>
              </a:solidFill>
              <a:latin typeface="Trebuchet MS" pitchFamily="34" charset="0"/>
            </a:endParaRPr>
          </a:p>
          <a:p>
            <a:pPr marL="342830" indent="-342830">
              <a:buFont typeface="+mj-lt"/>
              <a:buAutoNum type="arabicPeriod"/>
            </a:pPr>
            <a:endParaRPr lang="en-US" sz="2400" dirty="0">
              <a:solidFill>
                <a:schemeClr val="bg1"/>
              </a:solidFill>
              <a:latin typeface="Trebuchet MS" pitchFamily="34" charset="0"/>
            </a:endParaRPr>
          </a:p>
          <a:p>
            <a:pPr marL="342830" indent="-342830">
              <a:buFont typeface="+mj-lt"/>
              <a:buAutoNum type="arabicPeriod"/>
            </a:pPr>
            <a:endParaRPr lang="en-US" sz="2400" dirty="0">
              <a:solidFill>
                <a:schemeClr val="bg1"/>
              </a:solidFill>
              <a:latin typeface="Trebuchet MS"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TotalTime>
  <Words>715</Words>
  <Application>Microsoft Office PowerPoint</Application>
  <PresentationFormat>Custom</PresentationFormat>
  <Paragraphs>129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OUR TEAM</vt:lpstr>
      <vt:lpstr>Introduction</vt:lpstr>
      <vt:lpstr>“A nation is not complete until its story is known by its people, every corner explored, every voice heard. Begin at home, traveler, and discover the roots that bind you.“</vt:lpstr>
      <vt:lpstr>Problem Statement</vt:lpstr>
      <vt:lpstr>Why “Discover India” ?</vt:lpstr>
      <vt:lpstr>PowerPoint Presentation</vt:lpstr>
      <vt:lpstr>PowerPoint Presentation</vt:lpstr>
      <vt:lpstr>Project Objective</vt:lpstr>
      <vt:lpstr>PowerPoint Presentation</vt:lpstr>
      <vt:lpstr>PowerPoint Presentation</vt:lpstr>
      <vt:lpstr>Features</vt:lpstr>
      <vt:lpstr>                    Progress Done So Far</vt:lpstr>
      <vt:lpstr>Remaining Work: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26</cp:revision>
  <dcterms:created xsi:type="dcterms:W3CDTF">2023-10-05T17:57:42Z</dcterms:created>
  <dcterms:modified xsi:type="dcterms:W3CDTF">2023-12-20T18:01:59Z</dcterms:modified>
</cp:coreProperties>
</file>