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Awesome Python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Python and python-pptx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for Slide 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for Slide 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