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1b2807af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1b2807af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ac83c6f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ac83c6f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Adrienne. OpenShift is Red Hat’s Enterprise Kubernetes based Container Platform. What makes Red Hat OpenShift compelling to 3000+ customers is a comprehensive platform to </a:t>
            </a:r>
            <a:r>
              <a:rPr lang="en">
                <a:solidFill>
                  <a:schemeClr val="dk1"/>
                </a:solidFill>
              </a:rPr>
              <a:t>develop, build and run</a:t>
            </a:r>
            <a:r>
              <a:rPr lang="en">
                <a:solidFill>
                  <a:schemeClr val="dk1"/>
                </a:solidFill>
              </a:rPr>
              <a:t> any application on any infrastructure. We deliver on this vision </a:t>
            </a:r>
            <a:r>
              <a:rPr lang="en"/>
              <a:t>in large part thru t</a:t>
            </a:r>
            <a:r>
              <a:rPr lang="en"/>
              <a:t>he 5 service domains that make up OpenShift. While these service domains are not listed on the slide - they are </a:t>
            </a:r>
            <a:r>
              <a:rPr lang="en"/>
              <a:t>familiar</a:t>
            </a:r>
            <a:r>
              <a:rPr lang="en"/>
              <a:t> to those who have been part of an OpenShift presentation or demonstration in the past.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5 service domains are Cluster, Platform, Application, Data and Developer. These service </a:t>
            </a:r>
            <a:r>
              <a:rPr lang="en"/>
              <a:t>domains</a:t>
            </a:r>
            <a:r>
              <a:rPr lang="en"/>
              <a:t> are both persona-centric and workload specific. Today’s conversation will focus on OpenShift Service Mesh, a Platform level Service and API Management, an Application level Service. Over to you Vijay and the next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e4b6fcbf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e4b6fcbf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Girish!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Openshift Service Mesh is a software </a:t>
            </a:r>
            <a:r>
              <a:rPr lang="en"/>
              <a:t>based</a:t>
            </a:r>
            <a:r>
              <a:rPr lang="en"/>
              <a:t> infrastructure layer that makes discovery, management and observability of the service-to-service communication between microservices possible without them requiring any code change. OpenShift service mesh deploys a side car to microservices called Envoy Proxy which controls its inbound and outbound traffic . Now, since all the Envoy proxies can be configured and managed via Istio we are able to achieve functionality such as </a:t>
            </a:r>
            <a:endParaRPr/>
          </a:p>
          <a:p>
            <a:pPr indent="-298450" lvl="0" marL="457200" rtl="0" algn="l">
              <a:spcBef>
                <a:spcPts val="0"/>
              </a:spcBef>
              <a:spcAft>
                <a:spcPts val="0"/>
              </a:spcAft>
              <a:buSzPts val="1100"/>
              <a:buChar char="-"/>
            </a:pPr>
            <a:r>
              <a:rPr lang="en"/>
              <a:t>Service to Service mutual TLS </a:t>
            </a:r>
            <a:endParaRPr/>
          </a:p>
          <a:p>
            <a:pPr indent="-298450" lvl="0" marL="457200" rtl="0" algn="l">
              <a:spcBef>
                <a:spcPts val="0"/>
              </a:spcBef>
              <a:spcAft>
                <a:spcPts val="0"/>
              </a:spcAft>
              <a:buSzPts val="1100"/>
              <a:buChar char="-"/>
            </a:pPr>
            <a:r>
              <a:rPr lang="en"/>
              <a:t>Custom Load Balancing </a:t>
            </a:r>
            <a:endParaRPr/>
          </a:p>
          <a:p>
            <a:pPr indent="-298450" lvl="0" marL="457200" rtl="0" algn="l">
              <a:spcBef>
                <a:spcPts val="0"/>
              </a:spcBef>
              <a:spcAft>
                <a:spcPts val="0"/>
              </a:spcAft>
              <a:buSzPts val="1100"/>
              <a:buChar char="-"/>
            </a:pPr>
            <a:r>
              <a:rPr lang="en"/>
              <a:t>Rate limiting </a:t>
            </a:r>
            <a:endParaRPr/>
          </a:p>
          <a:p>
            <a:pPr indent="-298450" lvl="0" marL="457200" rtl="0" algn="l">
              <a:spcBef>
                <a:spcPts val="0"/>
              </a:spcBef>
              <a:spcAft>
                <a:spcPts val="0"/>
              </a:spcAft>
              <a:buSzPts val="1100"/>
              <a:buChar char="-"/>
            </a:pPr>
            <a:r>
              <a:rPr lang="en"/>
              <a:t>Traffic splitting </a:t>
            </a:r>
            <a:endParaRPr/>
          </a:p>
          <a:p>
            <a:pPr indent="-298450" lvl="0" marL="457200" rtl="0" algn="l">
              <a:spcBef>
                <a:spcPts val="0"/>
              </a:spcBef>
              <a:spcAft>
                <a:spcPts val="0"/>
              </a:spcAft>
              <a:buSzPts val="1100"/>
              <a:buChar char="-"/>
            </a:pPr>
            <a:r>
              <a:rPr lang="en"/>
              <a:t>Testing </a:t>
            </a:r>
            <a:r>
              <a:rPr lang="en"/>
              <a:t>methodologies</a:t>
            </a:r>
            <a:r>
              <a:rPr lang="en"/>
              <a:t> such as A/B testing, Fault Injection </a:t>
            </a:r>
            <a:endParaRPr/>
          </a:p>
          <a:p>
            <a:pPr indent="-298450" lvl="0" marL="457200" rtl="0" algn="l">
              <a:spcBef>
                <a:spcPts val="0"/>
              </a:spcBef>
              <a:spcAft>
                <a:spcPts val="0"/>
              </a:spcAft>
              <a:buSzPts val="1100"/>
              <a:buChar char="-"/>
            </a:pPr>
            <a:r>
              <a:rPr lang="en"/>
              <a:t>and many more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slide please!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e4b6fcbf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e4b6fcbf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your Software D</a:t>
            </a:r>
            <a:r>
              <a:rPr lang="en"/>
              <a:t>evelopment teams not having to ever worry about packaging libraries into their applications to support all the functionality that we just heard and focus solely on delivering code that address the core business needs.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imagine for your DevOps teams, the ability to enforce policies across multiple services uniformly and centrally, without having to touch many infrastructure related components. That is the power of  OpenShift Service Mesh and it is </a:t>
            </a:r>
            <a:r>
              <a:rPr lang="en"/>
              <a:t>absolutely</a:t>
            </a:r>
            <a:r>
              <a:rPr lang="en"/>
              <a:t> vital for future generations of microservices on Kubernetes platform.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Vinay! can you help us understand how we can do API management through Service Mesh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e4b6fcb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e4b6fcb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Let’s first see how API Management works and it fits into microservices architecture</a:t>
            </a:r>
            <a:endParaRPr>
              <a:solidFill>
                <a:schemeClr val="dk1"/>
              </a:solidFill>
            </a:endParaRPr>
          </a:p>
          <a:p>
            <a:pPr indent="-298450" lvl="0" marL="457200" rtl="0" algn="l">
              <a:lnSpc>
                <a:spcPct val="115000"/>
              </a:lnSpc>
              <a:spcBef>
                <a:spcPts val="0"/>
              </a:spcBef>
              <a:spcAft>
                <a:spcPts val="0"/>
              </a:spcAft>
              <a:buClr>
                <a:schemeClr val="dk1"/>
              </a:buClr>
              <a:buSzPts val="1100"/>
              <a:buFont typeface="Overpass"/>
              <a:buChar char="●"/>
            </a:pPr>
            <a:r>
              <a:rPr lang="en">
                <a:solidFill>
                  <a:schemeClr val="dk1"/>
                </a:solidFill>
                <a:highlight>
                  <a:schemeClr val="lt1"/>
                </a:highlight>
                <a:latin typeface="Overpass"/>
                <a:ea typeface="Overpass"/>
                <a:cs typeface="Overpass"/>
                <a:sym typeface="Overpass"/>
              </a:rPr>
              <a:t>Ideally you would like to protect your API backend i.e microservices. In that case, you will need to place an API Gateway between the applications and API backend</a:t>
            </a:r>
            <a:endParaRPr>
              <a:solidFill>
                <a:schemeClr val="dk1"/>
              </a:solidFill>
              <a:highlight>
                <a:schemeClr val="lt1"/>
              </a:highlight>
              <a:latin typeface="Overpass"/>
              <a:ea typeface="Overpass"/>
              <a:cs typeface="Overpass"/>
              <a:sym typeface="Overpass"/>
            </a:endParaRPr>
          </a:p>
          <a:p>
            <a:pPr indent="-298450" lvl="0" marL="457200" rtl="0" algn="l">
              <a:lnSpc>
                <a:spcPct val="115000"/>
              </a:lnSpc>
              <a:spcBef>
                <a:spcPts val="0"/>
              </a:spcBef>
              <a:spcAft>
                <a:spcPts val="0"/>
              </a:spcAft>
              <a:buClr>
                <a:schemeClr val="dk1"/>
              </a:buClr>
              <a:buSzPts val="1100"/>
              <a:buFont typeface="Overpass"/>
              <a:buChar char="●"/>
            </a:pPr>
            <a:r>
              <a:rPr lang="en">
                <a:solidFill>
                  <a:schemeClr val="dk1"/>
                </a:solidFill>
                <a:highlight>
                  <a:schemeClr val="lt1"/>
                </a:highlight>
                <a:latin typeface="Overpass"/>
                <a:ea typeface="Overpass"/>
                <a:cs typeface="Overpass"/>
                <a:sym typeface="Overpass"/>
              </a:rPr>
              <a:t>So when the request hits the API Gateway, the API Gateway enforces the authentication and authorization rules you had defined in the API Manager. After it’s </a:t>
            </a:r>
            <a:r>
              <a:rPr lang="en">
                <a:solidFill>
                  <a:schemeClr val="dk1"/>
                </a:solidFill>
                <a:highlight>
                  <a:schemeClr val="lt1"/>
                </a:highlight>
                <a:latin typeface="Overpass"/>
                <a:ea typeface="Overpass"/>
                <a:cs typeface="Overpass"/>
                <a:sym typeface="Overpass"/>
              </a:rPr>
              <a:t>successful</a:t>
            </a:r>
            <a:r>
              <a:rPr lang="en">
                <a:solidFill>
                  <a:schemeClr val="dk1"/>
                </a:solidFill>
                <a:highlight>
                  <a:schemeClr val="lt1"/>
                </a:highlight>
                <a:latin typeface="Overpass"/>
                <a:ea typeface="Overpass"/>
                <a:cs typeface="Overpass"/>
                <a:sym typeface="Overpass"/>
              </a:rPr>
              <a:t>, it then proxies the request to the API backend</a:t>
            </a:r>
            <a:endParaRPr>
              <a:solidFill>
                <a:schemeClr val="dk1"/>
              </a:solidFill>
              <a:highlight>
                <a:schemeClr val="lt1"/>
              </a:highlight>
              <a:latin typeface="Overpass"/>
              <a:ea typeface="Overpass"/>
              <a:cs typeface="Overpass"/>
              <a:sym typeface="Overpas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The API Manager not only provides a control plane for Authentication and authorization rules but also provides with rich enhanced features like Monetization, analytics and </a:t>
            </a:r>
            <a:r>
              <a:rPr lang="en"/>
              <a:t>developer portal for the developers to signup.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e4b6fcbf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e4b6fcbf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Now let’s see how API Management will get integrated with Servicemesh</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This is done using the API Management Istio adapter - 3scale. It is a software component that integrates with the Istio Mixer. Istio Mixer mediates communication to and from services.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When a request arrives in the Service Mesh, Envoy generates attributes from request, response and the environment. Mixer processes attributes and routes them to adapters according to its configuration. Adapters receive the request and handle it.</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The 3scale adapter communicates with the Service Management API, authorises requests and reports usage. At last, it will then send the request to the microservices.</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It complements other policies in Mixer that you would usually have in API Gateway</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e4b6fcbf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e4b6fcbf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Use API management to administer relationships between exposed services and consumers. API management is best for: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North-south traffic patterns.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Interdomain traffic.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API-led development situations in which not all platforms can access a service mesh.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general, API management is not appropriate for connecting services or microservices that are part of the same business domain.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Deploy service meshes when you need advanced traffic control, security, resilience, and observability for microservices and cloud-native applications. Service meshes are best for: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East-west traffic patterns.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Intradomain traffic.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Avoid using service meshes in situations in which service consumers require formal documentation, billing, application use plans, and third-party authorization.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In closing, </a:t>
            </a:r>
            <a:r>
              <a:rPr lang="en">
                <a:solidFill>
                  <a:schemeClr val="dk1"/>
                </a:solidFill>
              </a:rPr>
              <a:t>t</a:t>
            </a:r>
            <a:r>
              <a:rPr lang="en">
                <a:solidFill>
                  <a:schemeClr val="dk1"/>
                </a:solidFill>
              </a:rPr>
              <a:t>he most effective service management architectures combine API management and service meshes to deliver the right capabilities for the right traffic at the right time. </a:t>
            </a:r>
            <a:r>
              <a:rPr lang="en"/>
              <a:t>Use API management for north-south traffic patterns that cross domain or enterprise boundaries and service meshes for east-west traffic patterns that stay within those boundaries. Back to you Adrienne.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53c7dea77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3c7dea77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9.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 Slide - Whit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idx="1" type="subTitle"/>
          </p:nvPr>
        </p:nvSpPr>
        <p:spPr>
          <a:xfrm>
            <a:off x="2329275" y="3729441"/>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rgbClr val="000000"/>
              </a:buClr>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0" name="Google Shape;10;p2"/>
          <p:cNvSpPr txBox="1"/>
          <p:nvPr>
            <p:ph type="title"/>
          </p:nvPr>
        </p:nvSpPr>
        <p:spPr>
          <a:xfrm>
            <a:off x="2329425" y="2572161"/>
            <a:ext cx="7533300" cy="979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rgbClr val="000000"/>
                </a:solidFill>
              </a:defRPr>
            </a:lvl1pPr>
            <a:lvl2pPr lvl="1" rtl="0">
              <a:lnSpc>
                <a:spcPct val="105000"/>
              </a:lnSpc>
              <a:spcBef>
                <a:spcPts val="0"/>
              </a:spcBef>
              <a:spcAft>
                <a:spcPts val="0"/>
              </a:spcAft>
              <a:buNone/>
              <a:defRPr sz="4600">
                <a:solidFill>
                  <a:srgbClr val="000000"/>
                </a:solidFill>
              </a:defRPr>
            </a:lvl2pPr>
            <a:lvl3pPr lvl="2" rtl="0">
              <a:lnSpc>
                <a:spcPct val="105000"/>
              </a:lnSpc>
              <a:spcBef>
                <a:spcPts val="0"/>
              </a:spcBef>
              <a:spcAft>
                <a:spcPts val="0"/>
              </a:spcAft>
              <a:buNone/>
              <a:defRPr sz="4600">
                <a:solidFill>
                  <a:srgbClr val="000000"/>
                </a:solidFill>
              </a:defRPr>
            </a:lvl3pPr>
            <a:lvl4pPr lvl="3" rtl="0">
              <a:lnSpc>
                <a:spcPct val="105000"/>
              </a:lnSpc>
              <a:spcBef>
                <a:spcPts val="0"/>
              </a:spcBef>
              <a:spcAft>
                <a:spcPts val="0"/>
              </a:spcAft>
              <a:buNone/>
              <a:defRPr sz="4600">
                <a:solidFill>
                  <a:srgbClr val="000000"/>
                </a:solidFill>
              </a:defRPr>
            </a:lvl4pPr>
            <a:lvl5pPr lvl="4" rtl="0">
              <a:lnSpc>
                <a:spcPct val="105000"/>
              </a:lnSpc>
              <a:spcBef>
                <a:spcPts val="0"/>
              </a:spcBef>
              <a:spcAft>
                <a:spcPts val="0"/>
              </a:spcAft>
              <a:buNone/>
              <a:defRPr sz="4600">
                <a:solidFill>
                  <a:srgbClr val="000000"/>
                </a:solidFill>
              </a:defRPr>
            </a:lvl5pPr>
            <a:lvl6pPr lvl="5" rtl="0">
              <a:lnSpc>
                <a:spcPct val="105000"/>
              </a:lnSpc>
              <a:spcBef>
                <a:spcPts val="0"/>
              </a:spcBef>
              <a:spcAft>
                <a:spcPts val="0"/>
              </a:spcAft>
              <a:buNone/>
              <a:defRPr sz="4600">
                <a:solidFill>
                  <a:srgbClr val="000000"/>
                </a:solidFill>
              </a:defRPr>
            </a:lvl6pPr>
            <a:lvl7pPr lvl="6" rtl="0">
              <a:lnSpc>
                <a:spcPct val="105000"/>
              </a:lnSpc>
              <a:spcBef>
                <a:spcPts val="0"/>
              </a:spcBef>
              <a:spcAft>
                <a:spcPts val="0"/>
              </a:spcAft>
              <a:buNone/>
              <a:defRPr sz="4600">
                <a:solidFill>
                  <a:srgbClr val="000000"/>
                </a:solidFill>
              </a:defRPr>
            </a:lvl7pPr>
            <a:lvl8pPr lvl="7" rtl="0">
              <a:lnSpc>
                <a:spcPct val="105000"/>
              </a:lnSpc>
              <a:spcBef>
                <a:spcPts val="0"/>
              </a:spcBef>
              <a:spcAft>
                <a:spcPts val="0"/>
              </a:spcAft>
              <a:buNone/>
              <a:defRPr sz="4600">
                <a:solidFill>
                  <a:srgbClr val="000000"/>
                </a:solidFill>
              </a:defRPr>
            </a:lvl8pPr>
            <a:lvl9pPr lvl="8" rtl="0">
              <a:lnSpc>
                <a:spcPct val="105000"/>
              </a:lnSpc>
              <a:spcBef>
                <a:spcPts val="0"/>
              </a:spcBef>
              <a:spcAft>
                <a:spcPts val="0"/>
              </a:spcAft>
              <a:buNone/>
              <a:defRPr sz="4600">
                <a:solidFill>
                  <a:srgbClr val="000000"/>
                </a:solidFill>
              </a:defRPr>
            </a:lvl9pPr>
          </a:lstStyle>
          <a:p/>
        </p:txBody>
      </p:sp>
      <p:sp>
        <p:nvSpPr>
          <p:cNvPr id="11" name="Google Shape;11;p2"/>
          <p:cNvSpPr txBox="1"/>
          <p:nvPr>
            <p:ph idx="2" type="subTitle"/>
          </p:nvPr>
        </p:nvSpPr>
        <p:spPr>
          <a:xfrm>
            <a:off x="2329275" y="4889316"/>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000000"/>
              </a:buClr>
              <a:buSzPts val="1200"/>
              <a:buNone/>
              <a:defRPr sz="1200"/>
            </a:lvl1pPr>
            <a:lvl2pPr lvl="1" rtl="0">
              <a:lnSpc>
                <a:spcPct val="135000"/>
              </a:lnSpc>
              <a:spcBef>
                <a:spcPts val="0"/>
              </a:spcBef>
              <a:spcAft>
                <a:spcPts val="0"/>
              </a:spcAft>
              <a:buSzPts val="1200"/>
              <a:buNone/>
              <a:defRPr sz="1200"/>
            </a:lvl2pPr>
            <a:lvl3pPr lvl="2" rtl="0">
              <a:lnSpc>
                <a:spcPct val="135000"/>
              </a:lnSpc>
              <a:spcBef>
                <a:spcPts val="0"/>
              </a:spcBef>
              <a:spcAft>
                <a:spcPts val="0"/>
              </a:spcAft>
              <a:buSzPts val="1200"/>
              <a:buNone/>
              <a:defRPr sz="1200"/>
            </a:lvl3pPr>
            <a:lvl4pPr lvl="3" rtl="0">
              <a:lnSpc>
                <a:spcPct val="135000"/>
              </a:lnSpc>
              <a:spcBef>
                <a:spcPts val="0"/>
              </a:spcBef>
              <a:spcAft>
                <a:spcPts val="0"/>
              </a:spcAft>
              <a:buSzPts val="1200"/>
              <a:buNone/>
              <a:defRPr sz="1200"/>
            </a:lvl4pPr>
            <a:lvl5pPr lvl="4" rtl="0">
              <a:lnSpc>
                <a:spcPct val="135000"/>
              </a:lnSpc>
              <a:spcBef>
                <a:spcPts val="0"/>
              </a:spcBef>
              <a:spcAft>
                <a:spcPts val="0"/>
              </a:spcAft>
              <a:buSzPts val="1200"/>
              <a:buNone/>
              <a:defRPr sz="1200"/>
            </a:lvl5pPr>
            <a:lvl6pPr lvl="5" rtl="0">
              <a:lnSpc>
                <a:spcPct val="135000"/>
              </a:lnSpc>
              <a:spcBef>
                <a:spcPts val="0"/>
              </a:spcBef>
              <a:spcAft>
                <a:spcPts val="0"/>
              </a:spcAft>
              <a:buSzPts val="1200"/>
              <a:buNone/>
              <a:defRPr sz="1200"/>
            </a:lvl6pPr>
            <a:lvl7pPr lvl="6" rtl="0">
              <a:lnSpc>
                <a:spcPct val="135000"/>
              </a:lnSpc>
              <a:spcBef>
                <a:spcPts val="0"/>
              </a:spcBef>
              <a:spcAft>
                <a:spcPts val="0"/>
              </a:spcAft>
              <a:buSzPts val="1200"/>
              <a:buNone/>
              <a:defRPr sz="1200"/>
            </a:lvl7pPr>
            <a:lvl8pPr lvl="7" rtl="0">
              <a:lnSpc>
                <a:spcPct val="135000"/>
              </a:lnSpc>
              <a:spcBef>
                <a:spcPts val="0"/>
              </a:spcBef>
              <a:spcAft>
                <a:spcPts val="0"/>
              </a:spcAft>
              <a:buSzPts val="1200"/>
              <a:buNone/>
              <a:defRPr sz="1200"/>
            </a:lvl8pPr>
            <a:lvl9pPr lvl="8" rtl="0">
              <a:lnSpc>
                <a:spcPct val="135000"/>
              </a:lnSpc>
              <a:spcBef>
                <a:spcPts val="0"/>
              </a:spcBef>
              <a:spcAft>
                <a:spcPts val="0"/>
              </a:spcAft>
              <a:buSzPts val="1200"/>
              <a:buNone/>
              <a:defRPr sz="1200"/>
            </a:lvl9pPr>
          </a:lstStyle>
          <a:p/>
        </p:txBody>
      </p:sp>
      <p:sp>
        <p:nvSpPr>
          <p:cNvPr id="12" name="Google Shape;12;p2"/>
          <p:cNvSpPr txBox="1"/>
          <p:nvPr>
            <p:ph idx="3" type="subTitle"/>
          </p:nvPr>
        </p:nvSpPr>
        <p:spPr>
          <a:xfrm>
            <a:off x="4717400" y="4889316"/>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000000"/>
              </a:buClr>
              <a:buSzPts val="1200"/>
              <a:buNone/>
              <a:defRPr sz="1200"/>
            </a:lvl1pPr>
            <a:lvl2pPr lvl="1" rtl="0">
              <a:lnSpc>
                <a:spcPct val="135000"/>
              </a:lnSpc>
              <a:spcBef>
                <a:spcPts val="0"/>
              </a:spcBef>
              <a:spcAft>
                <a:spcPts val="0"/>
              </a:spcAft>
              <a:buSzPts val="1200"/>
              <a:buNone/>
              <a:defRPr sz="1200"/>
            </a:lvl2pPr>
            <a:lvl3pPr lvl="2" rtl="0">
              <a:lnSpc>
                <a:spcPct val="135000"/>
              </a:lnSpc>
              <a:spcBef>
                <a:spcPts val="0"/>
              </a:spcBef>
              <a:spcAft>
                <a:spcPts val="0"/>
              </a:spcAft>
              <a:buSzPts val="1200"/>
              <a:buNone/>
              <a:defRPr sz="1200"/>
            </a:lvl3pPr>
            <a:lvl4pPr lvl="3" rtl="0">
              <a:lnSpc>
                <a:spcPct val="135000"/>
              </a:lnSpc>
              <a:spcBef>
                <a:spcPts val="0"/>
              </a:spcBef>
              <a:spcAft>
                <a:spcPts val="0"/>
              </a:spcAft>
              <a:buSzPts val="1200"/>
              <a:buNone/>
              <a:defRPr sz="1200"/>
            </a:lvl4pPr>
            <a:lvl5pPr lvl="4" rtl="0">
              <a:lnSpc>
                <a:spcPct val="135000"/>
              </a:lnSpc>
              <a:spcBef>
                <a:spcPts val="0"/>
              </a:spcBef>
              <a:spcAft>
                <a:spcPts val="0"/>
              </a:spcAft>
              <a:buSzPts val="1200"/>
              <a:buNone/>
              <a:defRPr sz="1200"/>
            </a:lvl5pPr>
            <a:lvl6pPr lvl="5" rtl="0">
              <a:lnSpc>
                <a:spcPct val="135000"/>
              </a:lnSpc>
              <a:spcBef>
                <a:spcPts val="0"/>
              </a:spcBef>
              <a:spcAft>
                <a:spcPts val="0"/>
              </a:spcAft>
              <a:buSzPts val="1200"/>
              <a:buNone/>
              <a:defRPr sz="1200"/>
            </a:lvl6pPr>
            <a:lvl7pPr lvl="6" rtl="0">
              <a:lnSpc>
                <a:spcPct val="135000"/>
              </a:lnSpc>
              <a:spcBef>
                <a:spcPts val="0"/>
              </a:spcBef>
              <a:spcAft>
                <a:spcPts val="0"/>
              </a:spcAft>
              <a:buSzPts val="1200"/>
              <a:buNone/>
              <a:defRPr sz="1200"/>
            </a:lvl7pPr>
            <a:lvl8pPr lvl="7" rtl="0">
              <a:lnSpc>
                <a:spcPct val="135000"/>
              </a:lnSpc>
              <a:spcBef>
                <a:spcPts val="0"/>
              </a:spcBef>
              <a:spcAft>
                <a:spcPts val="0"/>
              </a:spcAft>
              <a:buSzPts val="1200"/>
              <a:buNone/>
              <a:defRPr sz="1200"/>
            </a:lvl8pPr>
            <a:lvl9pPr lvl="8" rtl="0">
              <a:lnSpc>
                <a:spcPct val="135000"/>
              </a:lnSpc>
              <a:spcBef>
                <a:spcPts val="0"/>
              </a:spcBef>
              <a:spcAft>
                <a:spcPts val="0"/>
              </a:spcAft>
              <a:buSzPts val="1200"/>
              <a:buNone/>
              <a:defRPr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p:cSld name="CUSTOM_4_18">
    <p:spTree>
      <p:nvGrpSpPr>
        <p:cNvPr id="35" name="Shape 35"/>
        <p:cNvGrpSpPr/>
        <p:nvPr/>
      </p:nvGrpSpPr>
      <p:grpSpPr>
        <a:xfrm>
          <a:off x="0" y="0"/>
          <a:ext cx="0" cy="0"/>
          <a:chOff x="0" y="0"/>
          <a:chExt cx="0" cy="0"/>
        </a:xfrm>
      </p:grpSpPr>
      <p:sp>
        <p:nvSpPr>
          <p:cNvPr id="36" name="Google Shape;36;p1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1pPr>
            <a:lvl2pPr lvl="1"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2pPr>
            <a:lvl3pPr lvl="2"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3pPr>
            <a:lvl4pPr lvl="3"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4pPr>
            <a:lvl5pPr lvl="4"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5pPr>
            <a:lvl6pPr lvl="5"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6pPr>
            <a:lvl7pPr lvl="6"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7pPr>
            <a:lvl8pPr lvl="7"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8pPr>
            <a:lvl9pPr lvl="8"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9pPr>
          </a:lstStyle>
          <a:p/>
        </p:txBody>
      </p:sp>
      <p:cxnSp>
        <p:nvCxnSpPr>
          <p:cNvPr id="37" name="Google Shape;37;p1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38" name="Google Shape;38;p1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39" name="Google Shape;39;p1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a:ea typeface="Red Hat Text"/>
                <a:cs typeface="Red Hat Text"/>
                <a:sym typeface="Red Hat Text"/>
              </a:defRPr>
            </a:lvl1pPr>
            <a:lvl2pPr lvl="1" rtl="0" algn="ctr">
              <a:buNone/>
              <a:defRPr sz="800">
                <a:latin typeface="Red Hat Text"/>
                <a:ea typeface="Red Hat Text"/>
                <a:cs typeface="Red Hat Text"/>
                <a:sym typeface="Red Hat Text"/>
              </a:defRPr>
            </a:lvl2pPr>
            <a:lvl3pPr lvl="2" rtl="0" algn="ctr">
              <a:buNone/>
              <a:defRPr sz="800">
                <a:latin typeface="Red Hat Text"/>
                <a:ea typeface="Red Hat Text"/>
                <a:cs typeface="Red Hat Text"/>
                <a:sym typeface="Red Hat Text"/>
              </a:defRPr>
            </a:lvl3pPr>
            <a:lvl4pPr lvl="3" rtl="0" algn="ctr">
              <a:buNone/>
              <a:defRPr sz="800">
                <a:latin typeface="Red Hat Text"/>
                <a:ea typeface="Red Hat Text"/>
                <a:cs typeface="Red Hat Text"/>
                <a:sym typeface="Red Hat Text"/>
              </a:defRPr>
            </a:lvl4pPr>
            <a:lvl5pPr lvl="4" rtl="0" algn="ctr">
              <a:buNone/>
              <a:defRPr sz="800">
                <a:latin typeface="Red Hat Text"/>
                <a:ea typeface="Red Hat Text"/>
                <a:cs typeface="Red Hat Text"/>
                <a:sym typeface="Red Hat Text"/>
              </a:defRPr>
            </a:lvl5pPr>
            <a:lvl6pPr lvl="5" rtl="0" algn="ctr">
              <a:buNone/>
              <a:defRPr sz="800">
                <a:latin typeface="Red Hat Text"/>
                <a:ea typeface="Red Hat Text"/>
                <a:cs typeface="Red Hat Text"/>
                <a:sym typeface="Red Hat Text"/>
              </a:defRPr>
            </a:lvl6pPr>
            <a:lvl7pPr lvl="6" rtl="0" algn="ctr">
              <a:buNone/>
              <a:defRPr sz="800">
                <a:latin typeface="Red Hat Text"/>
                <a:ea typeface="Red Hat Text"/>
                <a:cs typeface="Red Hat Text"/>
                <a:sym typeface="Red Hat Text"/>
              </a:defRPr>
            </a:lvl7pPr>
            <a:lvl8pPr lvl="7" rtl="0" algn="ctr">
              <a:buNone/>
              <a:defRPr sz="800">
                <a:latin typeface="Red Hat Text"/>
                <a:ea typeface="Red Hat Text"/>
                <a:cs typeface="Red Hat Text"/>
                <a:sym typeface="Red Hat Text"/>
              </a:defRPr>
            </a:lvl8pPr>
            <a:lvl9pPr lvl="8" rtl="0" algn="ctr">
              <a:buNone/>
              <a:defRPr sz="800">
                <a:latin typeface="Red Hat Text"/>
                <a:ea typeface="Red Hat Text"/>
                <a:cs typeface="Red Hat Text"/>
                <a:sym typeface="Red Hat Text"/>
              </a:defRPr>
            </a:lvl9pPr>
          </a:lstStyle>
          <a:p>
            <a:pPr indent="0" lvl="0" marL="0" rtl="0" algn="ctr">
              <a:spcBef>
                <a:spcPts val="0"/>
              </a:spcBef>
              <a:spcAft>
                <a:spcPts val="0"/>
              </a:spcAft>
              <a:buNone/>
            </a:pPr>
            <a:fld id="{00000000-1234-1234-1234-123412341234}" type="slidenum">
              <a:rPr lang="en"/>
              <a:t>‹#›</a:t>
            </a:fld>
            <a:endParaRPr/>
          </a:p>
        </p:txBody>
      </p:sp>
      <p:pic>
        <p:nvPicPr>
          <p:cNvPr id="40" name="Google Shape;40;p1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41" name="Google Shape;41;p1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2">
  <p:cSld name="CUSTOM_4_17">
    <p:spTree>
      <p:nvGrpSpPr>
        <p:cNvPr id="42" name="Shape 42"/>
        <p:cNvGrpSpPr/>
        <p:nvPr/>
      </p:nvGrpSpPr>
      <p:grpSpPr>
        <a:xfrm>
          <a:off x="0" y="0"/>
          <a:ext cx="0" cy="0"/>
          <a:chOff x="0" y="0"/>
          <a:chExt cx="0" cy="0"/>
        </a:xfrm>
      </p:grpSpPr>
      <p:sp>
        <p:nvSpPr>
          <p:cNvPr id="43" name="Google Shape;43;p1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1pPr>
            <a:lvl2pPr lvl="1"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2pPr>
            <a:lvl3pPr lvl="2"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3pPr>
            <a:lvl4pPr lvl="3"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4pPr>
            <a:lvl5pPr lvl="4"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5pPr>
            <a:lvl6pPr lvl="5"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6pPr>
            <a:lvl7pPr lvl="6"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7pPr>
            <a:lvl8pPr lvl="7"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8pPr>
            <a:lvl9pPr lvl="8" rtl="0">
              <a:lnSpc>
                <a:spcPct val="100000"/>
              </a:lnSpc>
              <a:spcBef>
                <a:spcPts val="0"/>
              </a:spcBef>
              <a:spcAft>
                <a:spcPts val="0"/>
              </a:spcAft>
              <a:buClr>
                <a:schemeClr val="accent1"/>
              </a:buClr>
              <a:buSzPts val="1000"/>
              <a:buFont typeface="Red Hat Text"/>
              <a:buNone/>
              <a:defRPr sz="1000">
                <a:solidFill>
                  <a:schemeClr val="accent1"/>
                </a:solidFill>
                <a:latin typeface="Red Hat Text"/>
                <a:ea typeface="Red Hat Text"/>
                <a:cs typeface="Red Hat Text"/>
                <a:sym typeface="Red Hat Text"/>
              </a:defRPr>
            </a:lvl9pPr>
          </a:lstStyle>
          <a:p/>
        </p:txBody>
      </p:sp>
      <p:sp>
        <p:nvSpPr>
          <p:cNvPr id="44" name="Google Shape;44;p12"/>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45" name="Google Shape;45;p1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46" name="Google Shape;46;p1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47" name="Google Shape;47;p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a:ea typeface="Red Hat Text"/>
                <a:cs typeface="Red Hat Text"/>
                <a:sym typeface="Red Hat Text"/>
              </a:defRPr>
            </a:lvl1pPr>
            <a:lvl2pPr lvl="1" rtl="0" algn="ctr">
              <a:buNone/>
              <a:defRPr sz="800">
                <a:latin typeface="Red Hat Text"/>
                <a:ea typeface="Red Hat Text"/>
                <a:cs typeface="Red Hat Text"/>
                <a:sym typeface="Red Hat Text"/>
              </a:defRPr>
            </a:lvl2pPr>
            <a:lvl3pPr lvl="2" rtl="0" algn="ctr">
              <a:buNone/>
              <a:defRPr sz="800">
                <a:latin typeface="Red Hat Text"/>
                <a:ea typeface="Red Hat Text"/>
                <a:cs typeface="Red Hat Text"/>
                <a:sym typeface="Red Hat Text"/>
              </a:defRPr>
            </a:lvl3pPr>
            <a:lvl4pPr lvl="3" rtl="0" algn="ctr">
              <a:buNone/>
              <a:defRPr sz="800">
                <a:latin typeface="Red Hat Text"/>
                <a:ea typeface="Red Hat Text"/>
                <a:cs typeface="Red Hat Text"/>
                <a:sym typeface="Red Hat Text"/>
              </a:defRPr>
            </a:lvl4pPr>
            <a:lvl5pPr lvl="4" rtl="0" algn="ctr">
              <a:buNone/>
              <a:defRPr sz="800">
                <a:latin typeface="Red Hat Text"/>
                <a:ea typeface="Red Hat Text"/>
                <a:cs typeface="Red Hat Text"/>
                <a:sym typeface="Red Hat Text"/>
              </a:defRPr>
            </a:lvl5pPr>
            <a:lvl6pPr lvl="5" rtl="0" algn="ctr">
              <a:buNone/>
              <a:defRPr sz="800">
                <a:latin typeface="Red Hat Text"/>
                <a:ea typeface="Red Hat Text"/>
                <a:cs typeface="Red Hat Text"/>
                <a:sym typeface="Red Hat Text"/>
              </a:defRPr>
            </a:lvl6pPr>
            <a:lvl7pPr lvl="6" rtl="0" algn="ctr">
              <a:buNone/>
              <a:defRPr sz="800">
                <a:latin typeface="Red Hat Text"/>
                <a:ea typeface="Red Hat Text"/>
                <a:cs typeface="Red Hat Text"/>
                <a:sym typeface="Red Hat Text"/>
              </a:defRPr>
            </a:lvl7pPr>
            <a:lvl8pPr lvl="7" rtl="0" algn="ctr">
              <a:buNone/>
              <a:defRPr sz="800">
                <a:latin typeface="Red Hat Text"/>
                <a:ea typeface="Red Hat Text"/>
                <a:cs typeface="Red Hat Text"/>
                <a:sym typeface="Red Hat Text"/>
              </a:defRPr>
            </a:lvl8pPr>
            <a:lvl9pPr lvl="8" rtl="0" algn="ctr">
              <a:buNone/>
              <a:defRPr sz="800">
                <a:latin typeface="Red Hat Text"/>
                <a:ea typeface="Red Hat Text"/>
                <a:cs typeface="Red Hat Text"/>
                <a:sym typeface="Red Hat Text"/>
              </a:defRPr>
            </a:lvl9pPr>
          </a:lstStyle>
          <a:p>
            <a:pPr indent="0" lvl="0" marL="0" rtl="0" algn="ctr">
              <a:spcBef>
                <a:spcPts val="0"/>
              </a:spcBef>
              <a:spcAft>
                <a:spcPts val="0"/>
              </a:spcAft>
              <a:buNone/>
            </a:pPr>
            <a:fld id="{00000000-1234-1234-1234-123412341234}" type="slidenum">
              <a:rPr lang="en"/>
              <a:t>‹#›</a:t>
            </a:fld>
            <a:endParaRPr/>
          </a:p>
        </p:txBody>
      </p:sp>
      <p:pic>
        <p:nvPicPr>
          <p:cNvPr id="48" name="Google Shape;48;p1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49" name="Google Shape;49;p12"/>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0" name="Google Shape;50;p12"/>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51" name="Google Shape;51;p12"/>
          <p:cNvSpPr txBox="1"/>
          <p:nvPr>
            <p:ph idx="4" type="body"/>
          </p:nvPr>
        </p:nvSpPr>
        <p:spPr>
          <a:xfrm>
            <a:off x="2438400" y="2286000"/>
            <a:ext cx="7315200" cy="3657600"/>
          </a:xfrm>
          <a:prstGeom prst="rect">
            <a:avLst/>
          </a:prstGeom>
        </p:spPr>
        <p:txBody>
          <a:bodyPr anchorCtr="0" anchor="t" bIns="0" lIns="0" spcFirstLastPara="1" rIns="0" wrap="square" tIns="0">
            <a:noAutofit/>
          </a:bodyPr>
          <a:lstStyle>
            <a:lvl1pPr indent="-317500" lvl="0" marL="457200">
              <a:lnSpc>
                <a:spcPct val="140000"/>
              </a:lnSpc>
              <a:spcBef>
                <a:spcPts val="1000"/>
              </a:spcBef>
              <a:spcAft>
                <a:spcPts val="0"/>
              </a:spcAft>
              <a:buSzPts val="1400"/>
              <a:buChar char="▸"/>
              <a:defRPr sz="1400"/>
            </a:lvl1pPr>
            <a:lvl2pPr indent="-304800" lvl="1" marL="914400">
              <a:lnSpc>
                <a:spcPct val="140000"/>
              </a:lnSpc>
              <a:spcBef>
                <a:spcPts val="1000"/>
              </a:spcBef>
              <a:spcAft>
                <a:spcPts val="0"/>
              </a:spcAft>
              <a:buSzPts val="1200"/>
              <a:buChar char="･"/>
              <a:defRPr sz="1200"/>
            </a:lvl2pPr>
            <a:lvl3pPr indent="-304800" lvl="2" marL="1371600">
              <a:lnSpc>
                <a:spcPct val="140000"/>
              </a:lnSpc>
              <a:spcBef>
                <a:spcPts val="1000"/>
              </a:spcBef>
              <a:spcAft>
                <a:spcPts val="0"/>
              </a:spcAft>
              <a:buSzPts val="1200"/>
              <a:buChar char="･"/>
              <a:defRPr sz="1200"/>
            </a:lvl3pPr>
            <a:lvl4pPr indent="-304800" lvl="3" marL="1828800">
              <a:lnSpc>
                <a:spcPct val="140000"/>
              </a:lnSpc>
              <a:spcBef>
                <a:spcPts val="1000"/>
              </a:spcBef>
              <a:spcAft>
                <a:spcPts val="0"/>
              </a:spcAft>
              <a:buSzPts val="1200"/>
              <a:buChar char="･"/>
              <a:defRPr sz="1200"/>
            </a:lvl4pPr>
            <a:lvl5pPr indent="-304800" lvl="4" marL="2286000">
              <a:lnSpc>
                <a:spcPct val="140000"/>
              </a:lnSpc>
              <a:spcBef>
                <a:spcPts val="1000"/>
              </a:spcBef>
              <a:spcAft>
                <a:spcPts val="0"/>
              </a:spcAft>
              <a:buSzPts val="1200"/>
              <a:buChar char="･"/>
              <a:defRPr sz="1200"/>
            </a:lvl5pPr>
            <a:lvl6pPr indent="-304800" lvl="5" marL="2743200">
              <a:lnSpc>
                <a:spcPct val="140000"/>
              </a:lnSpc>
              <a:spcBef>
                <a:spcPts val="1000"/>
              </a:spcBef>
              <a:spcAft>
                <a:spcPts val="0"/>
              </a:spcAft>
              <a:buSzPts val="1200"/>
              <a:buChar char="･"/>
              <a:defRPr sz="1200"/>
            </a:lvl6pPr>
            <a:lvl7pPr indent="-304800" lvl="6" marL="3200400">
              <a:lnSpc>
                <a:spcPct val="140000"/>
              </a:lnSpc>
              <a:spcBef>
                <a:spcPts val="1000"/>
              </a:spcBef>
              <a:spcAft>
                <a:spcPts val="0"/>
              </a:spcAft>
              <a:buSzPts val="1200"/>
              <a:buChar char="･"/>
              <a:defRPr sz="1200"/>
            </a:lvl7pPr>
            <a:lvl8pPr indent="-304800" lvl="7" marL="3657600">
              <a:lnSpc>
                <a:spcPct val="140000"/>
              </a:lnSpc>
              <a:spcBef>
                <a:spcPts val="1000"/>
              </a:spcBef>
              <a:spcAft>
                <a:spcPts val="0"/>
              </a:spcAft>
              <a:buSzPts val="1200"/>
              <a:buChar char="･"/>
              <a:defRPr sz="1200"/>
            </a:lvl8pPr>
            <a:lvl9pPr indent="-304800" lvl="8" marL="411480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p:cSld name="CUSTOM_4_19">
    <p:spTree>
      <p:nvGrpSpPr>
        <p:cNvPr id="52" name="Shape 52"/>
        <p:cNvGrpSpPr/>
        <p:nvPr/>
      </p:nvGrpSpPr>
      <p:grpSpPr>
        <a:xfrm>
          <a:off x="0" y="0"/>
          <a:ext cx="0" cy="0"/>
          <a:chOff x="0" y="0"/>
          <a:chExt cx="0" cy="0"/>
        </a:xfrm>
      </p:grpSpPr>
      <p:sp>
        <p:nvSpPr>
          <p:cNvPr id="53" name="Google Shape;53;p13"/>
          <p:cNvSpPr txBox="1"/>
          <p:nvPr>
            <p:ph type="title"/>
          </p:nvPr>
        </p:nvSpPr>
        <p:spPr>
          <a:xfrm>
            <a:off x="1752600" y="946000"/>
            <a:ext cx="8686800" cy="9675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solidFill>
                  <a:srgbClr val="000000"/>
                </a:solidFill>
              </a:defRPr>
            </a:lvl1pPr>
            <a:lvl2pPr lvl="1" rtl="0" algn="ctr">
              <a:lnSpc>
                <a:spcPct val="130000"/>
              </a:lnSpc>
              <a:spcBef>
                <a:spcPts val="0"/>
              </a:spcBef>
              <a:spcAft>
                <a:spcPts val="0"/>
              </a:spcAft>
              <a:buNone/>
              <a:defRPr sz="2700">
                <a:solidFill>
                  <a:srgbClr val="000000"/>
                </a:solidFill>
              </a:defRPr>
            </a:lvl2pPr>
            <a:lvl3pPr lvl="2" rtl="0" algn="ctr">
              <a:lnSpc>
                <a:spcPct val="130000"/>
              </a:lnSpc>
              <a:spcBef>
                <a:spcPts val="0"/>
              </a:spcBef>
              <a:spcAft>
                <a:spcPts val="0"/>
              </a:spcAft>
              <a:buNone/>
              <a:defRPr sz="2700">
                <a:solidFill>
                  <a:srgbClr val="000000"/>
                </a:solidFill>
              </a:defRPr>
            </a:lvl3pPr>
            <a:lvl4pPr lvl="3" rtl="0" algn="ctr">
              <a:lnSpc>
                <a:spcPct val="130000"/>
              </a:lnSpc>
              <a:spcBef>
                <a:spcPts val="0"/>
              </a:spcBef>
              <a:spcAft>
                <a:spcPts val="0"/>
              </a:spcAft>
              <a:buNone/>
              <a:defRPr sz="2700">
                <a:solidFill>
                  <a:srgbClr val="000000"/>
                </a:solidFill>
              </a:defRPr>
            </a:lvl4pPr>
            <a:lvl5pPr lvl="4" rtl="0" algn="ctr">
              <a:lnSpc>
                <a:spcPct val="130000"/>
              </a:lnSpc>
              <a:spcBef>
                <a:spcPts val="0"/>
              </a:spcBef>
              <a:spcAft>
                <a:spcPts val="0"/>
              </a:spcAft>
              <a:buNone/>
              <a:defRPr sz="2700">
                <a:solidFill>
                  <a:srgbClr val="000000"/>
                </a:solidFill>
              </a:defRPr>
            </a:lvl5pPr>
            <a:lvl6pPr lvl="5" rtl="0" algn="ctr">
              <a:lnSpc>
                <a:spcPct val="130000"/>
              </a:lnSpc>
              <a:spcBef>
                <a:spcPts val="0"/>
              </a:spcBef>
              <a:spcAft>
                <a:spcPts val="0"/>
              </a:spcAft>
              <a:buNone/>
              <a:defRPr sz="2700">
                <a:solidFill>
                  <a:srgbClr val="000000"/>
                </a:solidFill>
              </a:defRPr>
            </a:lvl6pPr>
            <a:lvl7pPr lvl="6" rtl="0" algn="ctr">
              <a:lnSpc>
                <a:spcPct val="130000"/>
              </a:lnSpc>
              <a:spcBef>
                <a:spcPts val="0"/>
              </a:spcBef>
              <a:spcAft>
                <a:spcPts val="0"/>
              </a:spcAft>
              <a:buNone/>
              <a:defRPr sz="2700">
                <a:solidFill>
                  <a:srgbClr val="000000"/>
                </a:solidFill>
              </a:defRPr>
            </a:lvl7pPr>
            <a:lvl8pPr lvl="7" rtl="0" algn="ctr">
              <a:lnSpc>
                <a:spcPct val="130000"/>
              </a:lnSpc>
              <a:spcBef>
                <a:spcPts val="0"/>
              </a:spcBef>
              <a:spcAft>
                <a:spcPts val="0"/>
              </a:spcAft>
              <a:buNone/>
              <a:defRPr sz="2700">
                <a:solidFill>
                  <a:srgbClr val="000000"/>
                </a:solidFill>
              </a:defRPr>
            </a:lvl8pPr>
            <a:lvl9pPr lvl="8" rtl="0" algn="ctr">
              <a:lnSpc>
                <a:spcPct val="130000"/>
              </a:lnSpc>
              <a:spcBef>
                <a:spcPts val="0"/>
              </a:spcBef>
              <a:spcAft>
                <a:spcPts val="0"/>
              </a:spcAft>
              <a:buNone/>
              <a:defRPr sz="2700">
                <a:solidFill>
                  <a:srgbClr val="000000"/>
                </a:solidFill>
              </a:defRPr>
            </a:lvl9pPr>
          </a:lstStyle>
          <a:p/>
        </p:txBody>
      </p:sp>
      <p:cxnSp>
        <p:nvCxnSpPr>
          <p:cNvPr id="54" name="Google Shape;54;p13"/>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55" name="Google Shape;55;p1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p:txBody>
      </p:sp>
      <p:cxnSp>
        <p:nvCxnSpPr>
          <p:cNvPr id="56" name="Google Shape;56;p13"/>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57" name="Google Shape;57;p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a:ea typeface="Overpass"/>
                <a:cs typeface="Overpass"/>
                <a:sym typeface="Overpass"/>
              </a:defRPr>
            </a:lvl1pPr>
            <a:lvl2pPr lvl="1" rtl="0" algn="ctr">
              <a:buNone/>
              <a:defRPr sz="800">
                <a:latin typeface="Overpass"/>
                <a:ea typeface="Overpass"/>
                <a:cs typeface="Overpass"/>
                <a:sym typeface="Overpass"/>
              </a:defRPr>
            </a:lvl2pPr>
            <a:lvl3pPr lvl="2" rtl="0" algn="ctr">
              <a:buNone/>
              <a:defRPr sz="800">
                <a:latin typeface="Overpass"/>
                <a:ea typeface="Overpass"/>
                <a:cs typeface="Overpass"/>
                <a:sym typeface="Overpass"/>
              </a:defRPr>
            </a:lvl3pPr>
            <a:lvl4pPr lvl="3" rtl="0" algn="ctr">
              <a:buNone/>
              <a:defRPr sz="800">
                <a:latin typeface="Overpass"/>
                <a:ea typeface="Overpass"/>
                <a:cs typeface="Overpass"/>
                <a:sym typeface="Overpass"/>
              </a:defRPr>
            </a:lvl4pPr>
            <a:lvl5pPr lvl="4" rtl="0" algn="ctr">
              <a:buNone/>
              <a:defRPr sz="800">
                <a:latin typeface="Overpass"/>
                <a:ea typeface="Overpass"/>
                <a:cs typeface="Overpass"/>
                <a:sym typeface="Overpass"/>
              </a:defRPr>
            </a:lvl5pPr>
            <a:lvl6pPr lvl="5" rtl="0" algn="ctr">
              <a:buNone/>
              <a:defRPr sz="800">
                <a:latin typeface="Overpass"/>
                <a:ea typeface="Overpass"/>
                <a:cs typeface="Overpass"/>
                <a:sym typeface="Overpass"/>
              </a:defRPr>
            </a:lvl6pPr>
            <a:lvl7pPr lvl="6" rtl="0" algn="ctr">
              <a:buNone/>
              <a:defRPr sz="800">
                <a:latin typeface="Overpass"/>
                <a:ea typeface="Overpass"/>
                <a:cs typeface="Overpass"/>
                <a:sym typeface="Overpass"/>
              </a:defRPr>
            </a:lvl7pPr>
            <a:lvl8pPr lvl="7" rtl="0" algn="ctr">
              <a:buNone/>
              <a:defRPr sz="800">
                <a:latin typeface="Overpass"/>
                <a:ea typeface="Overpass"/>
                <a:cs typeface="Overpass"/>
                <a:sym typeface="Overpass"/>
              </a:defRPr>
            </a:lvl8pPr>
            <a:lvl9pPr lvl="8" rtl="0" algn="ctr">
              <a:buNone/>
              <a:defRPr sz="800">
                <a:latin typeface="Overpass"/>
                <a:ea typeface="Overpass"/>
                <a:cs typeface="Overpass"/>
                <a:sym typeface="Overpass"/>
              </a:defRPr>
            </a:lvl9pPr>
          </a:lstStyle>
          <a:p>
            <a:pPr indent="0" lvl="0" marL="0" rtl="0" algn="ctr">
              <a:spcBef>
                <a:spcPts val="0"/>
              </a:spcBef>
              <a:spcAft>
                <a:spcPts val="0"/>
              </a:spcAft>
              <a:buNone/>
            </a:pPr>
            <a:fld id="{00000000-1234-1234-1234-123412341234}" type="slidenum">
              <a:rPr lang="en"/>
              <a:t>‹#›</a:t>
            </a:fld>
            <a:endParaRPr/>
          </a:p>
        </p:txBody>
      </p:sp>
      <p:sp>
        <p:nvSpPr>
          <p:cNvPr id="58" name="Google Shape;58;p13"/>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a:ea typeface="Overpass"/>
                <a:cs typeface="Overpass"/>
                <a:sym typeface="Overpass"/>
              </a:rPr>
              <a:t>Designator</a:t>
            </a:r>
            <a:endParaRPr sz="700">
              <a:solidFill>
                <a:srgbClr val="666666"/>
              </a:solidFill>
              <a:latin typeface="Overpass"/>
              <a:ea typeface="Overpass"/>
              <a:cs typeface="Overpass"/>
              <a:sym typeface="Overpass"/>
            </a:endParaRPr>
          </a:p>
        </p:txBody>
      </p:sp>
      <p:pic>
        <p:nvPicPr>
          <p:cNvPr id="59" name="Google Shape;59;p1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0" name="Google Shape;60;p13"/>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large quote illustrated">
  <p:cSld name="CUSTOM_3_1_1">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5674100" y="1632950"/>
            <a:ext cx="5037300" cy="38829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500">
                <a:solidFill>
                  <a:schemeClr val="lt1"/>
                </a:solidFill>
              </a:defRPr>
            </a:lvl1pPr>
            <a:lvl2pPr lvl="1" rtl="0">
              <a:lnSpc>
                <a:spcPct val="108000"/>
              </a:lnSpc>
              <a:spcBef>
                <a:spcPts val="0"/>
              </a:spcBef>
              <a:spcAft>
                <a:spcPts val="0"/>
              </a:spcAft>
              <a:buNone/>
              <a:defRPr sz="5500">
                <a:solidFill>
                  <a:schemeClr val="lt1"/>
                </a:solidFill>
              </a:defRPr>
            </a:lvl2pPr>
            <a:lvl3pPr lvl="2" rtl="0">
              <a:lnSpc>
                <a:spcPct val="108000"/>
              </a:lnSpc>
              <a:spcBef>
                <a:spcPts val="0"/>
              </a:spcBef>
              <a:spcAft>
                <a:spcPts val="0"/>
              </a:spcAft>
              <a:buNone/>
              <a:defRPr sz="5500">
                <a:solidFill>
                  <a:schemeClr val="lt1"/>
                </a:solidFill>
              </a:defRPr>
            </a:lvl3pPr>
            <a:lvl4pPr lvl="3" rtl="0">
              <a:lnSpc>
                <a:spcPct val="108000"/>
              </a:lnSpc>
              <a:spcBef>
                <a:spcPts val="0"/>
              </a:spcBef>
              <a:spcAft>
                <a:spcPts val="0"/>
              </a:spcAft>
              <a:buNone/>
              <a:defRPr sz="5500">
                <a:solidFill>
                  <a:schemeClr val="lt1"/>
                </a:solidFill>
              </a:defRPr>
            </a:lvl4pPr>
            <a:lvl5pPr lvl="4" rtl="0">
              <a:lnSpc>
                <a:spcPct val="108000"/>
              </a:lnSpc>
              <a:spcBef>
                <a:spcPts val="0"/>
              </a:spcBef>
              <a:spcAft>
                <a:spcPts val="0"/>
              </a:spcAft>
              <a:buNone/>
              <a:defRPr sz="5500">
                <a:solidFill>
                  <a:schemeClr val="lt1"/>
                </a:solidFill>
              </a:defRPr>
            </a:lvl5pPr>
            <a:lvl6pPr lvl="5" rtl="0">
              <a:lnSpc>
                <a:spcPct val="108000"/>
              </a:lnSpc>
              <a:spcBef>
                <a:spcPts val="0"/>
              </a:spcBef>
              <a:spcAft>
                <a:spcPts val="0"/>
              </a:spcAft>
              <a:buNone/>
              <a:defRPr sz="5500">
                <a:solidFill>
                  <a:schemeClr val="lt1"/>
                </a:solidFill>
              </a:defRPr>
            </a:lvl6pPr>
            <a:lvl7pPr lvl="6" rtl="0">
              <a:lnSpc>
                <a:spcPct val="108000"/>
              </a:lnSpc>
              <a:spcBef>
                <a:spcPts val="0"/>
              </a:spcBef>
              <a:spcAft>
                <a:spcPts val="0"/>
              </a:spcAft>
              <a:buNone/>
              <a:defRPr sz="5500">
                <a:solidFill>
                  <a:schemeClr val="lt1"/>
                </a:solidFill>
              </a:defRPr>
            </a:lvl7pPr>
            <a:lvl8pPr lvl="7" rtl="0">
              <a:lnSpc>
                <a:spcPct val="108000"/>
              </a:lnSpc>
              <a:spcBef>
                <a:spcPts val="0"/>
              </a:spcBef>
              <a:spcAft>
                <a:spcPts val="0"/>
              </a:spcAft>
              <a:buNone/>
              <a:defRPr sz="5500">
                <a:solidFill>
                  <a:schemeClr val="lt1"/>
                </a:solidFill>
              </a:defRPr>
            </a:lvl8pPr>
            <a:lvl9pPr lvl="8" rtl="0">
              <a:lnSpc>
                <a:spcPct val="108000"/>
              </a:lnSpc>
              <a:spcBef>
                <a:spcPts val="0"/>
              </a:spcBef>
              <a:spcAft>
                <a:spcPts val="0"/>
              </a:spcAft>
              <a:buNone/>
              <a:defRPr sz="5500">
                <a:solidFill>
                  <a:schemeClr val="lt1"/>
                </a:solidFill>
              </a:defRPr>
            </a:lvl9pPr>
          </a:lstStyle>
          <a:p/>
        </p:txBody>
      </p:sp>
      <p:cxnSp>
        <p:nvCxnSpPr>
          <p:cNvPr id="63" name="Google Shape;63;p14"/>
          <p:cNvCxnSpPr/>
          <p:nvPr/>
        </p:nvCxnSpPr>
        <p:spPr>
          <a:xfrm rot="10800000">
            <a:off x="447767" y="6401100"/>
            <a:ext cx="0" cy="456900"/>
          </a:xfrm>
          <a:prstGeom prst="straightConnector1">
            <a:avLst/>
          </a:prstGeom>
          <a:noFill/>
          <a:ln cap="flat" cmpd="sng" w="9525">
            <a:solidFill>
              <a:schemeClr val="lt1"/>
            </a:solidFill>
            <a:prstDash val="solid"/>
            <a:round/>
            <a:headEnd len="med" w="med" type="none"/>
            <a:tailEnd len="med" w="med" type="none"/>
          </a:ln>
        </p:spPr>
      </p:cxnSp>
      <p:sp>
        <p:nvSpPr>
          <p:cNvPr id="64" name="Google Shape;64;p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a:ea typeface="Overpass"/>
                <a:cs typeface="Overpass"/>
                <a:sym typeface="Overpass"/>
              </a:defRPr>
            </a:lvl1pPr>
            <a:lvl2pPr lvl="1" rtl="0" algn="ctr">
              <a:buNone/>
              <a:defRPr sz="800">
                <a:solidFill>
                  <a:schemeClr val="lt1"/>
                </a:solidFill>
                <a:latin typeface="Overpass"/>
                <a:ea typeface="Overpass"/>
                <a:cs typeface="Overpass"/>
                <a:sym typeface="Overpass"/>
              </a:defRPr>
            </a:lvl2pPr>
            <a:lvl3pPr lvl="2" rtl="0" algn="ctr">
              <a:buNone/>
              <a:defRPr sz="800">
                <a:solidFill>
                  <a:schemeClr val="lt1"/>
                </a:solidFill>
                <a:latin typeface="Overpass"/>
                <a:ea typeface="Overpass"/>
                <a:cs typeface="Overpass"/>
                <a:sym typeface="Overpass"/>
              </a:defRPr>
            </a:lvl3pPr>
            <a:lvl4pPr lvl="3" rtl="0" algn="ctr">
              <a:buNone/>
              <a:defRPr sz="800">
                <a:solidFill>
                  <a:schemeClr val="lt1"/>
                </a:solidFill>
                <a:latin typeface="Overpass"/>
                <a:ea typeface="Overpass"/>
                <a:cs typeface="Overpass"/>
                <a:sym typeface="Overpass"/>
              </a:defRPr>
            </a:lvl4pPr>
            <a:lvl5pPr lvl="4" rtl="0" algn="ctr">
              <a:buNone/>
              <a:defRPr sz="800">
                <a:solidFill>
                  <a:schemeClr val="lt1"/>
                </a:solidFill>
                <a:latin typeface="Overpass"/>
                <a:ea typeface="Overpass"/>
                <a:cs typeface="Overpass"/>
                <a:sym typeface="Overpass"/>
              </a:defRPr>
            </a:lvl5pPr>
            <a:lvl6pPr lvl="5" rtl="0" algn="ctr">
              <a:buNone/>
              <a:defRPr sz="800">
                <a:solidFill>
                  <a:schemeClr val="lt1"/>
                </a:solidFill>
                <a:latin typeface="Overpass"/>
                <a:ea typeface="Overpass"/>
                <a:cs typeface="Overpass"/>
                <a:sym typeface="Overpass"/>
              </a:defRPr>
            </a:lvl6pPr>
            <a:lvl7pPr lvl="6" rtl="0" algn="ctr">
              <a:buNone/>
              <a:defRPr sz="800">
                <a:solidFill>
                  <a:schemeClr val="lt1"/>
                </a:solidFill>
                <a:latin typeface="Overpass"/>
                <a:ea typeface="Overpass"/>
                <a:cs typeface="Overpass"/>
                <a:sym typeface="Overpass"/>
              </a:defRPr>
            </a:lvl7pPr>
            <a:lvl8pPr lvl="7" rtl="0" algn="ctr">
              <a:buNone/>
              <a:defRPr sz="800">
                <a:solidFill>
                  <a:schemeClr val="lt1"/>
                </a:solidFill>
                <a:latin typeface="Overpass"/>
                <a:ea typeface="Overpass"/>
                <a:cs typeface="Overpass"/>
                <a:sym typeface="Overpass"/>
              </a:defRPr>
            </a:lvl8pPr>
            <a:lvl9pPr lvl="8" rtl="0" algn="ctr">
              <a:buNone/>
              <a:defRPr sz="800">
                <a:solidFill>
                  <a:schemeClr val="lt1"/>
                </a:solidFill>
                <a:latin typeface="Overpass"/>
                <a:ea typeface="Overpass"/>
                <a:cs typeface="Overpass"/>
                <a:sym typeface="Overpass"/>
              </a:defRPr>
            </a:lvl9pPr>
          </a:lstStyle>
          <a:p>
            <a:pPr indent="0" lvl="0" marL="0" rtl="0" algn="ctr">
              <a:spcBef>
                <a:spcPts val="0"/>
              </a:spcBef>
              <a:spcAft>
                <a:spcPts val="0"/>
              </a:spcAft>
              <a:buNone/>
            </a:pPr>
            <a:fld id="{00000000-1234-1234-1234-123412341234}" type="slidenum">
              <a:rPr lang="en"/>
              <a:t>‹#›</a:t>
            </a:fld>
            <a:endParaRPr/>
          </a:p>
        </p:txBody>
      </p:sp>
      <p:sp>
        <p:nvSpPr>
          <p:cNvPr id="65" name="Google Shape;65;p14"/>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chemeClr val="lt1"/>
                </a:solidFill>
                <a:latin typeface="Overpass"/>
                <a:ea typeface="Overpass"/>
                <a:cs typeface="Overpass"/>
                <a:sym typeface="Overpass"/>
              </a:rPr>
              <a:t>CONFIDENTIAL </a:t>
            </a:r>
            <a:r>
              <a:rPr lang="en" sz="700">
                <a:solidFill>
                  <a:schemeClr val="lt1"/>
                </a:solidFill>
                <a:latin typeface="Overpass"/>
                <a:ea typeface="Overpass"/>
                <a:cs typeface="Overpass"/>
                <a:sym typeface="Overpass"/>
              </a:rPr>
              <a:t>Designator</a:t>
            </a:r>
            <a:endParaRPr sz="700">
              <a:solidFill>
                <a:schemeClr val="lt1"/>
              </a:solidFill>
              <a:latin typeface="Overpass"/>
              <a:ea typeface="Overpass"/>
              <a:cs typeface="Overpass"/>
              <a:sym typeface="Overpass"/>
            </a:endParaRPr>
          </a:p>
        </p:txBody>
      </p:sp>
      <p:sp>
        <p:nvSpPr>
          <p:cNvPr id="66" name="Google Shape;66;p14"/>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p:txBody>
      </p:sp>
      <p:pic>
        <p:nvPicPr>
          <p:cNvPr id="67" name="Google Shape;67;p14"/>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1">
  <p:cSld name="CUSTOM_4_20">
    <p:spTree>
      <p:nvGrpSpPr>
        <p:cNvPr id="68" name="Shape 68"/>
        <p:cNvGrpSpPr/>
        <p:nvPr/>
      </p:nvGrpSpPr>
      <p:grpSpPr>
        <a:xfrm>
          <a:off x="0" y="0"/>
          <a:ext cx="0" cy="0"/>
          <a:chOff x="0" y="0"/>
          <a:chExt cx="0" cy="0"/>
        </a:xfrm>
      </p:grpSpPr>
      <p:sp>
        <p:nvSpPr>
          <p:cNvPr id="69" name="Google Shape;69;p15"/>
          <p:cNvSpPr txBox="1"/>
          <p:nvPr>
            <p:ph type="title"/>
          </p:nvPr>
        </p:nvSpPr>
        <p:spPr>
          <a:xfrm>
            <a:off x="1752600" y="946000"/>
            <a:ext cx="8686800" cy="9675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solidFill>
                  <a:srgbClr val="000000"/>
                </a:solidFill>
              </a:defRPr>
            </a:lvl1pPr>
            <a:lvl2pPr lvl="1" rtl="0" algn="ctr">
              <a:lnSpc>
                <a:spcPct val="130000"/>
              </a:lnSpc>
              <a:spcBef>
                <a:spcPts val="0"/>
              </a:spcBef>
              <a:spcAft>
                <a:spcPts val="0"/>
              </a:spcAft>
              <a:buNone/>
              <a:defRPr sz="2700">
                <a:solidFill>
                  <a:srgbClr val="000000"/>
                </a:solidFill>
              </a:defRPr>
            </a:lvl2pPr>
            <a:lvl3pPr lvl="2" rtl="0" algn="ctr">
              <a:lnSpc>
                <a:spcPct val="130000"/>
              </a:lnSpc>
              <a:spcBef>
                <a:spcPts val="0"/>
              </a:spcBef>
              <a:spcAft>
                <a:spcPts val="0"/>
              </a:spcAft>
              <a:buNone/>
              <a:defRPr sz="2700">
                <a:solidFill>
                  <a:srgbClr val="000000"/>
                </a:solidFill>
              </a:defRPr>
            </a:lvl3pPr>
            <a:lvl4pPr lvl="3" rtl="0" algn="ctr">
              <a:lnSpc>
                <a:spcPct val="130000"/>
              </a:lnSpc>
              <a:spcBef>
                <a:spcPts val="0"/>
              </a:spcBef>
              <a:spcAft>
                <a:spcPts val="0"/>
              </a:spcAft>
              <a:buNone/>
              <a:defRPr sz="2700">
                <a:solidFill>
                  <a:srgbClr val="000000"/>
                </a:solidFill>
              </a:defRPr>
            </a:lvl4pPr>
            <a:lvl5pPr lvl="4" rtl="0" algn="ctr">
              <a:lnSpc>
                <a:spcPct val="130000"/>
              </a:lnSpc>
              <a:spcBef>
                <a:spcPts val="0"/>
              </a:spcBef>
              <a:spcAft>
                <a:spcPts val="0"/>
              </a:spcAft>
              <a:buNone/>
              <a:defRPr sz="2700">
                <a:solidFill>
                  <a:srgbClr val="000000"/>
                </a:solidFill>
              </a:defRPr>
            </a:lvl5pPr>
            <a:lvl6pPr lvl="5" rtl="0" algn="ctr">
              <a:lnSpc>
                <a:spcPct val="130000"/>
              </a:lnSpc>
              <a:spcBef>
                <a:spcPts val="0"/>
              </a:spcBef>
              <a:spcAft>
                <a:spcPts val="0"/>
              </a:spcAft>
              <a:buNone/>
              <a:defRPr sz="2700">
                <a:solidFill>
                  <a:srgbClr val="000000"/>
                </a:solidFill>
              </a:defRPr>
            </a:lvl6pPr>
            <a:lvl7pPr lvl="6" rtl="0" algn="ctr">
              <a:lnSpc>
                <a:spcPct val="130000"/>
              </a:lnSpc>
              <a:spcBef>
                <a:spcPts val="0"/>
              </a:spcBef>
              <a:spcAft>
                <a:spcPts val="0"/>
              </a:spcAft>
              <a:buNone/>
              <a:defRPr sz="2700">
                <a:solidFill>
                  <a:srgbClr val="000000"/>
                </a:solidFill>
              </a:defRPr>
            </a:lvl7pPr>
            <a:lvl8pPr lvl="7" rtl="0" algn="ctr">
              <a:lnSpc>
                <a:spcPct val="130000"/>
              </a:lnSpc>
              <a:spcBef>
                <a:spcPts val="0"/>
              </a:spcBef>
              <a:spcAft>
                <a:spcPts val="0"/>
              </a:spcAft>
              <a:buNone/>
              <a:defRPr sz="2700">
                <a:solidFill>
                  <a:srgbClr val="000000"/>
                </a:solidFill>
              </a:defRPr>
            </a:lvl8pPr>
            <a:lvl9pPr lvl="8" rtl="0" algn="ctr">
              <a:lnSpc>
                <a:spcPct val="130000"/>
              </a:lnSpc>
              <a:spcBef>
                <a:spcPts val="0"/>
              </a:spcBef>
              <a:spcAft>
                <a:spcPts val="0"/>
              </a:spcAft>
              <a:buNone/>
              <a:defRPr sz="2700">
                <a:solidFill>
                  <a:srgbClr val="000000"/>
                </a:solidFill>
              </a:defRPr>
            </a:lvl9pPr>
          </a:lstStyle>
          <a:p/>
        </p:txBody>
      </p:sp>
      <p:cxnSp>
        <p:nvCxnSpPr>
          <p:cNvPr id="70" name="Google Shape;70;p15"/>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71" name="Google Shape;71;p1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p:txBody>
      </p:sp>
      <p:cxnSp>
        <p:nvCxnSpPr>
          <p:cNvPr id="72" name="Google Shape;72;p15"/>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73" name="Google Shape;73;p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a:ea typeface="Overpass"/>
                <a:cs typeface="Overpass"/>
                <a:sym typeface="Overpass"/>
              </a:defRPr>
            </a:lvl1pPr>
            <a:lvl2pPr lvl="1" rtl="0" algn="ctr">
              <a:buNone/>
              <a:defRPr sz="800">
                <a:latin typeface="Overpass"/>
                <a:ea typeface="Overpass"/>
                <a:cs typeface="Overpass"/>
                <a:sym typeface="Overpass"/>
              </a:defRPr>
            </a:lvl2pPr>
            <a:lvl3pPr lvl="2" rtl="0" algn="ctr">
              <a:buNone/>
              <a:defRPr sz="800">
                <a:latin typeface="Overpass"/>
                <a:ea typeface="Overpass"/>
                <a:cs typeface="Overpass"/>
                <a:sym typeface="Overpass"/>
              </a:defRPr>
            </a:lvl3pPr>
            <a:lvl4pPr lvl="3" rtl="0" algn="ctr">
              <a:buNone/>
              <a:defRPr sz="800">
                <a:latin typeface="Overpass"/>
                <a:ea typeface="Overpass"/>
                <a:cs typeface="Overpass"/>
                <a:sym typeface="Overpass"/>
              </a:defRPr>
            </a:lvl4pPr>
            <a:lvl5pPr lvl="4" rtl="0" algn="ctr">
              <a:buNone/>
              <a:defRPr sz="800">
                <a:latin typeface="Overpass"/>
                <a:ea typeface="Overpass"/>
                <a:cs typeface="Overpass"/>
                <a:sym typeface="Overpass"/>
              </a:defRPr>
            </a:lvl5pPr>
            <a:lvl6pPr lvl="5" rtl="0" algn="ctr">
              <a:buNone/>
              <a:defRPr sz="800">
                <a:latin typeface="Overpass"/>
                <a:ea typeface="Overpass"/>
                <a:cs typeface="Overpass"/>
                <a:sym typeface="Overpass"/>
              </a:defRPr>
            </a:lvl6pPr>
            <a:lvl7pPr lvl="6" rtl="0" algn="ctr">
              <a:buNone/>
              <a:defRPr sz="800">
                <a:latin typeface="Overpass"/>
                <a:ea typeface="Overpass"/>
                <a:cs typeface="Overpass"/>
                <a:sym typeface="Overpass"/>
              </a:defRPr>
            </a:lvl7pPr>
            <a:lvl8pPr lvl="7" rtl="0" algn="ctr">
              <a:buNone/>
              <a:defRPr sz="800">
                <a:latin typeface="Overpass"/>
                <a:ea typeface="Overpass"/>
                <a:cs typeface="Overpass"/>
                <a:sym typeface="Overpass"/>
              </a:defRPr>
            </a:lvl8pPr>
            <a:lvl9pPr lvl="8" rtl="0" algn="ctr">
              <a:buNone/>
              <a:defRPr sz="800">
                <a:latin typeface="Overpass"/>
                <a:ea typeface="Overpass"/>
                <a:cs typeface="Overpass"/>
                <a:sym typeface="Overpass"/>
              </a:defRPr>
            </a:lvl9pPr>
          </a:lstStyle>
          <a:p>
            <a:pPr indent="0" lvl="0" marL="0" rtl="0" algn="ctr">
              <a:spcBef>
                <a:spcPts val="0"/>
              </a:spcBef>
              <a:spcAft>
                <a:spcPts val="0"/>
              </a:spcAft>
              <a:buNone/>
            </a:pPr>
            <a:fld id="{00000000-1234-1234-1234-123412341234}" type="slidenum">
              <a:rPr lang="en"/>
              <a:t>‹#›</a:t>
            </a:fld>
            <a:endParaRPr/>
          </a:p>
        </p:txBody>
      </p:sp>
      <p:sp>
        <p:nvSpPr>
          <p:cNvPr id="74" name="Google Shape;74;p15"/>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a:ea typeface="Overpass"/>
                <a:cs typeface="Overpass"/>
                <a:sym typeface="Overpass"/>
              </a:rPr>
              <a:t>Designator</a:t>
            </a:r>
            <a:endParaRPr sz="700">
              <a:solidFill>
                <a:srgbClr val="666666"/>
              </a:solidFill>
              <a:latin typeface="Overpass"/>
              <a:ea typeface="Overpass"/>
              <a:cs typeface="Overpass"/>
              <a:sym typeface="Overpass"/>
            </a:endParaRPr>
          </a:p>
        </p:txBody>
      </p:sp>
      <p:pic>
        <p:nvPicPr>
          <p:cNvPr id="75" name="Google Shape;75;p1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76" name="Google Shape;76;p15"/>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 Slide - Blue">
  <p:cSld name="TITLE_3">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idx="1" type="subTitle"/>
          </p:nvPr>
        </p:nvSpPr>
        <p:spPr>
          <a:xfrm>
            <a:off x="2329275" y="3729441"/>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rgbClr val="FFFFFF"/>
              </a:buClr>
              <a:buSzPts val="2400"/>
              <a:buNone/>
              <a:defRPr sz="2400">
                <a:solidFill>
                  <a:srgbClr val="FFFFFF"/>
                </a:solidFill>
              </a:defRPr>
            </a:lvl1pPr>
            <a:lvl2pPr lvl="1" rtl="0">
              <a:lnSpc>
                <a:spcPct val="100000"/>
              </a:lnSpc>
              <a:spcBef>
                <a:spcPts val="0"/>
              </a:spcBef>
              <a:spcAft>
                <a:spcPts val="0"/>
              </a:spcAft>
              <a:buClr>
                <a:srgbClr val="FFFFFF"/>
              </a:buClr>
              <a:buSzPts val="2400"/>
              <a:buNone/>
              <a:defRPr sz="2400">
                <a:solidFill>
                  <a:srgbClr val="FFFFFF"/>
                </a:solidFill>
              </a:defRPr>
            </a:lvl2pPr>
            <a:lvl3pPr lvl="2" rtl="0">
              <a:lnSpc>
                <a:spcPct val="100000"/>
              </a:lnSpc>
              <a:spcBef>
                <a:spcPts val="0"/>
              </a:spcBef>
              <a:spcAft>
                <a:spcPts val="0"/>
              </a:spcAft>
              <a:buClr>
                <a:srgbClr val="FFFFFF"/>
              </a:buClr>
              <a:buSzPts val="2400"/>
              <a:buNone/>
              <a:defRPr sz="2400">
                <a:solidFill>
                  <a:srgbClr val="FFFFFF"/>
                </a:solidFill>
              </a:defRPr>
            </a:lvl3pPr>
            <a:lvl4pPr lvl="3" rtl="0">
              <a:lnSpc>
                <a:spcPct val="100000"/>
              </a:lnSpc>
              <a:spcBef>
                <a:spcPts val="0"/>
              </a:spcBef>
              <a:spcAft>
                <a:spcPts val="0"/>
              </a:spcAft>
              <a:buClr>
                <a:srgbClr val="FFFFFF"/>
              </a:buClr>
              <a:buSzPts val="2400"/>
              <a:buNone/>
              <a:defRPr sz="2400">
                <a:solidFill>
                  <a:srgbClr val="FFFFFF"/>
                </a:solidFill>
              </a:defRPr>
            </a:lvl4pPr>
            <a:lvl5pPr lvl="4" rtl="0">
              <a:lnSpc>
                <a:spcPct val="100000"/>
              </a:lnSpc>
              <a:spcBef>
                <a:spcPts val="0"/>
              </a:spcBef>
              <a:spcAft>
                <a:spcPts val="0"/>
              </a:spcAft>
              <a:buClr>
                <a:srgbClr val="FFFFFF"/>
              </a:buClr>
              <a:buSzPts val="2400"/>
              <a:buNone/>
              <a:defRPr sz="2400">
                <a:solidFill>
                  <a:srgbClr val="FFFFFF"/>
                </a:solidFill>
              </a:defRPr>
            </a:lvl5pPr>
            <a:lvl6pPr lvl="5" rtl="0">
              <a:lnSpc>
                <a:spcPct val="100000"/>
              </a:lnSpc>
              <a:spcBef>
                <a:spcPts val="0"/>
              </a:spcBef>
              <a:spcAft>
                <a:spcPts val="0"/>
              </a:spcAft>
              <a:buClr>
                <a:srgbClr val="FFFFFF"/>
              </a:buClr>
              <a:buSzPts val="2400"/>
              <a:buNone/>
              <a:defRPr sz="2400">
                <a:solidFill>
                  <a:srgbClr val="FFFFFF"/>
                </a:solidFill>
              </a:defRPr>
            </a:lvl6pPr>
            <a:lvl7pPr lvl="6" rtl="0">
              <a:lnSpc>
                <a:spcPct val="100000"/>
              </a:lnSpc>
              <a:spcBef>
                <a:spcPts val="0"/>
              </a:spcBef>
              <a:spcAft>
                <a:spcPts val="0"/>
              </a:spcAft>
              <a:buClr>
                <a:srgbClr val="FFFFFF"/>
              </a:buClr>
              <a:buSzPts val="2400"/>
              <a:buNone/>
              <a:defRPr sz="2400">
                <a:solidFill>
                  <a:srgbClr val="FFFFFF"/>
                </a:solidFill>
              </a:defRPr>
            </a:lvl7pPr>
            <a:lvl8pPr lvl="7" rtl="0">
              <a:lnSpc>
                <a:spcPct val="100000"/>
              </a:lnSpc>
              <a:spcBef>
                <a:spcPts val="0"/>
              </a:spcBef>
              <a:spcAft>
                <a:spcPts val="0"/>
              </a:spcAft>
              <a:buClr>
                <a:srgbClr val="FFFFFF"/>
              </a:buClr>
              <a:buSzPts val="2400"/>
              <a:buNone/>
              <a:defRPr sz="2400">
                <a:solidFill>
                  <a:srgbClr val="FFFFFF"/>
                </a:solidFill>
              </a:defRPr>
            </a:lvl8pPr>
            <a:lvl9pPr lvl="8" rtl="0">
              <a:lnSpc>
                <a:spcPct val="100000"/>
              </a:lnSpc>
              <a:spcBef>
                <a:spcPts val="0"/>
              </a:spcBef>
              <a:spcAft>
                <a:spcPts val="0"/>
              </a:spcAft>
              <a:buClr>
                <a:srgbClr val="FFFFFF"/>
              </a:buClr>
              <a:buSzPts val="2400"/>
              <a:buNone/>
              <a:defRPr sz="2400">
                <a:solidFill>
                  <a:srgbClr val="FFFFFF"/>
                </a:solidFill>
              </a:defRPr>
            </a:lvl9pPr>
          </a:lstStyle>
          <a:p/>
        </p:txBody>
      </p:sp>
      <p:sp>
        <p:nvSpPr>
          <p:cNvPr id="15" name="Google Shape;15;p3"/>
          <p:cNvSpPr txBox="1"/>
          <p:nvPr>
            <p:ph type="title"/>
          </p:nvPr>
        </p:nvSpPr>
        <p:spPr>
          <a:xfrm>
            <a:off x="2329425" y="2572161"/>
            <a:ext cx="7533300" cy="979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rgbClr val="FFFFFF"/>
                </a:solidFill>
              </a:defRPr>
            </a:lvl1pPr>
            <a:lvl2pPr lvl="1" rtl="0">
              <a:lnSpc>
                <a:spcPct val="105000"/>
              </a:lnSpc>
              <a:spcBef>
                <a:spcPts val="0"/>
              </a:spcBef>
              <a:spcAft>
                <a:spcPts val="0"/>
              </a:spcAft>
              <a:buNone/>
              <a:defRPr sz="4600">
                <a:solidFill>
                  <a:srgbClr val="FFFFFF"/>
                </a:solidFill>
              </a:defRPr>
            </a:lvl2pPr>
            <a:lvl3pPr lvl="2" rtl="0">
              <a:lnSpc>
                <a:spcPct val="105000"/>
              </a:lnSpc>
              <a:spcBef>
                <a:spcPts val="0"/>
              </a:spcBef>
              <a:spcAft>
                <a:spcPts val="0"/>
              </a:spcAft>
              <a:buNone/>
              <a:defRPr sz="4600">
                <a:solidFill>
                  <a:srgbClr val="FFFFFF"/>
                </a:solidFill>
              </a:defRPr>
            </a:lvl3pPr>
            <a:lvl4pPr lvl="3" rtl="0">
              <a:lnSpc>
                <a:spcPct val="105000"/>
              </a:lnSpc>
              <a:spcBef>
                <a:spcPts val="0"/>
              </a:spcBef>
              <a:spcAft>
                <a:spcPts val="0"/>
              </a:spcAft>
              <a:buNone/>
              <a:defRPr sz="4600">
                <a:solidFill>
                  <a:srgbClr val="FFFFFF"/>
                </a:solidFill>
              </a:defRPr>
            </a:lvl4pPr>
            <a:lvl5pPr lvl="4" rtl="0">
              <a:lnSpc>
                <a:spcPct val="105000"/>
              </a:lnSpc>
              <a:spcBef>
                <a:spcPts val="0"/>
              </a:spcBef>
              <a:spcAft>
                <a:spcPts val="0"/>
              </a:spcAft>
              <a:buNone/>
              <a:defRPr sz="4600">
                <a:solidFill>
                  <a:srgbClr val="FFFFFF"/>
                </a:solidFill>
              </a:defRPr>
            </a:lvl5pPr>
            <a:lvl6pPr lvl="5" rtl="0">
              <a:lnSpc>
                <a:spcPct val="105000"/>
              </a:lnSpc>
              <a:spcBef>
                <a:spcPts val="0"/>
              </a:spcBef>
              <a:spcAft>
                <a:spcPts val="0"/>
              </a:spcAft>
              <a:buNone/>
              <a:defRPr sz="4600">
                <a:solidFill>
                  <a:srgbClr val="FFFFFF"/>
                </a:solidFill>
              </a:defRPr>
            </a:lvl6pPr>
            <a:lvl7pPr lvl="6" rtl="0">
              <a:lnSpc>
                <a:spcPct val="105000"/>
              </a:lnSpc>
              <a:spcBef>
                <a:spcPts val="0"/>
              </a:spcBef>
              <a:spcAft>
                <a:spcPts val="0"/>
              </a:spcAft>
              <a:buNone/>
              <a:defRPr sz="4600">
                <a:solidFill>
                  <a:srgbClr val="FFFFFF"/>
                </a:solidFill>
              </a:defRPr>
            </a:lvl7pPr>
            <a:lvl8pPr lvl="7" rtl="0">
              <a:lnSpc>
                <a:spcPct val="105000"/>
              </a:lnSpc>
              <a:spcBef>
                <a:spcPts val="0"/>
              </a:spcBef>
              <a:spcAft>
                <a:spcPts val="0"/>
              </a:spcAft>
              <a:buNone/>
              <a:defRPr sz="4600">
                <a:solidFill>
                  <a:srgbClr val="FFFFFF"/>
                </a:solidFill>
              </a:defRPr>
            </a:lvl8pPr>
            <a:lvl9pPr lvl="8" rtl="0">
              <a:lnSpc>
                <a:spcPct val="105000"/>
              </a:lnSpc>
              <a:spcBef>
                <a:spcPts val="0"/>
              </a:spcBef>
              <a:spcAft>
                <a:spcPts val="0"/>
              </a:spcAft>
              <a:buNone/>
              <a:defRPr sz="4600">
                <a:solidFill>
                  <a:srgbClr val="FFFFFF"/>
                </a:solidFill>
              </a:defRPr>
            </a:lvl9pPr>
          </a:lstStyle>
          <a:p/>
        </p:txBody>
      </p:sp>
      <p:sp>
        <p:nvSpPr>
          <p:cNvPr id="16" name="Google Shape;16;p3"/>
          <p:cNvSpPr txBox="1"/>
          <p:nvPr>
            <p:ph idx="2" type="subTitle"/>
          </p:nvPr>
        </p:nvSpPr>
        <p:spPr>
          <a:xfrm>
            <a:off x="2329275" y="4889316"/>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FFFFFF"/>
              </a:buClr>
              <a:buSzPts val="1200"/>
              <a:buNone/>
              <a:defRPr sz="1200">
                <a:solidFill>
                  <a:srgbClr val="FFFFFF"/>
                </a:solidFill>
              </a:defRPr>
            </a:lvl1pPr>
            <a:lvl2pPr lvl="1" rtl="0">
              <a:lnSpc>
                <a:spcPct val="135000"/>
              </a:lnSpc>
              <a:spcBef>
                <a:spcPts val="0"/>
              </a:spcBef>
              <a:spcAft>
                <a:spcPts val="0"/>
              </a:spcAft>
              <a:buClr>
                <a:srgbClr val="FFFFFF"/>
              </a:buClr>
              <a:buSzPts val="1200"/>
              <a:buNone/>
              <a:defRPr sz="1200">
                <a:solidFill>
                  <a:srgbClr val="FFFFFF"/>
                </a:solidFill>
              </a:defRPr>
            </a:lvl2pPr>
            <a:lvl3pPr lvl="2" rtl="0">
              <a:lnSpc>
                <a:spcPct val="135000"/>
              </a:lnSpc>
              <a:spcBef>
                <a:spcPts val="0"/>
              </a:spcBef>
              <a:spcAft>
                <a:spcPts val="0"/>
              </a:spcAft>
              <a:buClr>
                <a:srgbClr val="FFFFFF"/>
              </a:buClr>
              <a:buSzPts val="1200"/>
              <a:buNone/>
              <a:defRPr sz="1200">
                <a:solidFill>
                  <a:srgbClr val="FFFFFF"/>
                </a:solidFill>
              </a:defRPr>
            </a:lvl3pPr>
            <a:lvl4pPr lvl="3" rtl="0">
              <a:lnSpc>
                <a:spcPct val="135000"/>
              </a:lnSpc>
              <a:spcBef>
                <a:spcPts val="0"/>
              </a:spcBef>
              <a:spcAft>
                <a:spcPts val="0"/>
              </a:spcAft>
              <a:buClr>
                <a:srgbClr val="FFFFFF"/>
              </a:buClr>
              <a:buSzPts val="1200"/>
              <a:buNone/>
              <a:defRPr sz="1200">
                <a:solidFill>
                  <a:srgbClr val="FFFFFF"/>
                </a:solidFill>
              </a:defRPr>
            </a:lvl4pPr>
            <a:lvl5pPr lvl="4" rtl="0">
              <a:lnSpc>
                <a:spcPct val="135000"/>
              </a:lnSpc>
              <a:spcBef>
                <a:spcPts val="0"/>
              </a:spcBef>
              <a:spcAft>
                <a:spcPts val="0"/>
              </a:spcAft>
              <a:buClr>
                <a:srgbClr val="FFFFFF"/>
              </a:buClr>
              <a:buSzPts val="1200"/>
              <a:buNone/>
              <a:defRPr sz="1200">
                <a:solidFill>
                  <a:srgbClr val="FFFFFF"/>
                </a:solidFill>
              </a:defRPr>
            </a:lvl5pPr>
            <a:lvl6pPr lvl="5" rtl="0">
              <a:lnSpc>
                <a:spcPct val="135000"/>
              </a:lnSpc>
              <a:spcBef>
                <a:spcPts val="0"/>
              </a:spcBef>
              <a:spcAft>
                <a:spcPts val="0"/>
              </a:spcAft>
              <a:buClr>
                <a:srgbClr val="FFFFFF"/>
              </a:buClr>
              <a:buSzPts val="1200"/>
              <a:buNone/>
              <a:defRPr sz="1200">
                <a:solidFill>
                  <a:srgbClr val="FFFFFF"/>
                </a:solidFill>
              </a:defRPr>
            </a:lvl6pPr>
            <a:lvl7pPr lvl="6" rtl="0">
              <a:lnSpc>
                <a:spcPct val="135000"/>
              </a:lnSpc>
              <a:spcBef>
                <a:spcPts val="0"/>
              </a:spcBef>
              <a:spcAft>
                <a:spcPts val="0"/>
              </a:spcAft>
              <a:buClr>
                <a:srgbClr val="FFFFFF"/>
              </a:buClr>
              <a:buSzPts val="1200"/>
              <a:buNone/>
              <a:defRPr sz="1200">
                <a:solidFill>
                  <a:srgbClr val="FFFFFF"/>
                </a:solidFill>
              </a:defRPr>
            </a:lvl7pPr>
            <a:lvl8pPr lvl="7" rtl="0">
              <a:lnSpc>
                <a:spcPct val="135000"/>
              </a:lnSpc>
              <a:spcBef>
                <a:spcPts val="0"/>
              </a:spcBef>
              <a:spcAft>
                <a:spcPts val="0"/>
              </a:spcAft>
              <a:buClr>
                <a:srgbClr val="FFFFFF"/>
              </a:buClr>
              <a:buSzPts val="1200"/>
              <a:buNone/>
              <a:defRPr sz="1200">
                <a:solidFill>
                  <a:srgbClr val="FFFFFF"/>
                </a:solidFill>
              </a:defRPr>
            </a:lvl8pPr>
            <a:lvl9pPr lvl="8" rtl="0">
              <a:lnSpc>
                <a:spcPct val="135000"/>
              </a:lnSpc>
              <a:spcBef>
                <a:spcPts val="0"/>
              </a:spcBef>
              <a:spcAft>
                <a:spcPts val="0"/>
              </a:spcAft>
              <a:buClr>
                <a:srgbClr val="FFFFFF"/>
              </a:buClr>
              <a:buSzPts val="1200"/>
              <a:buNone/>
              <a:defRPr sz="1200">
                <a:solidFill>
                  <a:srgbClr val="FFFFFF"/>
                </a:solidFill>
              </a:defRPr>
            </a:lvl9pPr>
          </a:lstStyle>
          <a:p/>
        </p:txBody>
      </p:sp>
      <p:sp>
        <p:nvSpPr>
          <p:cNvPr id="17" name="Google Shape;17;p3"/>
          <p:cNvSpPr txBox="1"/>
          <p:nvPr>
            <p:ph idx="3" type="subTitle"/>
          </p:nvPr>
        </p:nvSpPr>
        <p:spPr>
          <a:xfrm>
            <a:off x="4717400" y="4889316"/>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FFFFFF"/>
              </a:buClr>
              <a:buSzPts val="1200"/>
              <a:buNone/>
              <a:defRPr sz="1200">
                <a:solidFill>
                  <a:srgbClr val="FFFFFF"/>
                </a:solidFill>
              </a:defRPr>
            </a:lvl1pPr>
            <a:lvl2pPr lvl="1" rtl="0">
              <a:lnSpc>
                <a:spcPct val="135000"/>
              </a:lnSpc>
              <a:spcBef>
                <a:spcPts val="0"/>
              </a:spcBef>
              <a:spcAft>
                <a:spcPts val="0"/>
              </a:spcAft>
              <a:buClr>
                <a:srgbClr val="FFFFFF"/>
              </a:buClr>
              <a:buSzPts val="1200"/>
              <a:buNone/>
              <a:defRPr sz="1200">
                <a:solidFill>
                  <a:srgbClr val="FFFFFF"/>
                </a:solidFill>
              </a:defRPr>
            </a:lvl2pPr>
            <a:lvl3pPr lvl="2" rtl="0">
              <a:lnSpc>
                <a:spcPct val="135000"/>
              </a:lnSpc>
              <a:spcBef>
                <a:spcPts val="0"/>
              </a:spcBef>
              <a:spcAft>
                <a:spcPts val="0"/>
              </a:spcAft>
              <a:buClr>
                <a:srgbClr val="FFFFFF"/>
              </a:buClr>
              <a:buSzPts val="1200"/>
              <a:buNone/>
              <a:defRPr sz="1200">
                <a:solidFill>
                  <a:srgbClr val="FFFFFF"/>
                </a:solidFill>
              </a:defRPr>
            </a:lvl3pPr>
            <a:lvl4pPr lvl="3" rtl="0">
              <a:lnSpc>
                <a:spcPct val="135000"/>
              </a:lnSpc>
              <a:spcBef>
                <a:spcPts val="0"/>
              </a:spcBef>
              <a:spcAft>
                <a:spcPts val="0"/>
              </a:spcAft>
              <a:buClr>
                <a:srgbClr val="FFFFFF"/>
              </a:buClr>
              <a:buSzPts val="1200"/>
              <a:buNone/>
              <a:defRPr sz="1200">
                <a:solidFill>
                  <a:srgbClr val="FFFFFF"/>
                </a:solidFill>
              </a:defRPr>
            </a:lvl4pPr>
            <a:lvl5pPr lvl="4" rtl="0">
              <a:lnSpc>
                <a:spcPct val="135000"/>
              </a:lnSpc>
              <a:spcBef>
                <a:spcPts val="0"/>
              </a:spcBef>
              <a:spcAft>
                <a:spcPts val="0"/>
              </a:spcAft>
              <a:buClr>
                <a:srgbClr val="FFFFFF"/>
              </a:buClr>
              <a:buSzPts val="1200"/>
              <a:buNone/>
              <a:defRPr sz="1200">
                <a:solidFill>
                  <a:srgbClr val="FFFFFF"/>
                </a:solidFill>
              </a:defRPr>
            </a:lvl5pPr>
            <a:lvl6pPr lvl="5" rtl="0">
              <a:lnSpc>
                <a:spcPct val="135000"/>
              </a:lnSpc>
              <a:spcBef>
                <a:spcPts val="0"/>
              </a:spcBef>
              <a:spcAft>
                <a:spcPts val="0"/>
              </a:spcAft>
              <a:buClr>
                <a:srgbClr val="FFFFFF"/>
              </a:buClr>
              <a:buSzPts val="1200"/>
              <a:buNone/>
              <a:defRPr sz="1200">
                <a:solidFill>
                  <a:srgbClr val="FFFFFF"/>
                </a:solidFill>
              </a:defRPr>
            </a:lvl6pPr>
            <a:lvl7pPr lvl="6" rtl="0">
              <a:lnSpc>
                <a:spcPct val="135000"/>
              </a:lnSpc>
              <a:spcBef>
                <a:spcPts val="0"/>
              </a:spcBef>
              <a:spcAft>
                <a:spcPts val="0"/>
              </a:spcAft>
              <a:buClr>
                <a:srgbClr val="FFFFFF"/>
              </a:buClr>
              <a:buSzPts val="1200"/>
              <a:buNone/>
              <a:defRPr sz="1200">
                <a:solidFill>
                  <a:srgbClr val="FFFFFF"/>
                </a:solidFill>
              </a:defRPr>
            </a:lvl7pPr>
            <a:lvl8pPr lvl="7" rtl="0">
              <a:lnSpc>
                <a:spcPct val="135000"/>
              </a:lnSpc>
              <a:spcBef>
                <a:spcPts val="0"/>
              </a:spcBef>
              <a:spcAft>
                <a:spcPts val="0"/>
              </a:spcAft>
              <a:buClr>
                <a:srgbClr val="FFFFFF"/>
              </a:buClr>
              <a:buSzPts val="1200"/>
              <a:buNone/>
              <a:defRPr sz="1200">
                <a:solidFill>
                  <a:srgbClr val="FFFFFF"/>
                </a:solidFill>
              </a:defRPr>
            </a:lvl8pPr>
            <a:lvl9pPr lvl="8" rtl="0">
              <a:lnSpc>
                <a:spcPct val="135000"/>
              </a:lnSpc>
              <a:spcBef>
                <a:spcPts val="0"/>
              </a:spcBef>
              <a:spcAft>
                <a:spcPts val="0"/>
              </a:spcAft>
              <a:buClr>
                <a:srgbClr val="FFFFFF"/>
              </a:buClr>
              <a:buSzPts val="1200"/>
              <a:buNone/>
              <a:defRPr sz="12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 White #1">
  <p:cSld name="CUSTOM_2_1_1">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000000"/>
              </a:buClr>
              <a:buSzPts val="1000"/>
              <a:buFont typeface="Red Hat Text"/>
              <a:buNone/>
              <a:defRPr sz="1000">
                <a:latin typeface="Red Hat Text"/>
                <a:ea typeface="Red Hat Text"/>
                <a:cs typeface="Red Hat Text"/>
                <a:sym typeface="Red Hat Text"/>
              </a:defRPr>
            </a:lvl1pPr>
            <a:lvl2pPr lvl="1"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2pPr>
            <a:lvl3pPr lvl="2"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3pPr>
            <a:lvl4pPr lvl="3"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4pPr>
            <a:lvl5pPr lvl="4"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5pPr>
            <a:lvl6pPr lvl="5"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6pPr>
            <a:lvl7pPr lvl="6"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7pPr>
            <a:lvl8pPr lvl="7"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8pPr>
            <a:lvl9pPr lvl="8"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9pPr>
          </a:lstStyle>
          <a:p/>
        </p:txBody>
      </p:sp>
      <p:sp>
        <p:nvSpPr>
          <p:cNvPr id="20" name="Google Shape;20;p4"/>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defRPr>
            </a:lvl1pPr>
            <a:lvl2pPr lvl="1" rtl="0">
              <a:spcBef>
                <a:spcPts val="0"/>
              </a:spcBef>
              <a:spcAft>
                <a:spcPts val="0"/>
              </a:spcAft>
              <a:buNone/>
              <a:defRPr sz="6000">
                <a:solidFill>
                  <a:srgbClr val="000000"/>
                </a:solidFill>
              </a:defRPr>
            </a:lvl2pPr>
            <a:lvl3pPr lvl="2" rtl="0">
              <a:spcBef>
                <a:spcPts val="0"/>
              </a:spcBef>
              <a:spcAft>
                <a:spcPts val="0"/>
              </a:spcAft>
              <a:buNone/>
              <a:defRPr sz="6000">
                <a:solidFill>
                  <a:srgbClr val="000000"/>
                </a:solidFill>
              </a:defRPr>
            </a:lvl3pPr>
            <a:lvl4pPr lvl="3" rtl="0">
              <a:spcBef>
                <a:spcPts val="0"/>
              </a:spcBef>
              <a:spcAft>
                <a:spcPts val="0"/>
              </a:spcAft>
              <a:buNone/>
              <a:defRPr sz="6000">
                <a:solidFill>
                  <a:srgbClr val="000000"/>
                </a:solidFill>
              </a:defRPr>
            </a:lvl4pPr>
            <a:lvl5pPr lvl="4" rtl="0">
              <a:spcBef>
                <a:spcPts val="0"/>
              </a:spcBef>
              <a:spcAft>
                <a:spcPts val="0"/>
              </a:spcAft>
              <a:buNone/>
              <a:defRPr sz="6000">
                <a:solidFill>
                  <a:srgbClr val="000000"/>
                </a:solidFill>
              </a:defRPr>
            </a:lvl5pPr>
            <a:lvl6pPr lvl="5" rtl="0">
              <a:spcBef>
                <a:spcPts val="0"/>
              </a:spcBef>
              <a:spcAft>
                <a:spcPts val="0"/>
              </a:spcAft>
              <a:buNone/>
              <a:defRPr sz="6000">
                <a:solidFill>
                  <a:srgbClr val="000000"/>
                </a:solidFill>
              </a:defRPr>
            </a:lvl6pPr>
            <a:lvl7pPr lvl="6" rtl="0">
              <a:spcBef>
                <a:spcPts val="0"/>
              </a:spcBef>
              <a:spcAft>
                <a:spcPts val="0"/>
              </a:spcAft>
              <a:buNone/>
              <a:defRPr sz="6000">
                <a:solidFill>
                  <a:srgbClr val="000000"/>
                </a:solidFill>
              </a:defRPr>
            </a:lvl7pPr>
            <a:lvl8pPr lvl="7" rtl="0">
              <a:spcBef>
                <a:spcPts val="0"/>
              </a:spcBef>
              <a:spcAft>
                <a:spcPts val="0"/>
              </a:spcAft>
              <a:buNone/>
              <a:defRPr sz="6000">
                <a:solidFill>
                  <a:srgbClr val="000000"/>
                </a:solidFill>
              </a:defRPr>
            </a:lvl8pPr>
            <a:lvl9pPr lvl="8" rtl="0">
              <a:spcBef>
                <a:spcPts val="0"/>
              </a:spcBef>
              <a:spcAft>
                <a:spcPts val="0"/>
              </a:spcAft>
              <a:buNone/>
              <a:defRPr sz="6000">
                <a:solidFill>
                  <a:srgbClr val="000000"/>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 White #2">
  <p:cSld name="CUSTOM_2_1_1_1">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000000"/>
              </a:buClr>
              <a:buSzPts val="1000"/>
              <a:buFont typeface="Red Hat Text"/>
              <a:buNone/>
              <a:defRPr sz="1000">
                <a:latin typeface="Red Hat Text"/>
                <a:ea typeface="Red Hat Text"/>
                <a:cs typeface="Red Hat Text"/>
                <a:sym typeface="Red Hat Text"/>
              </a:defRPr>
            </a:lvl1pPr>
            <a:lvl2pPr lvl="1"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2pPr>
            <a:lvl3pPr lvl="2"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3pPr>
            <a:lvl4pPr lvl="3"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4pPr>
            <a:lvl5pPr lvl="4"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5pPr>
            <a:lvl6pPr lvl="5"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6pPr>
            <a:lvl7pPr lvl="6"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7pPr>
            <a:lvl8pPr lvl="7"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8pPr>
            <a:lvl9pPr lvl="8"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9pPr>
          </a:lstStyle>
          <a:p/>
        </p:txBody>
      </p:sp>
      <p:sp>
        <p:nvSpPr>
          <p:cNvPr id="23" name="Google Shape;23;p5"/>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defRPr>
            </a:lvl1pPr>
            <a:lvl2pPr lvl="1" rtl="0">
              <a:spcBef>
                <a:spcPts val="0"/>
              </a:spcBef>
              <a:spcAft>
                <a:spcPts val="0"/>
              </a:spcAft>
              <a:buNone/>
              <a:defRPr sz="6000">
                <a:solidFill>
                  <a:srgbClr val="000000"/>
                </a:solidFill>
              </a:defRPr>
            </a:lvl2pPr>
            <a:lvl3pPr lvl="2" rtl="0">
              <a:spcBef>
                <a:spcPts val="0"/>
              </a:spcBef>
              <a:spcAft>
                <a:spcPts val="0"/>
              </a:spcAft>
              <a:buNone/>
              <a:defRPr sz="6000">
                <a:solidFill>
                  <a:srgbClr val="000000"/>
                </a:solidFill>
              </a:defRPr>
            </a:lvl3pPr>
            <a:lvl4pPr lvl="3" rtl="0">
              <a:spcBef>
                <a:spcPts val="0"/>
              </a:spcBef>
              <a:spcAft>
                <a:spcPts val="0"/>
              </a:spcAft>
              <a:buNone/>
              <a:defRPr sz="6000">
                <a:solidFill>
                  <a:srgbClr val="000000"/>
                </a:solidFill>
              </a:defRPr>
            </a:lvl4pPr>
            <a:lvl5pPr lvl="4" rtl="0">
              <a:spcBef>
                <a:spcPts val="0"/>
              </a:spcBef>
              <a:spcAft>
                <a:spcPts val="0"/>
              </a:spcAft>
              <a:buNone/>
              <a:defRPr sz="6000">
                <a:solidFill>
                  <a:srgbClr val="000000"/>
                </a:solidFill>
              </a:defRPr>
            </a:lvl5pPr>
            <a:lvl6pPr lvl="5" rtl="0">
              <a:spcBef>
                <a:spcPts val="0"/>
              </a:spcBef>
              <a:spcAft>
                <a:spcPts val="0"/>
              </a:spcAft>
              <a:buNone/>
              <a:defRPr sz="6000">
                <a:solidFill>
                  <a:srgbClr val="000000"/>
                </a:solidFill>
              </a:defRPr>
            </a:lvl6pPr>
            <a:lvl7pPr lvl="6" rtl="0">
              <a:spcBef>
                <a:spcPts val="0"/>
              </a:spcBef>
              <a:spcAft>
                <a:spcPts val="0"/>
              </a:spcAft>
              <a:buNone/>
              <a:defRPr sz="6000">
                <a:solidFill>
                  <a:srgbClr val="000000"/>
                </a:solidFill>
              </a:defRPr>
            </a:lvl7pPr>
            <a:lvl8pPr lvl="7" rtl="0">
              <a:spcBef>
                <a:spcPts val="0"/>
              </a:spcBef>
              <a:spcAft>
                <a:spcPts val="0"/>
              </a:spcAft>
              <a:buNone/>
              <a:defRPr sz="6000">
                <a:solidFill>
                  <a:srgbClr val="000000"/>
                </a:solidFill>
              </a:defRPr>
            </a:lvl8pPr>
            <a:lvl9pPr lvl="8" rtl="0">
              <a:spcBef>
                <a:spcPts val="0"/>
              </a:spcBef>
              <a:spcAft>
                <a:spcPts val="0"/>
              </a:spcAft>
              <a:buNone/>
              <a:defRPr sz="6000">
                <a:solidFill>
                  <a:srgbClr val="000000"/>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 Blue #1">
  <p:cSld name="CUSTOM_2_1_1_1_1">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000000"/>
              </a:buClr>
              <a:buSzPts val="1000"/>
              <a:buFont typeface="Red Hat Text"/>
              <a:buNone/>
              <a:defRPr sz="1000">
                <a:latin typeface="Red Hat Text"/>
                <a:ea typeface="Red Hat Text"/>
                <a:cs typeface="Red Hat Text"/>
                <a:sym typeface="Red Hat Text"/>
              </a:defRPr>
            </a:lvl1pPr>
            <a:lvl2pPr lvl="1"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2pPr>
            <a:lvl3pPr lvl="2"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3pPr>
            <a:lvl4pPr lvl="3"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4pPr>
            <a:lvl5pPr lvl="4"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5pPr>
            <a:lvl6pPr lvl="5"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6pPr>
            <a:lvl7pPr lvl="6"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7pPr>
            <a:lvl8pPr lvl="7"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8pPr>
            <a:lvl9pPr lvl="8"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9pPr>
          </a:lstStyle>
          <a:p/>
        </p:txBody>
      </p:sp>
      <p:sp>
        <p:nvSpPr>
          <p:cNvPr id="26" name="Google Shape;26;p6"/>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rgbClr val="000000"/>
                </a:solidFill>
              </a:defRPr>
            </a:lvl1pPr>
            <a:lvl2pPr lvl="1" rtl="0">
              <a:spcBef>
                <a:spcPts val="0"/>
              </a:spcBef>
              <a:spcAft>
                <a:spcPts val="0"/>
              </a:spcAft>
              <a:buNone/>
              <a:defRPr sz="6000">
                <a:solidFill>
                  <a:srgbClr val="000000"/>
                </a:solidFill>
              </a:defRPr>
            </a:lvl2pPr>
            <a:lvl3pPr lvl="2" rtl="0">
              <a:spcBef>
                <a:spcPts val="0"/>
              </a:spcBef>
              <a:spcAft>
                <a:spcPts val="0"/>
              </a:spcAft>
              <a:buNone/>
              <a:defRPr sz="6000">
                <a:solidFill>
                  <a:srgbClr val="000000"/>
                </a:solidFill>
              </a:defRPr>
            </a:lvl3pPr>
            <a:lvl4pPr lvl="3" rtl="0">
              <a:spcBef>
                <a:spcPts val="0"/>
              </a:spcBef>
              <a:spcAft>
                <a:spcPts val="0"/>
              </a:spcAft>
              <a:buNone/>
              <a:defRPr sz="6000">
                <a:solidFill>
                  <a:srgbClr val="000000"/>
                </a:solidFill>
              </a:defRPr>
            </a:lvl4pPr>
            <a:lvl5pPr lvl="4" rtl="0">
              <a:spcBef>
                <a:spcPts val="0"/>
              </a:spcBef>
              <a:spcAft>
                <a:spcPts val="0"/>
              </a:spcAft>
              <a:buNone/>
              <a:defRPr sz="6000">
                <a:solidFill>
                  <a:srgbClr val="000000"/>
                </a:solidFill>
              </a:defRPr>
            </a:lvl5pPr>
            <a:lvl6pPr lvl="5" rtl="0">
              <a:spcBef>
                <a:spcPts val="0"/>
              </a:spcBef>
              <a:spcAft>
                <a:spcPts val="0"/>
              </a:spcAft>
              <a:buNone/>
              <a:defRPr sz="6000">
                <a:solidFill>
                  <a:srgbClr val="000000"/>
                </a:solidFill>
              </a:defRPr>
            </a:lvl6pPr>
            <a:lvl7pPr lvl="6" rtl="0">
              <a:spcBef>
                <a:spcPts val="0"/>
              </a:spcBef>
              <a:spcAft>
                <a:spcPts val="0"/>
              </a:spcAft>
              <a:buNone/>
              <a:defRPr sz="6000">
                <a:solidFill>
                  <a:srgbClr val="000000"/>
                </a:solidFill>
              </a:defRPr>
            </a:lvl7pPr>
            <a:lvl8pPr lvl="7" rtl="0">
              <a:spcBef>
                <a:spcPts val="0"/>
              </a:spcBef>
              <a:spcAft>
                <a:spcPts val="0"/>
              </a:spcAft>
              <a:buNone/>
              <a:defRPr sz="6000">
                <a:solidFill>
                  <a:srgbClr val="000000"/>
                </a:solidFill>
              </a:defRPr>
            </a:lvl8pPr>
            <a:lvl9pPr lvl="8" rtl="0">
              <a:spcBef>
                <a:spcPts val="0"/>
              </a:spcBef>
              <a:spcAft>
                <a:spcPts val="0"/>
              </a:spcAft>
              <a:buNone/>
              <a:defRPr sz="6000">
                <a:solidFill>
                  <a:srgbClr val="000000"/>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 Blue #2">
  <p:cSld name="CUSTOM_2_1_1_1_1_1">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FFFFFF"/>
              </a:buClr>
              <a:buSzPts val="1000"/>
              <a:buFont typeface="Red Hat Text"/>
              <a:buNone/>
              <a:defRPr sz="1000">
                <a:solidFill>
                  <a:srgbClr val="FFFFFF"/>
                </a:solidFill>
                <a:latin typeface="Red Hat Text"/>
                <a:ea typeface="Red Hat Text"/>
                <a:cs typeface="Red Hat Text"/>
                <a:sym typeface="Red Hat Text"/>
              </a:defRPr>
            </a:lvl1pPr>
            <a:lvl2pPr lvl="1" rtl="0">
              <a:lnSpc>
                <a:spcPct val="100000"/>
              </a:lnSpc>
              <a:spcBef>
                <a:spcPts val="0"/>
              </a:spcBef>
              <a:spcAft>
                <a:spcPts val="0"/>
              </a:spcAft>
              <a:buClr>
                <a:srgbClr val="FFFFFF"/>
              </a:buClr>
              <a:buSzPts val="1000"/>
              <a:buFont typeface="Red Hat Text"/>
              <a:buNone/>
              <a:defRPr sz="1000">
                <a:solidFill>
                  <a:srgbClr val="FFFFFF"/>
                </a:solidFill>
                <a:latin typeface="Red Hat Text"/>
                <a:ea typeface="Red Hat Text"/>
                <a:cs typeface="Red Hat Text"/>
                <a:sym typeface="Red Hat Text"/>
              </a:defRPr>
            </a:lvl2pPr>
            <a:lvl3pPr lvl="2" rtl="0">
              <a:lnSpc>
                <a:spcPct val="100000"/>
              </a:lnSpc>
              <a:spcBef>
                <a:spcPts val="0"/>
              </a:spcBef>
              <a:spcAft>
                <a:spcPts val="0"/>
              </a:spcAft>
              <a:buClr>
                <a:srgbClr val="FFFFFF"/>
              </a:buClr>
              <a:buSzPts val="1000"/>
              <a:buFont typeface="Red Hat Text"/>
              <a:buNone/>
              <a:defRPr sz="1000">
                <a:solidFill>
                  <a:srgbClr val="FFFFFF"/>
                </a:solidFill>
                <a:latin typeface="Red Hat Text"/>
                <a:ea typeface="Red Hat Text"/>
                <a:cs typeface="Red Hat Text"/>
                <a:sym typeface="Red Hat Text"/>
              </a:defRPr>
            </a:lvl3pPr>
            <a:lvl4pPr lvl="3" rtl="0">
              <a:lnSpc>
                <a:spcPct val="100000"/>
              </a:lnSpc>
              <a:spcBef>
                <a:spcPts val="0"/>
              </a:spcBef>
              <a:spcAft>
                <a:spcPts val="0"/>
              </a:spcAft>
              <a:buClr>
                <a:srgbClr val="FFFFFF"/>
              </a:buClr>
              <a:buSzPts val="1000"/>
              <a:buFont typeface="Red Hat Text"/>
              <a:buNone/>
              <a:defRPr sz="1000">
                <a:solidFill>
                  <a:srgbClr val="FFFFFF"/>
                </a:solidFill>
                <a:latin typeface="Red Hat Text"/>
                <a:ea typeface="Red Hat Text"/>
                <a:cs typeface="Red Hat Text"/>
                <a:sym typeface="Red Hat Text"/>
              </a:defRPr>
            </a:lvl4pPr>
            <a:lvl5pPr lvl="4" rtl="0">
              <a:lnSpc>
                <a:spcPct val="100000"/>
              </a:lnSpc>
              <a:spcBef>
                <a:spcPts val="0"/>
              </a:spcBef>
              <a:spcAft>
                <a:spcPts val="0"/>
              </a:spcAft>
              <a:buClr>
                <a:srgbClr val="FFFFFF"/>
              </a:buClr>
              <a:buSzPts val="1000"/>
              <a:buFont typeface="Red Hat Text"/>
              <a:buNone/>
              <a:defRPr sz="1000">
                <a:solidFill>
                  <a:srgbClr val="FFFFFF"/>
                </a:solidFill>
                <a:latin typeface="Red Hat Text"/>
                <a:ea typeface="Red Hat Text"/>
                <a:cs typeface="Red Hat Text"/>
                <a:sym typeface="Red Hat Text"/>
              </a:defRPr>
            </a:lvl5pPr>
            <a:lvl6pPr lvl="5" rtl="0">
              <a:lnSpc>
                <a:spcPct val="100000"/>
              </a:lnSpc>
              <a:spcBef>
                <a:spcPts val="0"/>
              </a:spcBef>
              <a:spcAft>
                <a:spcPts val="0"/>
              </a:spcAft>
              <a:buClr>
                <a:srgbClr val="FFFFFF"/>
              </a:buClr>
              <a:buSzPts val="1000"/>
              <a:buFont typeface="Red Hat Text"/>
              <a:buNone/>
              <a:defRPr sz="1000">
                <a:solidFill>
                  <a:srgbClr val="FFFFFF"/>
                </a:solidFill>
                <a:latin typeface="Red Hat Text"/>
                <a:ea typeface="Red Hat Text"/>
                <a:cs typeface="Red Hat Text"/>
                <a:sym typeface="Red Hat Text"/>
              </a:defRPr>
            </a:lvl6pPr>
            <a:lvl7pPr lvl="6" rtl="0">
              <a:lnSpc>
                <a:spcPct val="100000"/>
              </a:lnSpc>
              <a:spcBef>
                <a:spcPts val="0"/>
              </a:spcBef>
              <a:spcAft>
                <a:spcPts val="0"/>
              </a:spcAft>
              <a:buClr>
                <a:srgbClr val="FFFFFF"/>
              </a:buClr>
              <a:buSzPts val="1000"/>
              <a:buFont typeface="Red Hat Text"/>
              <a:buNone/>
              <a:defRPr sz="1000">
                <a:solidFill>
                  <a:srgbClr val="FFFFFF"/>
                </a:solidFill>
                <a:latin typeface="Red Hat Text"/>
                <a:ea typeface="Red Hat Text"/>
                <a:cs typeface="Red Hat Text"/>
                <a:sym typeface="Red Hat Text"/>
              </a:defRPr>
            </a:lvl7pPr>
            <a:lvl8pPr lvl="7" rtl="0">
              <a:lnSpc>
                <a:spcPct val="100000"/>
              </a:lnSpc>
              <a:spcBef>
                <a:spcPts val="0"/>
              </a:spcBef>
              <a:spcAft>
                <a:spcPts val="0"/>
              </a:spcAft>
              <a:buClr>
                <a:srgbClr val="FFFFFF"/>
              </a:buClr>
              <a:buSzPts val="1000"/>
              <a:buFont typeface="Red Hat Text"/>
              <a:buNone/>
              <a:defRPr sz="1000">
                <a:solidFill>
                  <a:srgbClr val="FFFFFF"/>
                </a:solidFill>
                <a:latin typeface="Red Hat Text"/>
                <a:ea typeface="Red Hat Text"/>
                <a:cs typeface="Red Hat Text"/>
                <a:sym typeface="Red Hat Text"/>
              </a:defRPr>
            </a:lvl8pPr>
            <a:lvl9pPr lvl="8" rtl="0">
              <a:lnSpc>
                <a:spcPct val="100000"/>
              </a:lnSpc>
              <a:spcBef>
                <a:spcPts val="0"/>
              </a:spcBef>
              <a:spcAft>
                <a:spcPts val="0"/>
              </a:spcAft>
              <a:buClr>
                <a:srgbClr val="FFFFFF"/>
              </a:buClr>
              <a:buSzPts val="1000"/>
              <a:buFont typeface="Red Hat Text"/>
              <a:buNone/>
              <a:defRPr sz="1000">
                <a:solidFill>
                  <a:srgbClr val="FFFFFF"/>
                </a:solidFill>
                <a:latin typeface="Red Hat Text"/>
                <a:ea typeface="Red Hat Text"/>
                <a:cs typeface="Red Hat Text"/>
                <a:sym typeface="Red Hat Text"/>
              </a:defRPr>
            </a:lvl9pPr>
          </a:lstStyle>
          <a:p/>
        </p:txBody>
      </p:sp>
      <p:sp>
        <p:nvSpPr>
          <p:cNvPr id="29" name="Google Shape;29;p7"/>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rgbClr val="FFFFFF"/>
                </a:solidFill>
              </a:defRPr>
            </a:lvl1pPr>
            <a:lvl2pPr lvl="1" rtl="0">
              <a:spcBef>
                <a:spcPts val="0"/>
              </a:spcBef>
              <a:spcAft>
                <a:spcPts val="0"/>
              </a:spcAft>
              <a:buNone/>
              <a:defRPr sz="6000">
                <a:solidFill>
                  <a:srgbClr val="000000"/>
                </a:solidFill>
              </a:defRPr>
            </a:lvl2pPr>
            <a:lvl3pPr lvl="2" rtl="0">
              <a:spcBef>
                <a:spcPts val="0"/>
              </a:spcBef>
              <a:spcAft>
                <a:spcPts val="0"/>
              </a:spcAft>
              <a:buNone/>
              <a:defRPr sz="6000">
                <a:solidFill>
                  <a:srgbClr val="000000"/>
                </a:solidFill>
              </a:defRPr>
            </a:lvl3pPr>
            <a:lvl4pPr lvl="3" rtl="0">
              <a:spcBef>
                <a:spcPts val="0"/>
              </a:spcBef>
              <a:spcAft>
                <a:spcPts val="0"/>
              </a:spcAft>
              <a:buNone/>
              <a:defRPr sz="6000">
                <a:solidFill>
                  <a:srgbClr val="000000"/>
                </a:solidFill>
              </a:defRPr>
            </a:lvl4pPr>
            <a:lvl5pPr lvl="4" rtl="0">
              <a:spcBef>
                <a:spcPts val="0"/>
              </a:spcBef>
              <a:spcAft>
                <a:spcPts val="0"/>
              </a:spcAft>
              <a:buNone/>
              <a:defRPr sz="6000">
                <a:solidFill>
                  <a:srgbClr val="000000"/>
                </a:solidFill>
              </a:defRPr>
            </a:lvl5pPr>
            <a:lvl6pPr lvl="5" rtl="0">
              <a:spcBef>
                <a:spcPts val="0"/>
              </a:spcBef>
              <a:spcAft>
                <a:spcPts val="0"/>
              </a:spcAft>
              <a:buNone/>
              <a:defRPr sz="6000">
                <a:solidFill>
                  <a:srgbClr val="000000"/>
                </a:solidFill>
              </a:defRPr>
            </a:lvl6pPr>
            <a:lvl7pPr lvl="6" rtl="0">
              <a:spcBef>
                <a:spcPts val="0"/>
              </a:spcBef>
              <a:spcAft>
                <a:spcPts val="0"/>
              </a:spcAft>
              <a:buNone/>
              <a:defRPr sz="6000">
                <a:solidFill>
                  <a:srgbClr val="000000"/>
                </a:solidFill>
              </a:defRPr>
            </a:lvl7pPr>
            <a:lvl8pPr lvl="7" rtl="0">
              <a:spcBef>
                <a:spcPts val="0"/>
              </a:spcBef>
              <a:spcAft>
                <a:spcPts val="0"/>
              </a:spcAft>
              <a:buNone/>
              <a:defRPr sz="6000">
                <a:solidFill>
                  <a:srgbClr val="000000"/>
                </a:solidFill>
              </a:defRPr>
            </a:lvl8pPr>
            <a:lvl9pPr lvl="8" rtl="0">
              <a:spcBef>
                <a:spcPts val="0"/>
              </a:spcBef>
              <a:spcAft>
                <a:spcPts val="0"/>
              </a:spcAft>
              <a:buNone/>
              <a:defRPr sz="6000">
                <a:solidFill>
                  <a:srgbClr val="000000"/>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 White #3">
  <p:cSld name="CUSTOM_2_1_1_1_1_1_1">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000000"/>
              </a:buClr>
              <a:buSzPts val="1000"/>
              <a:buFont typeface="Red Hat Text"/>
              <a:buNone/>
              <a:defRPr sz="1000">
                <a:latin typeface="Red Hat Text"/>
                <a:ea typeface="Red Hat Text"/>
                <a:cs typeface="Red Hat Text"/>
                <a:sym typeface="Red Hat Text"/>
              </a:defRPr>
            </a:lvl1pPr>
            <a:lvl2pPr lvl="1"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2pPr>
            <a:lvl3pPr lvl="2"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3pPr>
            <a:lvl4pPr lvl="3"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4pPr>
            <a:lvl5pPr lvl="4"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5pPr>
            <a:lvl6pPr lvl="5"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6pPr>
            <a:lvl7pPr lvl="6"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7pPr>
            <a:lvl8pPr lvl="7"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8pPr>
            <a:lvl9pPr lvl="8" rtl="0">
              <a:lnSpc>
                <a:spcPct val="100000"/>
              </a:lnSpc>
              <a:spcBef>
                <a:spcPts val="0"/>
              </a:spcBef>
              <a:spcAft>
                <a:spcPts val="0"/>
              </a:spcAft>
              <a:buSzPts val="1000"/>
              <a:buFont typeface="Red Hat Text"/>
              <a:buNone/>
              <a:defRPr sz="1000">
                <a:latin typeface="Red Hat Text"/>
                <a:ea typeface="Red Hat Text"/>
                <a:cs typeface="Red Hat Text"/>
                <a:sym typeface="Red Hat Text"/>
              </a:defRPr>
            </a:lvl9pPr>
          </a:lstStyle>
          <a:p/>
        </p:txBody>
      </p:sp>
      <p:sp>
        <p:nvSpPr>
          <p:cNvPr id="32" name="Google Shape;32;p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rgbClr val="FF0000"/>
                </a:solidFill>
              </a:defRPr>
            </a:lvl1pPr>
            <a:lvl2pPr lvl="1" rtl="0">
              <a:spcBef>
                <a:spcPts val="0"/>
              </a:spcBef>
              <a:spcAft>
                <a:spcPts val="0"/>
              </a:spcAft>
              <a:buNone/>
              <a:defRPr sz="6000">
                <a:solidFill>
                  <a:srgbClr val="FFFFFF"/>
                </a:solidFill>
              </a:defRPr>
            </a:lvl2pPr>
            <a:lvl3pPr lvl="2" rtl="0">
              <a:spcBef>
                <a:spcPts val="0"/>
              </a:spcBef>
              <a:spcAft>
                <a:spcPts val="0"/>
              </a:spcAft>
              <a:buNone/>
              <a:defRPr sz="6000">
                <a:solidFill>
                  <a:srgbClr val="FFFFFF"/>
                </a:solidFill>
              </a:defRPr>
            </a:lvl3pPr>
            <a:lvl4pPr lvl="3" rtl="0">
              <a:spcBef>
                <a:spcPts val="0"/>
              </a:spcBef>
              <a:spcAft>
                <a:spcPts val="0"/>
              </a:spcAft>
              <a:buNone/>
              <a:defRPr sz="6000">
                <a:solidFill>
                  <a:srgbClr val="FFFFFF"/>
                </a:solidFill>
              </a:defRPr>
            </a:lvl4pPr>
            <a:lvl5pPr lvl="4" rtl="0">
              <a:spcBef>
                <a:spcPts val="0"/>
              </a:spcBef>
              <a:spcAft>
                <a:spcPts val="0"/>
              </a:spcAft>
              <a:buNone/>
              <a:defRPr sz="6000">
                <a:solidFill>
                  <a:srgbClr val="FFFFFF"/>
                </a:solidFill>
              </a:defRPr>
            </a:lvl5pPr>
            <a:lvl6pPr lvl="5" rtl="0">
              <a:spcBef>
                <a:spcPts val="0"/>
              </a:spcBef>
              <a:spcAft>
                <a:spcPts val="0"/>
              </a:spcAft>
              <a:buNone/>
              <a:defRPr sz="6000">
                <a:solidFill>
                  <a:srgbClr val="FFFFFF"/>
                </a:solidFill>
              </a:defRPr>
            </a:lvl6pPr>
            <a:lvl7pPr lvl="6" rtl="0">
              <a:spcBef>
                <a:spcPts val="0"/>
              </a:spcBef>
              <a:spcAft>
                <a:spcPts val="0"/>
              </a:spcAft>
              <a:buNone/>
              <a:defRPr sz="6000">
                <a:solidFill>
                  <a:srgbClr val="FFFFFF"/>
                </a:solidFill>
              </a:defRPr>
            </a:lvl7pPr>
            <a:lvl8pPr lvl="7" rtl="0">
              <a:spcBef>
                <a:spcPts val="0"/>
              </a:spcBef>
              <a:spcAft>
                <a:spcPts val="0"/>
              </a:spcAft>
              <a:buNone/>
              <a:defRPr sz="6000">
                <a:solidFill>
                  <a:srgbClr val="FFFFFF"/>
                </a:solidFill>
              </a:defRPr>
            </a:lvl8pPr>
            <a:lvl9pPr lvl="8" rtl="0">
              <a:spcBef>
                <a:spcPts val="0"/>
              </a:spcBef>
              <a:spcAft>
                <a:spcPts val="0"/>
              </a:spcAft>
              <a:buNone/>
              <a:defRPr sz="60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 White">
  <p:cSld name="CUSTOM_2_1_1_1_1_1_1_1">
    <p:bg>
      <p:bgPr>
        <a:blipFill>
          <a:blip r:embed="rId2">
            <a:alphaModFix/>
          </a:blip>
          <a:stretch>
            <a:fillRect/>
          </a:stretch>
        </a:blipFill>
      </p:bgPr>
    </p:bg>
    <p:spTree>
      <p:nvGrpSpPr>
        <p:cNvPr id="33" name="Shape 3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 Blue">
  <p:cSld name="CUSTOM_2_1_1_1_1_1_1_1_1_1_2">
    <p:bg>
      <p:bgPr>
        <a:blipFill>
          <a:blip r:embed="rId2">
            <a:alphaModFix/>
          </a:blip>
          <a:stretch>
            <a:fillRect/>
          </a:stretch>
        </a:blipFill>
      </p:bgPr>
    </p:bg>
    <p:spTree>
      <p:nvGrpSpPr>
        <p:cNvPr id="34" name="Shape 3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30200" lvl="0" marL="457200" rtl="0">
              <a:lnSpc>
                <a:spcPct val="140000"/>
              </a:lnSpc>
              <a:spcBef>
                <a:spcPts val="0"/>
              </a:spcBef>
              <a:spcAft>
                <a:spcPts val="0"/>
              </a:spcAft>
              <a:buClr>
                <a:schemeClr val="accent1"/>
              </a:buClr>
              <a:buSzPts val="1600"/>
              <a:buFont typeface="Red Hat Text"/>
              <a:buChar char="▸"/>
              <a:defRPr sz="1600">
                <a:latin typeface="Red Hat Text"/>
                <a:ea typeface="Red Hat Text"/>
                <a:cs typeface="Red Hat Text"/>
                <a:sym typeface="Red Hat Text"/>
              </a:defRPr>
            </a:lvl1pPr>
            <a:lvl2pPr indent="-317500" lvl="1" marL="914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2pPr>
            <a:lvl3pPr indent="-317500" lvl="2" marL="1371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3pPr>
            <a:lvl4pPr indent="-317500" lvl="3" marL="18288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4pPr>
            <a:lvl5pPr indent="-317500" lvl="4" marL="22860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5pPr>
            <a:lvl6pPr indent="-317500" lvl="5" marL="27432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6pPr>
            <a:lvl7pPr indent="-317500" lvl="6" marL="3200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7pPr>
            <a:lvl8pPr indent="-317500" lvl="7" marL="3657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8pPr>
            <a:lvl9pPr indent="-317500" lvl="8" marL="4114800" rtl="0">
              <a:lnSpc>
                <a:spcPct val="140000"/>
              </a:lnSpc>
              <a:spcBef>
                <a:spcPts val="500"/>
              </a:spcBef>
              <a:spcAft>
                <a:spcPts val="500"/>
              </a:spcAft>
              <a:buSzPts val="1400"/>
              <a:buFont typeface="Red Hat Text"/>
              <a:buChar char="･"/>
              <a:defRPr>
                <a:latin typeface="Red Hat Text"/>
                <a:ea typeface="Red Hat Text"/>
                <a:cs typeface="Red Hat Text"/>
                <a:sym typeface="Red Hat Tex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0.png"/><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1.png"/><Relationship Id="rId9" Type="http://schemas.openxmlformats.org/officeDocument/2006/relationships/image" Target="../media/image23.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28.png"/><Relationship Id="rId8"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9.png"/><Relationship Id="rId4"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24.png"/><Relationship Id="rId7" Type="http://schemas.openxmlformats.org/officeDocument/2006/relationships/image" Target="../media/image27.png"/><Relationship Id="rId8"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subTitle"/>
          </p:nvPr>
        </p:nvSpPr>
        <p:spPr>
          <a:xfrm>
            <a:off x="2329275" y="3729441"/>
            <a:ext cx="7533300" cy="9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Opening the door to application modernization</a:t>
            </a:r>
            <a:endParaRPr/>
          </a:p>
        </p:txBody>
      </p:sp>
      <p:sp>
        <p:nvSpPr>
          <p:cNvPr id="82" name="Google Shape;82;p16"/>
          <p:cNvSpPr txBox="1"/>
          <p:nvPr>
            <p:ph type="title"/>
          </p:nvPr>
        </p:nvSpPr>
        <p:spPr>
          <a:xfrm>
            <a:off x="2329425" y="2572150"/>
            <a:ext cx="8801700" cy="979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API gateways and service meshes</a:t>
            </a:r>
            <a:endParaRPr/>
          </a:p>
        </p:txBody>
      </p:sp>
      <p:sp>
        <p:nvSpPr>
          <p:cNvPr id="83" name="Google Shape;83;p16"/>
          <p:cNvSpPr txBox="1"/>
          <p:nvPr>
            <p:ph idx="2" type="subTitle"/>
          </p:nvPr>
        </p:nvSpPr>
        <p:spPr>
          <a:xfrm>
            <a:off x="2329275" y="4889325"/>
            <a:ext cx="3437700" cy="60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Girish Krishnan, Principal Solutions Architect</a:t>
            </a:r>
            <a:endParaRPr/>
          </a:p>
          <a:p>
            <a:pPr indent="0" lvl="0" marL="0" rtl="0" algn="l">
              <a:spcBef>
                <a:spcPts val="0"/>
              </a:spcBef>
              <a:spcAft>
                <a:spcPts val="0"/>
              </a:spcAft>
              <a:buNone/>
            </a:pPr>
            <a:r>
              <a:rPr lang="en"/>
              <a:t>Vijay Chintalapati, Sr Solutions Architect</a:t>
            </a:r>
            <a:endParaRPr/>
          </a:p>
          <a:p>
            <a:pPr indent="0" lvl="0" marL="0" rtl="0" algn="l">
              <a:spcBef>
                <a:spcPts val="0"/>
              </a:spcBef>
              <a:spcAft>
                <a:spcPts val="0"/>
              </a:spcAft>
              <a:buNone/>
            </a:pPr>
            <a:r>
              <a:rPr lang="en"/>
              <a:t>Vinay Bhalerao, Sr Solutions Architect</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9" name="Google Shape;89;p17"/>
          <p:cNvSpPr txBox="1"/>
          <p:nvPr/>
        </p:nvSpPr>
        <p:spPr>
          <a:xfrm>
            <a:off x="1694675" y="1026000"/>
            <a:ext cx="8931900" cy="78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rgbClr val="FF0000"/>
                </a:solidFill>
                <a:latin typeface="Red Hat Display"/>
                <a:ea typeface="Red Hat Display"/>
                <a:cs typeface="Red Hat Display"/>
                <a:sym typeface="Red Hat Display"/>
              </a:rPr>
              <a:t>Distributed services with Red Hat OpenShift </a:t>
            </a:r>
            <a:endParaRPr sz="3200">
              <a:solidFill>
                <a:srgbClr val="4285F4"/>
              </a:solidFill>
            </a:endParaRPr>
          </a:p>
        </p:txBody>
      </p:sp>
      <p:cxnSp>
        <p:nvCxnSpPr>
          <p:cNvPr id="90" name="Google Shape;90;p17"/>
          <p:cNvCxnSpPr/>
          <p:nvPr/>
        </p:nvCxnSpPr>
        <p:spPr>
          <a:xfrm rot="10800000">
            <a:off x="2033354" y="5316514"/>
            <a:ext cx="664800" cy="0"/>
          </a:xfrm>
          <a:prstGeom prst="straightConnector1">
            <a:avLst/>
          </a:prstGeom>
          <a:noFill/>
          <a:ln cap="flat" cmpd="sng" w="9525">
            <a:solidFill>
              <a:srgbClr val="595959"/>
            </a:solidFill>
            <a:prstDash val="dot"/>
            <a:round/>
            <a:headEnd len="med" w="med" type="none"/>
            <a:tailEnd len="med" w="med" type="none"/>
          </a:ln>
        </p:spPr>
      </p:cxnSp>
      <p:cxnSp>
        <p:nvCxnSpPr>
          <p:cNvPr id="91" name="Google Shape;91;p17"/>
          <p:cNvCxnSpPr/>
          <p:nvPr/>
        </p:nvCxnSpPr>
        <p:spPr>
          <a:xfrm rot="10800000">
            <a:off x="2033354" y="4499468"/>
            <a:ext cx="664800" cy="0"/>
          </a:xfrm>
          <a:prstGeom prst="straightConnector1">
            <a:avLst/>
          </a:prstGeom>
          <a:noFill/>
          <a:ln cap="flat" cmpd="sng" w="9525">
            <a:solidFill>
              <a:srgbClr val="595959"/>
            </a:solidFill>
            <a:prstDash val="dot"/>
            <a:round/>
            <a:headEnd len="med" w="med" type="none"/>
            <a:tailEnd len="med" w="med" type="none"/>
          </a:ln>
        </p:spPr>
      </p:cxnSp>
      <p:cxnSp>
        <p:nvCxnSpPr>
          <p:cNvPr id="92" name="Google Shape;92;p17"/>
          <p:cNvCxnSpPr/>
          <p:nvPr/>
        </p:nvCxnSpPr>
        <p:spPr>
          <a:xfrm rot="10800000">
            <a:off x="2033354" y="3682422"/>
            <a:ext cx="664800" cy="0"/>
          </a:xfrm>
          <a:prstGeom prst="straightConnector1">
            <a:avLst/>
          </a:prstGeom>
          <a:noFill/>
          <a:ln cap="flat" cmpd="sng" w="9525">
            <a:solidFill>
              <a:srgbClr val="595959"/>
            </a:solidFill>
            <a:prstDash val="dot"/>
            <a:round/>
            <a:headEnd len="med" w="med" type="none"/>
            <a:tailEnd len="med" w="med" type="none"/>
          </a:ln>
        </p:spPr>
      </p:cxnSp>
      <p:sp>
        <p:nvSpPr>
          <p:cNvPr id="93" name="Google Shape;93;p17"/>
          <p:cNvSpPr txBox="1"/>
          <p:nvPr/>
        </p:nvSpPr>
        <p:spPr>
          <a:xfrm>
            <a:off x="1805336" y="5553027"/>
            <a:ext cx="1082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666666"/>
                </a:solidFill>
                <a:latin typeface="Overpass"/>
                <a:ea typeface="Overpass"/>
                <a:cs typeface="Overpass"/>
                <a:sym typeface="Overpass"/>
              </a:rPr>
              <a:t>INFRA</a:t>
            </a:r>
            <a:endParaRPr sz="900">
              <a:solidFill>
                <a:srgbClr val="666666"/>
              </a:solidFill>
              <a:latin typeface="Overpass"/>
              <a:ea typeface="Overpass"/>
              <a:cs typeface="Overpass"/>
              <a:sym typeface="Overpass"/>
            </a:endParaRPr>
          </a:p>
        </p:txBody>
      </p:sp>
      <p:sp>
        <p:nvSpPr>
          <p:cNvPr id="94" name="Google Shape;94;p17"/>
          <p:cNvSpPr txBox="1"/>
          <p:nvPr/>
        </p:nvSpPr>
        <p:spPr>
          <a:xfrm>
            <a:off x="1805336" y="4778983"/>
            <a:ext cx="1082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666666"/>
                </a:solidFill>
                <a:latin typeface="Overpass"/>
                <a:ea typeface="Overpass"/>
                <a:cs typeface="Overpass"/>
                <a:sym typeface="Overpass"/>
              </a:rPr>
              <a:t>INFRA OPS</a:t>
            </a:r>
            <a:endParaRPr sz="900">
              <a:solidFill>
                <a:srgbClr val="666666"/>
              </a:solidFill>
              <a:latin typeface="Overpass"/>
              <a:ea typeface="Overpass"/>
              <a:cs typeface="Overpass"/>
              <a:sym typeface="Overpass"/>
            </a:endParaRPr>
          </a:p>
        </p:txBody>
      </p:sp>
      <p:sp>
        <p:nvSpPr>
          <p:cNvPr id="95" name="Google Shape;95;p17"/>
          <p:cNvSpPr txBox="1"/>
          <p:nvPr/>
        </p:nvSpPr>
        <p:spPr>
          <a:xfrm>
            <a:off x="1805336" y="3918935"/>
            <a:ext cx="1082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666666"/>
                </a:solidFill>
                <a:latin typeface="Overpass"/>
                <a:ea typeface="Overpass"/>
                <a:cs typeface="Overpass"/>
                <a:sym typeface="Overpass"/>
              </a:rPr>
              <a:t>SERVICE OPS</a:t>
            </a:r>
            <a:endParaRPr sz="900">
              <a:solidFill>
                <a:srgbClr val="666666"/>
              </a:solidFill>
              <a:latin typeface="Overpass"/>
              <a:ea typeface="Overpass"/>
              <a:cs typeface="Overpass"/>
              <a:sym typeface="Overpass"/>
            </a:endParaRPr>
          </a:p>
        </p:txBody>
      </p:sp>
      <p:sp>
        <p:nvSpPr>
          <p:cNvPr id="96" name="Google Shape;96;p17"/>
          <p:cNvSpPr txBox="1"/>
          <p:nvPr/>
        </p:nvSpPr>
        <p:spPr>
          <a:xfrm>
            <a:off x="1805336" y="2515981"/>
            <a:ext cx="1082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666666"/>
                </a:solidFill>
                <a:latin typeface="Overpass"/>
                <a:ea typeface="Overpass"/>
                <a:cs typeface="Overpass"/>
                <a:sym typeface="Overpass"/>
              </a:rPr>
              <a:t>SERVICE</a:t>
            </a:r>
            <a:endParaRPr sz="900">
              <a:solidFill>
                <a:srgbClr val="666666"/>
              </a:solidFill>
              <a:latin typeface="Overpass"/>
              <a:ea typeface="Overpass"/>
              <a:cs typeface="Overpass"/>
              <a:sym typeface="Overpass"/>
            </a:endParaRPr>
          </a:p>
        </p:txBody>
      </p:sp>
      <p:pic>
        <p:nvPicPr>
          <p:cNvPr id="97" name="Google Shape;97;p17"/>
          <p:cNvPicPr preferRelativeResize="0"/>
          <p:nvPr/>
        </p:nvPicPr>
        <p:blipFill>
          <a:blip r:embed="rId3">
            <a:alphaModFix/>
          </a:blip>
          <a:stretch>
            <a:fillRect/>
          </a:stretch>
        </p:blipFill>
        <p:spPr>
          <a:xfrm>
            <a:off x="5240192" y="4820424"/>
            <a:ext cx="251106" cy="281749"/>
          </a:xfrm>
          <a:prstGeom prst="rect">
            <a:avLst/>
          </a:prstGeom>
          <a:noFill/>
          <a:ln>
            <a:noFill/>
          </a:ln>
        </p:spPr>
      </p:pic>
      <p:pic>
        <p:nvPicPr>
          <p:cNvPr id="98" name="Google Shape;98;p17"/>
          <p:cNvPicPr preferRelativeResize="0"/>
          <p:nvPr/>
        </p:nvPicPr>
        <p:blipFill>
          <a:blip r:embed="rId4">
            <a:alphaModFix/>
          </a:blip>
          <a:stretch>
            <a:fillRect/>
          </a:stretch>
        </p:blipFill>
        <p:spPr>
          <a:xfrm>
            <a:off x="4466137" y="4803250"/>
            <a:ext cx="173334" cy="288319"/>
          </a:xfrm>
          <a:prstGeom prst="rect">
            <a:avLst/>
          </a:prstGeom>
          <a:noFill/>
          <a:ln>
            <a:noFill/>
          </a:ln>
        </p:spPr>
      </p:pic>
      <p:pic>
        <p:nvPicPr>
          <p:cNvPr id="99" name="Google Shape;99;p17"/>
          <p:cNvPicPr preferRelativeResize="0"/>
          <p:nvPr/>
        </p:nvPicPr>
        <p:blipFill>
          <a:blip r:embed="rId5">
            <a:alphaModFix/>
          </a:blip>
          <a:stretch>
            <a:fillRect/>
          </a:stretch>
        </p:blipFill>
        <p:spPr>
          <a:xfrm>
            <a:off x="3566299" y="4845831"/>
            <a:ext cx="299116" cy="230927"/>
          </a:xfrm>
          <a:prstGeom prst="rect">
            <a:avLst/>
          </a:prstGeom>
          <a:noFill/>
          <a:ln>
            <a:noFill/>
          </a:ln>
        </p:spPr>
      </p:pic>
      <p:cxnSp>
        <p:nvCxnSpPr>
          <p:cNvPr id="100" name="Google Shape;100;p17"/>
          <p:cNvCxnSpPr/>
          <p:nvPr/>
        </p:nvCxnSpPr>
        <p:spPr>
          <a:xfrm>
            <a:off x="8703402" y="5312388"/>
            <a:ext cx="1250100" cy="0"/>
          </a:xfrm>
          <a:prstGeom prst="straightConnector1">
            <a:avLst/>
          </a:prstGeom>
          <a:noFill/>
          <a:ln cap="flat" cmpd="sng" w="9525">
            <a:solidFill>
              <a:srgbClr val="000000"/>
            </a:solidFill>
            <a:prstDash val="dot"/>
            <a:round/>
            <a:headEnd len="med" w="med" type="none"/>
            <a:tailEnd len="med" w="med" type="none"/>
          </a:ln>
        </p:spPr>
      </p:cxnSp>
      <p:sp>
        <p:nvSpPr>
          <p:cNvPr id="101" name="Google Shape;101;p17"/>
          <p:cNvSpPr txBox="1"/>
          <p:nvPr/>
        </p:nvSpPr>
        <p:spPr>
          <a:xfrm>
            <a:off x="8549655" y="5390625"/>
            <a:ext cx="15579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ANY</a:t>
            </a:r>
            <a:endParaRPr sz="1000">
              <a:latin typeface="Overpass"/>
              <a:ea typeface="Overpass"/>
              <a:cs typeface="Overpass"/>
              <a:sym typeface="Overpass"/>
            </a:endParaRPr>
          </a:p>
          <a:p>
            <a:pPr indent="0" lvl="0" marL="0" rtl="0" algn="ctr">
              <a:spcBef>
                <a:spcPts val="0"/>
              </a:spcBef>
              <a:spcAft>
                <a:spcPts val="0"/>
              </a:spcAft>
              <a:buNone/>
            </a:pPr>
            <a:r>
              <a:rPr lang="en" sz="1000">
                <a:latin typeface="Overpass"/>
                <a:ea typeface="Overpass"/>
                <a:cs typeface="Overpass"/>
                <a:sym typeface="Overpass"/>
              </a:rPr>
              <a:t>INFRASTRUCTURE</a:t>
            </a:r>
            <a:endParaRPr sz="1000">
              <a:latin typeface="Overpass"/>
              <a:ea typeface="Overpass"/>
              <a:cs typeface="Overpass"/>
              <a:sym typeface="Overpass"/>
            </a:endParaRPr>
          </a:p>
        </p:txBody>
      </p:sp>
      <p:sp>
        <p:nvSpPr>
          <p:cNvPr id="102" name="Google Shape;102;p17"/>
          <p:cNvSpPr/>
          <p:nvPr/>
        </p:nvSpPr>
        <p:spPr>
          <a:xfrm>
            <a:off x="3150029" y="4420657"/>
            <a:ext cx="5398200" cy="836100"/>
          </a:xfrm>
          <a:prstGeom prst="rect">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F3F3F3"/>
              </a:buClr>
              <a:buFont typeface="Proxima Nova"/>
              <a:buNone/>
            </a:pPr>
            <a:r>
              <a:rPr lang="en" sz="1600">
                <a:solidFill>
                  <a:srgbClr val="F3F3F3"/>
                </a:solidFill>
                <a:latin typeface="Overpass"/>
                <a:ea typeface="Overpass"/>
                <a:cs typeface="Overpass"/>
                <a:sym typeface="Overpass"/>
              </a:rPr>
              <a:t>OpenShift Container Platform</a:t>
            </a:r>
            <a:endParaRPr sz="1600">
              <a:solidFill>
                <a:srgbClr val="F3F3F3"/>
              </a:solidFill>
              <a:latin typeface="Overpass"/>
              <a:ea typeface="Overpass"/>
              <a:cs typeface="Overpass"/>
              <a:sym typeface="Overpass"/>
            </a:endParaRPr>
          </a:p>
          <a:p>
            <a:pPr indent="0" lvl="0" marL="0" rtl="0" algn="ctr">
              <a:spcBef>
                <a:spcPts val="0"/>
              </a:spcBef>
              <a:spcAft>
                <a:spcPts val="0"/>
              </a:spcAft>
              <a:buClr>
                <a:srgbClr val="F3F3F3"/>
              </a:buClr>
              <a:buFont typeface="Proxima Nova"/>
              <a:buNone/>
            </a:pPr>
            <a:r>
              <a:rPr lang="en">
                <a:solidFill>
                  <a:srgbClr val="F3F3F3"/>
                </a:solidFill>
                <a:latin typeface="Overpass"/>
                <a:ea typeface="Overpass"/>
                <a:cs typeface="Overpass"/>
                <a:sym typeface="Overpass"/>
              </a:rPr>
              <a:t>(Enterprise Kubernetes)</a:t>
            </a:r>
            <a:endParaRPr>
              <a:solidFill>
                <a:srgbClr val="F3F3F3"/>
              </a:solidFill>
              <a:latin typeface="Overpass"/>
              <a:ea typeface="Overpass"/>
              <a:cs typeface="Overpass"/>
              <a:sym typeface="Overpass"/>
            </a:endParaRPr>
          </a:p>
        </p:txBody>
      </p:sp>
      <p:pic>
        <p:nvPicPr>
          <p:cNvPr id="103" name="Google Shape;103;p17"/>
          <p:cNvPicPr preferRelativeResize="0"/>
          <p:nvPr/>
        </p:nvPicPr>
        <p:blipFill>
          <a:blip r:embed="rId6">
            <a:alphaModFix/>
          </a:blip>
          <a:stretch>
            <a:fillRect/>
          </a:stretch>
        </p:blipFill>
        <p:spPr>
          <a:xfrm>
            <a:off x="8913065" y="4183837"/>
            <a:ext cx="687330" cy="769954"/>
          </a:xfrm>
          <a:prstGeom prst="rect">
            <a:avLst/>
          </a:prstGeom>
          <a:noFill/>
          <a:ln>
            <a:noFill/>
          </a:ln>
        </p:spPr>
      </p:pic>
      <p:grpSp>
        <p:nvGrpSpPr>
          <p:cNvPr id="104" name="Google Shape;104;p17"/>
          <p:cNvGrpSpPr/>
          <p:nvPr/>
        </p:nvGrpSpPr>
        <p:grpSpPr>
          <a:xfrm>
            <a:off x="3150067" y="5308227"/>
            <a:ext cx="5398484" cy="665594"/>
            <a:chOff x="1554475" y="3704142"/>
            <a:chExt cx="5029800" cy="589700"/>
          </a:xfrm>
        </p:grpSpPr>
        <p:sp>
          <p:nvSpPr>
            <p:cNvPr id="105" name="Google Shape;105;p17"/>
            <p:cNvSpPr/>
            <p:nvPr/>
          </p:nvSpPr>
          <p:spPr>
            <a:xfrm>
              <a:off x="1554475" y="3704142"/>
              <a:ext cx="5029800" cy="5553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txBox="1"/>
            <p:nvPr/>
          </p:nvSpPr>
          <p:spPr>
            <a:xfrm>
              <a:off x="3872138" y="4011842"/>
              <a:ext cx="1085700" cy="2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rgbClr val="FFFFFF"/>
                  </a:solidFill>
                  <a:latin typeface="Overpass"/>
                  <a:ea typeface="Overpass"/>
                  <a:cs typeface="Overpass"/>
                  <a:sym typeface="Overpass"/>
                </a:rPr>
                <a:t>Amazon Web  Services</a:t>
              </a:r>
              <a:endParaRPr sz="600">
                <a:solidFill>
                  <a:srgbClr val="FFFFFF"/>
                </a:solidFill>
                <a:latin typeface="Overpass"/>
                <a:ea typeface="Overpass"/>
                <a:cs typeface="Overpass"/>
                <a:sym typeface="Overpass"/>
              </a:endParaRPr>
            </a:p>
          </p:txBody>
        </p:sp>
        <p:pic>
          <p:nvPicPr>
            <p:cNvPr id="107" name="Google Shape;107;p17"/>
            <p:cNvPicPr preferRelativeResize="0"/>
            <p:nvPr/>
          </p:nvPicPr>
          <p:blipFill>
            <a:blip r:embed="rId3">
              <a:alphaModFix/>
            </a:blip>
            <a:stretch>
              <a:fillRect/>
            </a:stretch>
          </p:blipFill>
          <p:spPr>
            <a:xfrm>
              <a:off x="5089275" y="3797683"/>
              <a:ext cx="233962" cy="249628"/>
            </a:xfrm>
            <a:prstGeom prst="rect">
              <a:avLst/>
            </a:prstGeom>
            <a:noFill/>
            <a:ln>
              <a:noFill/>
            </a:ln>
          </p:spPr>
        </p:pic>
        <p:sp>
          <p:nvSpPr>
            <p:cNvPr id="108" name="Google Shape;108;p17"/>
            <p:cNvSpPr txBox="1"/>
            <p:nvPr/>
          </p:nvSpPr>
          <p:spPr>
            <a:xfrm>
              <a:off x="4820293" y="4011833"/>
              <a:ext cx="774600" cy="2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rgbClr val="FFFFFF"/>
                  </a:solidFill>
                  <a:latin typeface="Overpass"/>
                  <a:ea typeface="Overpass"/>
                  <a:cs typeface="Overpass"/>
                  <a:sym typeface="Overpass"/>
                </a:rPr>
                <a:t>Microsoft Azure</a:t>
              </a:r>
              <a:endParaRPr sz="600">
                <a:solidFill>
                  <a:srgbClr val="FFFFFF"/>
                </a:solidFill>
                <a:latin typeface="Overpass"/>
                <a:ea typeface="Overpass"/>
                <a:cs typeface="Overpass"/>
                <a:sym typeface="Overpass"/>
              </a:endParaRPr>
            </a:p>
          </p:txBody>
        </p:sp>
        <p:pic>
          <p:nvPicPr>
            <p:cNvPr id="109" name="Google Shape;109;p17"/>
            <p:cNvPicPr preferRelativeResize="0"/>
            <p:nvPr/>
          </p:nvPicPr>
          <p:blipFill>
            <a:blip r:embed="rId3">
              <a:alphaModFix/>
            </a:blip>
            <a:stretch>
              <a:fillRect/>
            </a:stretch>
          </p:blipFill>
          <p:spPr>
            <a:xfrm>
              <a:off x="5882945" y="3797696"/>
              <a:ext cx="233962" cy="249628"/>
            </a:xfrm>
            <a:prstGeom prst="rect">
              <a:avLst/>
            </a:prstGeom>
            <a:noFill/>
            <a:ln>
              <a:noFill/>
            </a:ln>
          </p:spPr>
        </p:pic>
        <p:sp>
          <p:nvSpPr>
            <p:cNvPr id="110" name="Google Shape;110;p17"/>
            <p:cNvSpPr txBox="1"/>
            <p:nvPr/>
          </p:nvSpPr>
          <p:spPr>
            <a:xfrm>
              <a:off x="5628181" y="4011833"/>
              <a:ext cx="774600" cy="2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rgbClr val="FFFFFF"/>
                  </a:solidFill>
                  <a:latin typeface="Overpass"/>
                  <a:ea typeface="Overpass"/>
                  <a:cs typeface="Overpass"/>
                  <a:sym typeface="Overpass"/>
                </a:rPr>
                <a:t>Google Cloud</a:t>
              </a:r>
              <a:endParaRPr sz="600">
                <a:solidFill>
                  <a:srgbClr val="FFFFFF"/>
                </a:solidFill>
                <a:latin typeface="Overpass"/>
                <a:ea typeface="Overpass"/>
                <a:cs typeface="Overpass"/>
                <a:sym typeface="Overpass"/>
              </a:endParaRPr>
            </a:p>
          </p:txBody>
        </p:sp>
        <p:pic>
          <p:nvPicPr>
            <p:cNvPr id="111" name="Google Shape;111;p17"/>
            <p:cNvPicPr preferRelativeResize="0"/>
            <p:nvPr/>
          </p:nvPicPr>
          <p:blipFill>
            <a:blip r:embed="rId3">
              <a:alphaModFix/>
            </a:blip>
            <a:stretch>
              <a:fillRect/>
            </a:stretch>
          </p:blipFill>
          <p:spPr>
            <a:xfrm>
              <a:off x="4295605" y="3797683"/>
              <a:ext cx="233962" cy="249628"/>
            </a:xfrm>
            <a:prstGeom prst="rect">
              <a:avLst/>
            </a:prstGeom>
            <a:noFill/>
            <a:ln>
              <a:noFill/>
            </a:ln>
          </p:spPr>
        </p:pic>
        <p:pic>
          <p:nvPicPr>
            <p:cNvPr id="112" name="Google Shape;112;p17"/>
            <p:cNvPicPr preferRelativeResize="0"/>
            <p:nvPr/>
          </p:nvPicPr>
          <p:blipFill>
            <a:blip r:embed="rId3">
              <a:alphaModFix/>
            </a:blip>
            <a:stretch>
              <a:fillRect/>
            </a:stretch>
          </p:blipFill>
          <p:spPr>
            <a:xfrm>
              <a:off x="3501935" y="3797683"/>
              <a:ext cx="233962" cy="249628"/>
            </a:xfrm>
            <a:prstGeom prst="rect">
              <a:avLst/>
            </a:prstGeom>
            <a:noFill/>
            <a:ln>
              <a:noFill/>
            </a:ln>
          </p:spPr>
        </p:pic>
        <p:pic>
          <p:nvPicPr>
            <p:cNvPr id="113" name="Google Shape;113;p17"/>
            <p:cNvPicPr preferRelativeResize="0"/>
            <p:nvPr/>
          </p:nvPicPr>
          <p:blipFill>
            <a:blip r:embed="rId4">
              <a:alphaModFix/>
            </a:blip>
            <a:stretch>
              <a:fillRect/>
            </a:stretch>
          </p:blipFill>
          <p:spPr>
            <a:xfrm>
              <a:off x="2780727" y="3782467"/>
              <a:ext cx="161500" cy="255450"/>
            </a:xfrm>
            <a:prstGeom prst="rect">
              <a:avLst/>
            </a:prstGeom>
            <a:noFill/>
            <a:ln>
              <a:noFill/>
            </a:ln>
          </p:spPr>
        </p:pic>
        <p:pic>
          <p:nvPicPr>
            <p:cNvPr id="114" name="Google Shape;114;p17"/>
            <p:cNvPicPr preferRelativeResize="0"/>
            <p:nvPr/>
          </p:nvPicPr>
          <p:blipFill>
            <a:blip r:embed="rId5">
              <a:alphaModFix/>
            </a:blip>
            <a:stretch>
              <a:fillRect/>
            </a:stretch>
          </p:blipFill>
          <p:spPr>
            <a:xfrm>
              <a:off x="1942325" y="3820194"/>
              <a:ext cx="278695" cy="204600"/>
            </a:xfrm>
            <a:prstGeom prst="rect">
              <a:avLst/>
            </a:prstGeom>
            <a:noFill/>
            <a:ln>
              <a:noFill/>
            </a:ln>
          </p:spPr>
        </p:pic>
        <p:sp>
          <p:nvSpPr>
            <p:cNvPr id="115" name="Google Shape;115;p17"/>
            <p:cNvSpPr txBox="1"/>
            <p:nvPr/>
          </p:nvSpPr>
          <p:spPr>
            <a:xfrm>
              <a:off x="3155372" y="4011833"/>
              <a:ext cx="939900" cy="2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rgbClr val="FFFFFF"/>
                  </a:solidFill>
                  <a:latin typeface="Overpass"/>
                  <a:ea typeface="Overpass"/>
                  <a:cs typeface="Overpass"/>
                  <a:sym typeface="Overpass"/>
                </a:rPr>
                <a:t>OpenStack</a:t>
              </a:r>
              <a:endParaRPr sz="600">
                <a:solidFill>
                  <a:srgbClr val="FFFFFF"/>
                </a:solidFill>
                <a:latin typeface="Overpass"/>
                <a:ea typeface="Overpass"/>
                <a:cs typeface="Overpass"/>
                <a:sym typeface="Overpass"/>
              </a:endParaRPr>
            </a:p>
          </p:txBody>
        </p:sp>
        <p:sp>
          <p:nvSpPr>
            <p:cNvPr id="116" name="Google Shape;116;p17"/>
            <p:cNvSpPr txBox="1"/>
            <p:nvPr/>
          </p:nvSpPr>
          <p:spPr>
            <a:xfrm>
              <a:off x="2448077" y="4011833"/>
              <a:ext cx="939900" cy="2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rgbClr val="FFFFFF"/>
                  </a:solidFill>
                  <a:latin typeface="Overpass"/>
                  <a:ea typeface="Overpass"/>
                  <a:cs typeface="Overpass"/>
                  <a:sym typeface="Overpass"/>
                </a:rPr>
                <a:t>Datacenter</a:t>
              </a:r>
              <a:endParaRPr sz="600">
                <a:solidFill>
                  <a:srgbClr val="FFFFFF"/>
                </a:solidFill>
                <a:latin typeface="Overpass"/>
                <a:ea typeface="Overpass"/>
                <a:cs typeface="Overpass"/>
                <a:sym typeface="Overpass"/>
              </a:endParaRPr>
            </a:p>
          </p:txBody>
        </p:sp>
        <p:sp>
          <p:nvSpPr>
            <p:cNvPr id="117" name="Google Shape;117;p17"/>
            <p:cNvSpPr txBox="1"/>
            <p:nvPr/>
          </p:nvSpPr>
          <p:spPr>
            <a:xfrm>
              <a:off x="1611726" y="4011833"/>
              <a:ext cx="939900" cy="2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rgbClr val="FFFFFF"/>
                  </a:solidFill>
                  <a:latin typeface="Overpass"/>
                  <a:ea typeface="Overpass"/>
                  <a:cs typeface="Overpass"/>
                  <a:sym typeface="Overpass"/>
                </a:rPr>
                <a:t>Laptop</a:t>
              </a:r>
              <a:endParaRPr sz="600">
                <a:solidFill>
                  <a:srgbClr val="FFFFFF"/>
                </a:solidFill>
                <a:latin typeface="Overpass"/>
                <a:ea typeface="Overpass"/>
                <a:cs typeface="Overpass"/>
                <a:sym typeface="Overpass"/>
              </a:endParaRPr>
            </a:p>
          </p:txBody>
        </p:sp>
      </p:grpSp>
      <p:sp>
        <p:nvSpPr>
          <p:cNvPr id="118" name="Google Shape;118;p17"/>
          <p:cNvSpPr/>
          <p:nvPr/>
        </p:nvSpPr>
        <p:spPr>
          <a:xfrm>
            <a:off x="3150029" y="3795132"/>
            <a:ext cx="5398200" cy="5886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F3F3F3"/>
              </a:buClr>
              <a:buFont typeface="Proxima Nova"/>
              <a:buNone/>
            </a:pPr>
            <a:r>
              <a:rPr lang="en" sz="1600">
                <a:solidFill>
                  <a:srgbClr val="F3F3F3"/>
                </a:solidFill>
                <a:latin typeface="Overpass"/>
                <a:ea typeface="Overpass"/>
                <a:cs typeface="Overpass"/>
                <a:sym typeface="Overpass"/>
              </a:rPr>
              <a:t>OpenShift Service Mesh</a:t>
            </a:r>
            <a:br>
              <a:rPr lang="en" sz="1600">
                <a:solidFill>
                  <a:srgbClr val="F3F3F3"/>
                </a:solidFill>
                <a:latin typeface="Overpass"/>
                <a:ea typeface="Overpass"/>
                <a:cs typeface="Overpass"/>
                <a:sym typeface="Overpass"/>
              </a:rPr>
            </a:br>
            <a:r>
              <a:rPr lang="en">
                <a:solidFill>
                  <a:srgbClr val="F3F3F3"/>
                </a:solidFill>
                <a:latin typeface="Overpass"/>
                <a:ea typeface="Overpass"/>
                <a:cs typeface="Overpass"/>
                <a:sym typeface="Overpass"/>
              </a:rPr>
              <a:t>(Istio + Jaeger + Kiali+Adapter for API Management)</a:t>
            </a:r>
            <a:endParaRPr>
              <a:solidFill>
                <a:srgbClr val="F3F3F3"/>
              </a:solidFill>
              <a:latin typeface="Overpass"/>
              <a:ea typeface="Overpass"/>
              <a:cs typeface="Overpass"/>
              <a:sym typeface="Overpass"/>
            </a:endParaRPr>
          </a:p>
        </p:txBody>
      </p:sp>
      <p:cxnSp>
        <p:nvCxnSpPr>
          <p:cNvPr id="119" name="Google Shape;119;p17"/>
          <p:cNvCxnSpPr/>
          <p:nvPr/>
        </p:nvCxnSpPr>
        <p:spPr>
          <a:xfrm>
            <a:off x="8703402" y="3764301"/>
            <a:ext cx="1250100" cy="0"/>
          </a:xfrm>
          <a:prstGeom prst="straightConnector1">
            <a:avLst/>
          </a:prstGeom>
          <a:noFill/>
          <a:ln cap="flat" cmpd="sng" w="9525">
            <a:solidFill>
              <a:srgbClr val="000000"/>
            </a:solidFill>
            <a:prstDash val="dot"/>
            <a:round/>
            <a:headEnd len="med" w="med" type="none"/>
            <a:tailEnd len="med" w="med" type="none"/>
          </a:ln>
        </p:spPr>
      </p:cxnSp>
      <p:sp>
        <p:nvSpPr>
          <p:cNvPr id="120" name="Google Shape;120;p17"/>
          <p:cNvSpPr txBox="1"/>
          <p:nvPr/>
        </p:nvSpPr>
        <p:spPr>
          <a:xfrm>
            <a:off x="8549655" y="2380456"/>
            <a:ext cx="15579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ANY</a:t>
            </a:r>
            <a:endParaRPr sz="1000">
              <a:latin typeface="Overpass"/>
              <a:ea typeface="Overpass"/>
              <a:cs typeface="Overpass"/>
              <a:sym typeface="Overpass"/>
            </a:endParaRPr>
          </a:p>
          <a:p>
            <a:pPr indent="0" lvl="0" marL="0" rtl="0" algn="ctr">
              <a:spcBef>
                <a:spcPts val="0"/>
              </a:spcBef>
              <a:spcAft>
                <a:spcPts val="0"/>
              </a:spcAft>
              <a:buNone/>
            </a:pPr>
            <a:r>
              <a:rPr lang="en" sz="1000">
                <a:latin typeface="Overpass"/>
                <a:ea typeface="Overpass"/>
                <a:cs typeface="Overpass"/>
                <a:sym typeface="Overpass"/>
              </a:rPr>
              <a:t>APPLICATION</a:t>
            </a:r>
            <a:endParaRPr sz="1000">
              <a:latin typeface="Overpass"/>
              <a:ea typeface="Overpass"/>
              <a:cs typeface="Overpass"/>
              <a:sym typeface="Overpass"/>
            </a:endParaRPr>
          </a:p>
        </p:txBody>
      </p:sp>
      <p:sp>
        <p:nvSpPr>
          <p:cNvPr id="121" name="Google Shape;121;p17"/>
          <p:cNvSpPr/>
          <p:nvPr/>
        </p:nvSpPr>
        <p:spPr>
          <a:xfrm>
            <a:off x="7467176" y="2345173"/>
            <a:ext cx="888600" cy="709500"/>
          </a:xfrm>
          <a:prstGeom prst="rect">
            <a:avLst/>
          </a:prstGeom>
          <a:solidFill>
            <a:srgbClr val="134F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Service</a:t>
            </a:r>
            <a:endParaRPr sz="800">
              <a:solidFill>
                <a:srgbClr val="FFFFFF"/>
              </a:solidFill>
              <a:latin typeface="Overpass"/>
              <a:ea typeface="Overpass"/>
              <a:cs typeface="Overpass"/>
              <a:sym typeface="Overpass"/>
            </a:endParaRPr>
          </a:p>
          <a:p>
            <a:pPr indent="0" lvl="0" marL="0" rtl="0" algn="ctr">
              <a:spcBef>
                <a:spcPts val="0"/>
              </a:spcBef>
              <a:spcAft>
                <a:spcPts val="0"/>
              </a:spcAft>
              <a:buNone/>
            </a:pPr>
            <a:r>
              <a:t/>
            </a:r>
            <a:endParaRPr sz="700">
              <a:solidFill>
                <a:srgbClr val="FFFFFF"/>
              </a:solidFill>
              <a:latin typeface="Overpass"/>
              <a:ea typeface="Overpass"/>
              <a:cs typeface="Overpass"/>
              <a:sym typeface="Overpass"/>
            </a:endParaRPr>
          </a:p>
          <a:p>
            <a:pPr indent="0" lvl="0" marL="0" rtl="0" algn="ctr">
              <a:spcBef>
                <a:spcPts val="0"/>
              </a:spcBef>
              <a:spcAft>
                <a:spcPts val="0"/>
              </a:spcAft>
              <a:buNone/>
            </a:pPr>
            <a:r>
              <a:rPr lang="en" sz="700">
                <a:solidFill>
                  <a:srgbClr val="A2C4C9"/>
                </a:solidFill>
                <a:latin typeface="Overpass"/>
                <a:ea typeface="Overpass"/>
                <a:cs typeface="Overpass"/>
                <a:sym typeface="Overpass"/>
              </a:rPr>
              <a:t>CONTAINER</a:t>
            </a:r>
            <a:endParaRPr sz="700">
              <a:solidFill>
                <a:srgbClr val="A2C4C9"/>
              </a:solidFill>
              <a:latin typeface="Overpass"/>
              <a:ea typeface="Overpass"/>
              <a:cs typeface="Overpass"/>
              <a:sym typeface="Overpass"/>
            </a:endParaRPr>
          </a:p>
        </p:txBody>
      </p:sp>
      <p:sp>
        <p:nvSpPr>
          <p:cNvPr id="122" name="Google Shape;122;p17"/>
          <p:cNvSpPr/>
          <p:nvPr/>
        </p:nvSpPr>
        <p:spPr>
          <a:xfrm>
            <a:off x="6444881" y="2345173"/>
            <a:ext cx="888600" cy="709500"/>
          </a:xfrm>
          <a:prstGeom prst="rect">
            <a:avLst/>
          </a:prstGeom>
          <a:solidFill>
            <a:srgbClr val="134F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Service</a:t>
            </a:r>
            <a:endParaRPr sz="800">
              <a:solidFill>
                <a:srgbClr val="FFFFFF"/>
              </a:solidFill>
              <a:latin typeface="Overpass"/>
              <a:ea typeface="Overpass"/>
              <a:cs typeface="Overpass"/>
              <a:sym typeface="Overpass"/>
            </a:endParaRPr>
          </a:p>
          <a:p>
            <a:pPr indent="0" lvl="0" marL="0" rtl="0" algn="ctr">
              <a:spcBef>
                <a:spcPts val="0"/>
              </a:spcBef>
              <a:spcAft>
                <a:spcPts val="0"/>
              </a:spcAft>
              <a:buNone/>
            </a:pPr>
            <a:r>
              <a:t/>
            </a:r>
            <a:endParaRPr sz="700">
              <a:solidFill>
                <a:srgbClr val="FFFFFF"/>
              </a:solidFill>
              <a:latin typeface="Overpass"/>
              <a:ea typeface="Overpass"/>
              <a:cs typeface="Overpass"/>
              <a:sym typeface="Overpass"/>
            </a:endParaRPr>
          </a:p>
          <a:p>
            <a:pPr indent="0" lvl="0" marL="0" rtl="0" algn="ctr">
              <a:spcBef>
                <a:spcPts val="0"/>
              </a:spcBef>
              <a:spcAft>
                <a:spcPts val="0"/>
              </a:spcAft>
              <a:buNone/>
            </a:pPr>
            <a:r>
              <a:rPr lang="en" sz="700">
                <a:solidFill>
                  <a:srgbClr val="A2C4C9"/>
                </a:solidFill>
                <a:latin typeface="Overpass"/>
                <a:ea typeface="Overpass"/>
                <a:cs typeface="Overpass"/>
                <a:sym typeface="Overpass"/>
              </a:rPr>
              <a:t>CONTAINER</a:t>
            </a:r>
            <a:endParaRPr sz="700">
              <a:solidFill>
                <a:srgbClr val="A2C4C9"/>
              </a:solidFill>
              <a:latin typeface="Overpass"/>
              <a:ea typeface="Overpass"/>
              <a:cs typeface="Overpass"/>
              <a:sym typeface="Overpass"/>
            </a:endParaRPr>
          </a:p>
        </p:txBody>
      </p:sp>
      <p:sp>
        <p:nvSpPr>
          <p:cNvPr id="123" name="Google Shape;123;p17"/>
          <p:cNvSpPr/>
          <p:nvPr/>
        </p:nvSpPr>
        <p:spPr>
          <a:xfrm>
            <a:off x="5422585" y="2345173"/>
            <a:ext cx="888600" cy="709500"/>
          </a:xfrm>
          <a:prstGeom prst="rect">
            <a:avLst/>
          </a:prstGeom>
          <a:solidFill>
            <a:srgbClr val="134F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Service</a:t>
            </a:r>
            <a:endParaRPr sz="800">
              <a:solidFill>
                <a:srgbClr val="FFFFFF"/>
              </a:solidFill>
              <a:latin typeface="Overpass"/>
              <a:ea typeface="Overpass"/>
              <a:cs typeface="Overpass"/>
              <a:sym typeface="Overpass"/>
            </a:endParaRPr>
          </a:p>
          <a:p>
            <a:pPr indent="0" lvl="0" marL="0" rtl="0" algn="ctr">
              <a:spcBef>
                <a:spcPts val="0"/>
              </a:spcBef>
              <a:spcAft>
                <a:spcPts val="0"/>
              </a:spcAft>
              <a:buNone/>
            </a:pPr>
            <a:r>
              <a:t/>
            </a:r>
            <a:endParaRPr sz="700">
              <a:solidFill>
                <a:srgbClr val="FFFFFF"/>
              </a:solidFill>
              <a:latin typeface="Overpass"/>
              <a:ea typeface="Overpass"/>
              <a:cs typeface="Overpass"/>
              <a:sym typeface="Overpass"/>
            </a:endParaRPr>
          </a:p>
          <a:p>
            <a:pPr indent="0" lvl="0" marL="0" rtl="0" algn="ctr">
              <a:spcBef>
                <a:spcPts val="0"/>
              </a:spcBef>
              <a:spcAft>
                <a:spcPts val="0"/>
              </a:spcAft>
              <a:buNone/>
            </a:pPr>
            <a:r>
              <a:rPr lang="en" sz="700">
                <a:solidFill>
                  <a:srgbClr val="A2C4C9"/>
                </a:solidFill>
                <a:latin typeface="Overpass"/>
                <a:ea typeface="Overpass"/>
                <a:cs typeface="Overpass"/>
                <a:sym typeface="Overpass"/>
              </a:rPr>
              <a:t>CONTAINER</a:t>
            </a:r>
            <a:endParaRPr sz="700">
              <a:solidFill>
                <a:srgbClr val="A2C4C9"/>
              </a:solidFill>
              <a:latin typeface="Overpass"/>
              <a:ea typeface="Overpass"/>
              <a:cs typeface="Overpass"/>
              <a:sym typeface="Overpass"/>
            </a:endParaRPr>
          </a:p>
        </p:txBody>
      </p:sp>
      <p:sp>
        <p:nvSpPr>
          <p:cNvPr id="124" name="Google Shape;124;p17"/>
          <p:cNvSpPr/>
          <p:nvPr/>
        </p:nvSpPr>
        <p:spPr>
          <a:xfrm>
            <a:off x="4400290" y="2345173"/>
            <a:ext cx="888600" cy="709500"/>
          </a:xfrm>
          <a:prstGeom prst="rect">
            <a:avLst/>
          </a:prstGeom>
          <a:solidFill>
            <a:srgbClr val="134F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Service</a:t>
            </a:r>
            <a:br>
              <a:rPr lang="en" sz="700">
                <a:solidFill>
                  <a:srgbClr val="FFFFFF"/>
                </a:solidFill>
                <a:latin typeface="Overpass"/>
                <a:ea typeface="Overpass"/>
                <a:cs typeface="Overpass"/>
                <a:sym typeface="Overpass"/>
              </a:rPr>
            </a:br>
            <a:endParaRPr sz="700">
              <a:solidFill>
                <a:srgbClr val="FFFFFF"/>
              </a:solidFill>
              <a:latin typeface="Overpass"/>
              <a:ea typeface="Overpass"/>
              <a:cs typeface="Overpass"/>
              <a:sym typeface="Overpass"/>
            </a:endParaRPr>
          </a:p>
          <a:p>
            <a:pPr indent="0" lvl="0" marL="0" rtl="0" algn="ctr">
              <a:spcBef>
                <a:spcPts val="0"/>
              </a:spcBef>
              <a:spcAft>
                <a:spcPts val="0"/>
              </a:spcAft>
              <a:buNone/>
            </a:pPr>
            <a:r>
              <a:rPr lang="en" sz="700">
                <a:solidFill>
                  <a:srgbClr val="A2C4C9"/>
                </a:solidFill>
                <a:latin typeface="Overpass"/>
                <a:ea typeface="Overpass"/>
                <a:cs typeface="Overpass"/>
                <a:sym typeface="Overpass"/>
              </a:rPr>
              <a:t>CONTAINER</a:t>
            </a:r>
            <a:endParaRPr sz="700">
              <a:solidFill>
                <a:srgbClr val="A2C4C9"/>
              </a:solidFill>
              <a:latin typeface="Overpass"/>
              <a:ea typeface="Overpass"/>
              <a:cs typeface="Overpass"/>
              <a:sym typeface="Overpass"/>
            </a:endParaRPr>
          </a:p>
        </p:txBody>
      </p:sp>
      <p:sp>
        <p:nvSpPr>
          <p:cNvPr id="125" name="Google Shape;125;p17"/>
          <p:cNvSpPr/>
          <p:nvPr/>
        </p:nvSpPr>
        <p:spPr>
          <a:xfrm>
            <a:off x="3377994" y="2345173"/>
            <a:ext cx="888600" cy="709500"/>
          </a:xfrm>
          <a:prstGeom prst="rect">
            <a:avLst/>
          </a:prstGeom>
          <a:solidFill>
            <a:srgbClr val="134F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Service</a:t>
            </a:r>
            <a:br>
              <a:rPr lang="en" sz="700">
                <a:solidFill>
                  <a:srgbClr val="FFFFFF"/>
                </a:solidFill>
                <a:latin typeface="Overpass"/>
                <a:ea typeface="Overpass"/>
                <a:cs typeface="Overpass"/>
                <a:sym typeface="Overpass"/>
              </a:rPr>
            </a:br>
            <a:endParaRPr sz="700">
              <a:solidFill>
                <a:srgbClr val="FFFFFF"/>
              </a:solidFill>
              <a:latin typeface="Overpass"/>
              <a:ea typeface="Overpass"/>
              <a:cs typeface="Overpass"/>
              <a:sym typeface="Overpass"/>
            </a:endParaRPr>
          </a:p>
          <a:p>
            <a:pPr indent="0" lvl="0" marL="0" rtl="0" algn="ctr">
              <a:spcBef>
                <a:spcPts val="0"/>
              </a:spcBef>
              <a:spcAft>
                <a:spcPts val="0"/>
              </a:spcAft>
              <a:buNone/>
            </a:pPr>
            <a:r>
              <a:rPr lang="en" sz="700">
                <a:solidFill>
                  <a:srgbClr val="A2C4C9"/>
                </a:solidFill>
                <a:latin typeface="Overpass"/>
                <a:ea typeface="Overpass"/>
                <a:cs typeface="Overpass"/>
                <a:sym typeface="Overpass"/>
              </a:rPr>
              <a:t>CONTAINER</a:t>
            </a:r>
            <a:endParaRPr sz="700">
              <a:solidFill>
                <a:srgbClr val="A2C4C9"/>
              </a:solidFill>
              <a:latin typeface="Overpass"/>
              <a:ea typeface="Overpass"/>
              <a:cs typeface="Overpass"/>
              <a:sym typeface="Overpass"/>
            </a:endParaRPr>
          </a:p>
        </p:txBody>
      </p:sp>
      <p:sp>
        <p:nvSpPr>
          <p:cNvPr id="126" name="Google Shape;126;p17"/>
          <p:cNvSpPr/>
          <p:nvPr/>
        </p:nvSpPr>
        <p:spPr>
          <a:xfrm>
            <a:off x="3167577" y="3166236"/>
            <a:ext cx="5398200" cy="588600"/>
          </a:xfrm>
          <a:prstGeom prst="rect">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F3F3F3"/>
              </a:buClr>
              <a:buFont typeface="Proxima Nova"/>
              <a:buNone/>
            </a:pPr>
            <a:r>
              <a:rPr lang="en" sz="1600">
                <a:solidFill>
                  <a:srgbClr val="F3F3F3"/>
                </a:solidFill>
                <a:latin typeface="Overpass"/>
                <a:ea typeface="Overpass"/>
                <a:cs typeface="Overpass"/>
                <a:sym typeface="Overpass"/>
              </a:rPr>
              <a:t>API Management</a:t>
            </a:r>
            <a:endParaRPr sz="1600">
              <a:solidFill>
                <a:srgbClr val="F3F3F3"/>
              </a:solidFill>
              <a:latin typeface="Overpass"/>
              <a:ea typeface="Overpass"/>
              <a:cs typeface="Overpass"/>
              <a:sym typeface="Overpass"/>
            </a:endParaRPr>
          </a:p>
          <a:p>
            <a:pPr indent="0" lvl="0" marL="0" rtl="0" algn="ctr">
              <a:spcBef>
                <a:spcPts val="0"/>
              </a:spcBef>
              <a:spcAft>
                <a:spcPts val="0"/>
              </a:spcAft>
              <a:buClr>
                <a:srgbClr val="F3F3F3"/>
              </a:buClr>
              <a:buFont typeface="Proxima Nova"/>
              <a:buNone/>
            </a:pPr>
            <a:r>
              <a:rPr lang="en" sz="1200">
                <a:solidFill>
                  <a:srgbClr val="F3F3F3"/>
                </a:solidFill>
                <a:latin typeface="Overpass"/>
                <a:ea typeface="Overpass"/>
                <a:cs typeface="Overpass"/>
                <a:sym typeface="Overpass"/>
              </a:rPr>
              <a:t>Monetization | Dev Portal | Analytics | Authentication | Authorization</a:t>
            </a:r>
            <a:endParaRPr sz="1200">
              <a:solidFill>
                <a:srgbClr val="F3F3F3"/>
              </a:solidFill>
              <a:latin typeface="Overpass"/>
              <a:ea typeface="Overpass"/>
              <a:cs typeface="Overpass"/>
              <a:sym typeface="Overpass"/>
            </a:endParaRPr>
          </a:p>
        </p:txBody>
      </p:sp>
      <p:cxnSp>
        <p:nvCxnSpPr>
          <p:cNvPr id="127" name="Google Shape;127;p17"/>
          <p:cNvCxnSpPr/>
          <p:nvPr/>
        </p:nvCxnSpPr>
        <p:spPr>
          <a:xfrm rot="10800000">
            <a:off x="2033354" y="2994383"/>
            <a:ext cx="664800" cy="0"/>
          </a:xfrm>
          <a:prstGeom prst="straightConnector1">
            <a:avLst/>
          </a:prstGeom>
          <a:noFill/>
          <a:ln cap="flat" cmpd="sng" w="9525">
            <a:solidFill>
              <a:srgbClr val="595959"/>
            </a:solidFill>
            <a:prstDash val="dot"/>
            <a:round/>
            <a:headEnd len="med" w="med" type="none"/>
            <a:tailEnd len="med" w="med" type="none"/>
          </a:ln>
        </p:spPr>
      </p:cxnSp>
      <p:cxnSp>
        <p:nvCxnSpPr>
          <p:cNvPr id="128" name="Google Shape;128;p17"/>
          <p:cNvCxnSpPr/>
          <p:nvPr/>
        </p:nvCxnSpPr>
        <p:spPr>
          <a:xfrm>
            <a:off x="8703402" y="3076263"/>
            <a:ext cx="1250100" cy="0"/>
          </a:xfrm>
          <a:prstGeom prst="straightConnector1">
            <a:avLst/>
          </a:prstGeom>
          <a:noFill/>
          <a:ln cap="flat" cmpd="sng" w="9525">
            <a:solidFill>
              <a:srgbClr val="000000"/>
            </a:solidFill>
            <a:prstDash val="dot"/>
            <a:round/>
            <a:headEnd len="med" w="med" type="none"/>
            <a:tailEnd len="med" w="med" type="none"/>
          </a:ln>
        </p:spPr>
      </p:cxnSp>
      <p:sp>
        <p:nvSpPr>
          <p:cNvPr id="129" name="Google Shape;129;p17"/>
          <p:cNvSpPr txBox="1"/>
          <p:nvPr/>
        </p:nvSpPr>
        <p:spPr>
          <a:xfrm>
            <a:off x="1805336" y="3204020"/>
            <a:ext cx="1082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666666"/>
                </a:solidFill>
                <a:latin typeface="Overpass"/>
                <a:ea typeface="Overpass"/>
                <a:cs typeface="Overpass"/>
                <a:sym typeface="Overpass"/>
              </a:rPr>
              <a:t>API BUSINESS</a:t>
            </a:r>
            <a:endParaRPr sz="900">
              <a:solidFill>
                <a:srgbClr val="666666"/>
              </a:solidFill>
              <a:latin typeface="Overpass"/>
              <a:ea typeface="Overpass"/>
              <a:cs typeface="Overpass"/>
              <a:sym typeface="Overpass"/>
            </a:endParaRPr>
          </a:p>
        </p:txBody>
      </p:sp>
      <p:pic>
        <p:nvPicPr>
          <p:cNvPr id="130" name="Google Shape;130;p17"/>
          <p:cNvPicPr preferRelativeResize="0"/>
          <p:nvPr/>
        </p:nvPicPr>
        <p:blipFill>
          <a:blip r:embed="rId7">
            <a:alphaModFix/>
          </a:blip>
          <a:stretch>
            <a:fillRect/>
          </a:stretch>
        </p:blipFill>
        <p:spPr>
          <a:xfrm>
            <a:off x="8764197" y="3221953"/>
            <a:ext cx="1250260" cy="396670"/>
          </a:xfrm>
          <a:prstGeom prst="rect">
            <a:avLst/>
          </a:prstGeom>
          <a:noFill/>
          <a:ln>
            <a:noFill/>
          </a:ln>
        </p:spPr>
      </p:pic>
      <p:sp>
        <p:nvSpPr>
          <p:cNvPr id="131" name="Google Shape;131;p17"/>
          <p:cNvSpPr txBox="1"/>
          <p:nvPr/>
        </p:nvSpPr>
        <p:spPr>
          <a:xfrm rot="5400000">
            <a:off x="-123863" y="2573475"/>
            <a:ext cx="4049400" cy="670800"/>
          </a:xfrm>
          <a:prstGeom prst="rect">
            <a:avLst/>
          </a:prstGeom>
          <a:noFill/>
          <a:ln>
            <a:noFill/>
          </a:ln>
        </p:spPr>
        <p:txBody>
          <a:bodyPr anchorCtr="0" anchor="ctr" bIns="68575" lIns="377175" spcFirstLastPara="1" rIns="68575" wrap="square" tIns="68575">
            <a:normAutofit/>
          </a:bodyPr>
          <a:lstStyle/>
          <a:p>
            <a:pPr indent="0" lvl="0" marL="0" rtl="0" algn="l">
              <a:spcBef>
                <a:spcPts val="0"/>
              </a:spcBef>
              <a:spcAft>
                <a:spcPts val="0"/>
              </a:spcAft>
              <a:buNone/>
            </a:pPr>
            <a:r>
              <a:rPr lang="en" sz="800">
                <a:solidFill>
                  <a:srgbClr val="FFFFFF"/>
                </a:solidFill>
                <a:latin typeface="Red Hat Text"/>
                <a:ea typeface="Red Hat Text"/>
                <a:cs typeface="Red Hat Text"/>
                <a:sym typeface="Red Hat Text"/>
              </a:rPr>
              <a:t>API vs Service Mesh</a:t>
            </a:r>
            <a:endParaRPr sz="800">
              <a:solidFill>
                <a:srgbClr val="FFFFFF"/>
              </a:solidFill>
              <a:latin typeface="Red Hat Text"/>
              <a:ea typeface="Red Hat Text"/>
              <a:cs typeface="Red Hat Text"/>
              <a:sym typeface="Red Hat Tex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37" name="Google Shape;137;p18"/>
          <p:cNvSpPr txBox="1"/>
          <p:nvPr/>
        </p:nvSpPr>
        <p:spPr>
          <a:xfrm>
            <a:off x="1618669" y="1669223"/>
            <a:ext cx="8255700" cy="581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EE0000"/>
                </a:solidFill>
              </a:rPr>
              <a:t>Connect, Secure, Control and Observe Services on OpenShift</a:t>
            </a:r>
            <a:endParaRPr sz="1800">
              <a:solidFill>
                <a:srgbClr val="EE0000"/>
              </a:solidFill>
            </a:endParaRPr>
          </a:p>
        </p:txBody>
      </p:sp>
      <p:sp>
        <p:nvSpPr>
          <p:cNvPr id="138" name="Google Shape;138;p18"/>
          <p:cNvSpPr txBox="1"/>
          <p:nvPr/>
        </p:nvSpPr>
        <p:spPr>
          <a:xfrm>
            <a:off x="1547075" y="2390171"/>
            <a:ext cx="3681600" cy="3547800"/>
          </a:xfrm>
          <a:prstGeom prst="rect">
            <a:avLst/>
          </a:prstGeom>
          <a:noFill/>
          <a:ln>
            <a:noFill/>
          </a:ln>
        </p:spPr>
        <p:txBody>
          <a:bodyPr anchorCtr="0" anchor="t" bIns="0" lIns="0" spcFirstLastPara="1" rIns="0" wrap="square" tIns="0">
            <a:noAutofit/>
          </a:bodyPr>
          <a:lstStyle/>
          <a:p>
            <a:pPr indent="-247650" lvl="0" marL="342900" rtl="0" algn="l">
              <a:lnSpc>
                <a:spcPct val="115000"/>
              </a:lnSpc>
              <a:spcBef>
                <a:spcPts val="800"/>
              </a:spcBef>
              <a:spcAft>
                <a:spcPts val="0"/>
              </a:spcAft>
              <a:buClr>
                <a:srgbClr val="EE0000"/>
              </a:buClr>
              <a:buSzPts val="1300"/>
              <a:buFont typeface="Overpass"/>
              <a:buChar char="●"/>
            </a:pPr>
            <a:r>
              <a:rPr lang="en" sz="1300">
                <a:latin typeface="Overpass"/>
                <a:ea typeface="Overpass"/>
                <a:cs typeface="Overpass"/>
                <a:sym typeface="Overpass"/>
              </a:rPr>
              <a:t>A software  infrastructure layer between Kubernetes and your services for managing communications.</a:t>
            </a:r>
            <a:endParaRPr sz="1300">
              <a:latin typeface="Overpass"/>
              <a:ea typeface="Overpass"/>
              <a:cs typeface="Overpass"/>
              <a:sym typeface="Overpass"/>
            </a:endParaRPr>
          </a:p>
          <a:p>
            <a:pPr indent="-247650" lvl="0" marL="342900" rtl="0" algn="l">
              <a:lnSpc>
                <a:spcPct val="115000"/>
              </a:lnSpc>
              <a:spcBef>
                <a:spcPts val="1000"/>
              </a:spcBef>
              <a:spcAft>
                <a:spcPts val="0"/>
              </a:spcAft>
              <a:buClr>
                <a:srgbClr val="EE0000"/>
              </a:buClr>
              <a:buSzPts val="1300"/>
              <a:buFont typeface="Overpass"/>
              <a:buChar char="●"/>
            </a:pPr>
            <a:r>
              <a:rPr b="1" lang="en" sz="1300">
                <a:latin typeface="Overpass"/>
                <a:ea typeface="Overpass"/>
                <a:cs typeface="Overpass"/>
                <a:sym typeface="Overpass"/>
              </a:rPr>
              <a:t>Handles common “microservice” challenges, so that developers don’t have to:</a:t>
            </a:r>
            <a:endParaRPr b="1" sz="1300">
              <a:latin typeface="Overpass"/>
              <a:ea typeface="Overpass"/>
              <a:cs typeface="Overpass"/>
              <a:sym typeface="Overpass"/>
            </a:endParaRPr>
          </a:p>
          <a:p>
            <a:pPr indent="-247650" lvl="1" marL="685800" rtl="0" algn="l">
              <a:lnSpc>
                <a:spcPct val="115000"/>
              </a:lnSpc>
              <a:spcBef>
                <a:spcPts val="1000"/>
              </a:spcBef>
              <a:spcAft>
                <a:spcPts val="0"/>
              </a:spcAft>
              <a:buSzPts val="1300"/>
              <a:buFont typeface="Overpass"/>
              <a:buChar char="○"/>
            </a:pPr>
            <a:r>
              <a:rPr lang="en" sz="1300">
                <a:latin typeface="Overpass"/>
                <a:ea typeface="Overpass"/>
                <a:cs typeface="Overpass"/>
                <a:sym typeface="Overpass"/>
              </a:rPr>
              <a:t>Security</a:t>
            </a:r>
            <a:endParaRPr sz="1300">
              <a:latin typeface="Overpass"/>
              <a:ea typeface="Overpass"/>
              <a:cs typeface="Overpass"/>
              <a:sym typeface="Overpass"/>
            </a:endParaRPr>
          </a:p>
          <a:p>
            <a:pPr indent="-247650" lvl="1" marL="685800" rtl="0" algn="l">
              <a:lnSpc>
                <a:spcPct val="115000"/>
              </a:lnSpc>
              <a:spcBef>
                <a:spcPts val="1000"/>
              </a:spcBef>
              <a:spcAft>
                <a:spcPts val="0"/>
              </a:spcAft>
              <a:buSzPts val="1300"/>
              <a:buFont typeface="Overpass"/>
              <a:buChar char="○"/>
            </a:pPr>
            <a:r>
              <a:rPr lang="en" sz="1300">
                <a:latin typeface="Overpass"/>
                <a:ea typeface="Overpass"/>
                <a:cs typeface="Overpass"/>
                <a:sym typeface="Overpass"/>
              </a:rPr>
              <a:t>Monitoring &amp; Observability</a:t>
            </a:r>
            <a:endParaRPr sz="1300">
              <a:latin typeface="Overpass"/>
              <a:ea typeface="Overpass"/>
              <a:cs typeface="Overpass"/>
              <a:sym typeface="Overpass"/>
            </a:endParaRPr>
          </a:p>
          <a:p>
            <a:pPr indent="-247650" lvl="1" marL="685800" rtl="0" algn="l">
              <a:lnSpc>
                <a:spcPct val="115000"/>
              </a:lnSpc>
              <a:spcBef>
                <a:spcPts val="1000"/>
              </a:spcBef>
              <a:spcAft>
                <a:spcPts val="0"/>
              </a:spcAft>
              <a:buSzPts val="1300"/>
              <a:buFont typeface="Overpass"/>
              <a:buChar char="○"/>
            </a:pPr>
            <a:r>
              <a:rPr lang="en" sz="1300">
                <a:latin typeface="Overpass"/>
                <a:ea typeface="Overpass"/>
                <a:cs typeface="Overpass"/>
                <a:sym typeface="Overpass"/>
              </a:rPr>
              <a:t>Application Resilience</a:t>
            </a:r>
            <a:endParaRPr sz="1300">
              <a:latin typeface="Overpass"/>
              <a:ea typeface="Overpass"/>
              <a:cs typeface="Overpass"/>
              <a:sym typeface="Overpass"/>
            </a:endParaRPr>
          </a:p>
          <a:p>
            <a:pPr indent="-247650" lvl="1" marL="685800" rtl="0" algn="l">
              <a:lnSpc>
                <a:spcPct val="115000"/>
              </a:lnSpc>
              <a:spcBef>
                <a:spcPts val="1000"/>
              </a:spcBef>
              <a:spcAft>
                <a:spcPts val="0"/>
              </a:spcAft>
              <a:buSzPts val="1300"/>
              <a:buFont typeface="Overpass"/>
              <a:buChar char="○"/>
            </a:pPr>
            <a:r>
              <a:rPr lang="en" sz="1300">
                <a:latin typeface="Overpass"/>
                <a:ea typeface="Overpass"/>
                <a:cs typeface="Overpass"/>
                <a:sym typeface="Overpass"/>
              </a:rPr>
              <a:t>Upgrades, Rollouts &amp; A/B Testing</a:t>
            </a:r>
            <a:endParaRPr sz="1300">
              <a:latin typeface="Overpass"/>
              <a:ea typeface="Overpass"/>
              <a:cs typeface="Overpass"/>
              <a:sym typeface="Overpass"/>
            </a:endParaRPr>
          </a:p>
          <a:p>
            <a:pPr indent="-247650" lvl="1" marL="685800" rtl="0" algn="l">
              <a:lnSpc>
                <a:spcPct val="115000"/>
              </a:lnSpc>
              <a:spcBef>
                <a:spcPts val="1000"/>
              </a:spcBef>
              <a:spcAft>
                <a:spcPts val="1000"/>
              </a:spcAft>
              <a:buSzPts val="1300"/>
              <a:buFont typeface="Overpass"/>
              <a:buChar char="○"/>
            </a:pPr>
            <a:r>
              <a:rPr lang="en" sz="1300">
                <a:latin typeface="Overpass"/>
                <a:ea typeface="Overpass"/>
                <a:cs typeface="Overpass"/>
                <a:sym typeface="Overpass"/>
              </a:rPr>
              <a:t>And more...</a:t>
            </a:r>
            <a:endParaRPr sz="1300">
              <a:latin typeface="Overpass"/>
              <a:ea typeface="Overpass"/>
              <a:cs typeface="Overpass"/>
              <a:sym typeface="Overpass"/>
            </a:endParaRPr>
          </a:p>
        </p:txBody>
      </p:sp>
      <p:sp>
        <p:nvSpPr>
          <p:cNvPr id="139" name="Google Shape;139;p18"/>
          <p:cNvSpPr/>
          <p:nvPr/>
        </p:nvSpPr>
        <p:spPr>
          <a:xfrm>
            <a:off x="5250473" y="4446247"/>
            <a:ext cx="4550100" cy="354900"/>
          </a:xfrm>
          <a:prstGeom prst="rect">
            <a:avLst/>
          </a:prstGeom>
          <a:solidFill>
            <a:srgbClr val="CC0000"/>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400">
                <a:solidFill>
                  <a:srgbClr val="FFFFFF"/>
                </a:solidFill>
                <a:latin typeface="Red Hat Display"/>
                <a:ea typeface="Red Hat Display"/>
                <a:cs typeface="Red Hat Display"/>
                <a:sym typeface="Red Hat Display"/>
              </a:rPr>
              <a:t>OPENSHIFT</a:t>
            </a:r>
            <a:endParaRPr b="1" sz="1400">
              <a:solidFill>
                <a:srgbClr val="FFFFFF"/>
              </a:solidFill>
              <a:latin typeface="Red Hat Display"/>
              <a:ea typeface="Red Hat Display"/>
              <a:cs typeface="Red Hat Display"/>
              <a:sym typeface="Red Hat Display"/>
            </a:endParaRPr>
          </a:p>
        </p:txBody>
      </p:sp>
      <p:sp>
        <p:nvSpPr>
          <p:cNvPr id="140" name="Google Shape;140;p18"/>
          <p:cNvSpPr/>
          <p:nvPr/>
        </p:nvSpPr>
        <p:spPr>
          <a:xfrm>
            <a:off x="5250473" y="3602562"/>
            <a:ext cx="4550100" cy="797400"/>
          </a:xfrm>
          <a:prstGeom prst="rect">
            <a:avLst/>
          </a:prstGeom>
          <a:noFill/>
          <a:ln cap="flat" cmpd="sng" w="28575">
            <a:solidFill>
              <a:srgbClr val="EE0000"/>
            </a:solidFill>
            <a:prstDash val="solid"/>
            <a:round/>
            <a:headEnd len="sm" w="sm" type="none"/>
            <a:tailEnd len="sm" w="sm" type="none"/>
          </a:ln>
        </p:spPr>
        <p:txBody>
          <a:bodyPr anchorCtr="0" anchor="t" bIns="68575" lIns="68575" spcFirstLastPara="1" rIns="68575" wrap="square" tIns="68575">
            <a:noAutofit/>
          </a:bodyPr>
          <a:lstStyle/>
          <a:p>
            <a:pPr indent="0" lvl="0" marL="0" rtl="0" algn="ctr">
              <a:spcBef>
                <a:spcPts val="0"/>
              </a:spcBef>
              <a:spcAft>
                <a:spcPts val="0"/>
              </a:spcAft>
              <a:buNone/>
            </a:pPr>
            <a:r>
              <a:rPr i="1" lang="en" sz="1100">
                <a:latin typeface="Red Hat Display"/>
                <a:ea typeface="Red Hat Display"/>
                <a:cs typeface="Red Hat Display"/>
                <a:sym typeface="Red Hat Display"/>
              </a:rPr>
              <a:t>OpenShift Service Mesh</a:t>
            </a:r>
            <a:endParaRPr i="1" sz="1100">
              <a:latin typeface="Red Hat Display"/>
              <a:ea typeface="Red Hat Display"/>
              <a:cs typeface="Red Hat Display"/>
              <a:sym typeface="Red Hat Display"/>
            </a:endParaRPr>
          </a:p>
        </p:txBody>
      </p:sp>
      <p:sp>
        <p:nvSpPr>
          <p:cNvPr id="141" name="Google Shape;141;p18"/>
          <p:cNvSpPr/>
          <p:nvPr/>
        </p:nvSpPr>
        <p:spPr>
          <a:xfrm>
            <a:off x="5432682" y="3950684"/>
            <a:ext cx="1332000" cy="354900"/>
          </a:xfrm>
          <a:prstGeom prst="rect">
            <a:avLst/>
          </a:prstGeom>
          <a:solidFill>
            <a:srgbClr val="004153"/>
          </a:solidFill>
          <a:ln>
            <a:noFill/>
          </a:ln>
        </p:spPr>
        <p:txBody>
          <a:bodyPr anchorCtr="0" anchor="ctr" bIns="68575" lIns="68575" spcFirstLastPara="1" rIns="68575" wrap="square" tIns="68575">
            <a:noAutofit/>
          </a:bodyPr>
          <a:lstStyle/>
          <a:p>
            <a:pPr indent="0" lvl="0" marL="0" rtl="0" algn="ctr">
              <a:spcBef>
                <a:spcPts val="0"/>
              </a:spcBef>
              <a:spcAft>
                <a:spcPts val="0"/>
              </a:spcAft>
              <a:buClr>
                <a:srgbClr val="000000"/>
              </a:buClr>
              <a:buSzPts val="800"/>
              <a:buFont typeface="Arial"/>
              <a:buNone/>
            </a:pPr>
            <a:r>
              <a:rPr b="1" lang="en" sz="800">
                <a:solidFill>
                  <a:srgbClr val="FFFFFF"/>
                </a:solidFill>
                <a:latin typeface="Red Hat Display"/>
                <a:ea typeface="Red Hat Display"/>
                <a:cs typeface="Red Hat Display"/>
                <a:sym typeface="Red Hat Display"/>
              </a:rPr>
              <a:t>Istio</a:t>
            </a:r>
            <a:endParaRPr b="1" sz="800">
              <a:solidFill>
                <a:srgbClr val="FFFFFF"/>
              </a:solidFill>
              <a:latin typeface="Red Hat Display"/>
              <a:ea typeface="Red Hat Display"/>
              <a:cs typeface="Red Hat Display"/>
              <a:sym typeface="Red Hat Display"/>
            </a:endParaRPr>
          </a:p>
        </p:txBody>
      </p:sp>
      <p:sp>
        <p:nvSpPr>
          <p:cNvPr id="142" name="Google Shape;142;p18"/>
          <p:cNvSpPr/>
          <p:nvPr/>
        </p:nvSpPr>
        <p:spPr>
          <a:xfrm>
            <a:off x="8286394" y="3950684"/>
            <a:ext cx="1332000" cy="354900"/>
          </a:xfrm>
          <a:prstGeom prst="rect">
            <a:avLst/>
          </a:prstGeom>
          <a:solidFill>
            <a:srgbClr val="073763"/>
          </a:solidFill>
          <a:ln>
            <a:noFill/>
          </a:ln>
        </p:spPr>
        <p:txBody>
          <a:bodyPr anchorCtr="0" anchor="ctr" bIns="68575" lIns="68575" spcFirstLastPara="1" rIns="68575" wrap="square" tIns="68575">
            <a:noAutofit/>
          </a:bodyPr>
          <a:lstStyle/>
          <a:p>
            <a:pPr indent="0" lvl="0" marL="0" rtl="0" algn="ctr">
              <a:spcBef>
                <a:spcPts val="0"/>
              </a:spcBef>
              <a:spcAft>
                <a:spcPts val="0"/>
              </a:spcAft>
              <a:buClr>
                <a:srgbClr val="000000"/>
              </a:buClr>
              <a:buSzPts val="800"/>
              <a:buFont typeface="Arial"/>
              <a:buNone/>
            </a:pPr>
            <a:r>
              <a:rPr b="1" lang="en" sz="800">
                <a:solidFill>
                  <a:srgbClr val="FFFFFF"/>
                </a:solidFill>
                <a:latin typeface="Red Hat Display"/>
                <a:ea typeface="Red Hat Display"/>
                <a:cs typeface="Red Hat Display"/>
                <a:sym typeface="Red Hat Display"/>
              </a:rPr>
              <a:t>Jaeger</a:t>
            </a:r>
            <a:endParaRPr b="1" baseline="30000" sz="800">
              <a:solidFill>
                <a:srgbClr val="FFFFFF"/>
              </a:solidFill>
              <a:latin typeface="Red Hat Display"/>
              <a:ea typeface="Red Hat Display"/>
              <a:cs typeface="Red Hat Display"/>
              <a:sym typeface="Red Hat Display"/>
            </a:endParaRPr>
          </a:p>
        </p:txBody>
      </p:sp>
      <p:sp>
        <p:nvSpPr>
          <p:cNvPr id="143" name="Google Shape;143;p18"/>
          <p:cNvSpPr txBox="1"/>
          <p:nvPr/>
        </p:nvSpPr>
        <p:spPr>
          <a:xfrm>
            <a:off x="5250473" y="4847793"/>
            <a:ext cx="4550100" cy="354900"/>
          </a:xfrm>
          <a:prstGeom prst="rect">
            <a:avLst/>
          </a:prstGeom>
          <a:solidFill>
            <a:srgbClr val="9F0000"/>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solidFill>
                  <a:srgbClr val="FFFFFF"/>
                </a:solidFill>
                <a:latin typeface="Red Hat Text"/>
                <a:ea typeface="Red Hat Text"/>
                <a:cs typeface="Red Hat Text"/>
                <a:sym typeface="Red Hat Text"/>
              </a:rPr>
              <a:t>Red Hat Enterprise Linux CoreOS</a:t>
            </a:r>
            <a:endParaRPr sz="1100">
              <a:solidFill>
                <a:srgbClr val="FFFFFF"/>
              </a:solidFill>
              <a:latin typeface="Red Hat Text"/>
              <a:ea typeface="Red Hat Text"/>
              <a:cs typeface="Red Hat Text"/>
              <a:sym typeface="Red Hat Text"/>
            </a:endParaRPr>
          </a:p>
        </p:txBody>
      </p:sp>
      <p:grpSp>
        <p:nvGrpSpPr>
          <p:cNvPr id="144" name="Google Shape;144;p18"/>
          <p:cNvGrpSpPr/>
          <p:nvPr/>
        </p:nvGrpSpPr>
        <p:grpSpPr>
          <a:xfrm>
            <a:off x="5139044" y="5379645"/>
            <a:ext cx="996683" cy="406221"/>
            <a:chOff x="1259167" y="3764312"/>
            <a:chExt cx="1602900" cy="628241"/>
          </a:xfrm>
        </p:grpSpPr>
        <p:sp>
          <p:nvSpPr>
            <p:cNvPr id="145" name="Google Shape;145;p18"/>
            <p:cNvSpPr txBox="1"/>
            <p:nvPr/>
          </p:nvSpPr>
          <p:spPr>
            <a:xfrm>
              <a:off x="1259167" y="4115053"/>
              <a:ext cx="1602900" cy="2775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900"/>
                <a:buFont typeface="Arial"/>
                <a:buNone/>
              </a:pPr>
              <a:r>
                <a:rPr b="1" lang="en" sz="800">
                  <a:latin typeface="Red Hat Display"/>
                  <a:ea typeface="Red Hat Display"/>
                  <a:cs typeface="Red Hat Display"/>
                  <a:sym typeface="Red Hat Display"/>
                </a:rPr>
                <a:t>Physical</a:t>
              </a:r>
              <a:endParaRPr b="1" i="0" sz="800" u="none" cap="none" strike="noStrike">
                <a:latin typeface="Red Hat Display"/>
                <a:ea typeface="Red Hat Display"/>
                <a:cs typeface="Red Hat Display"/>
                <a:sym typeface="Red Hat Display"/>
              </a:endParaRPr>
            </a:p>
          </p:txBody>
        </p:sp>
        <p:pic>
          <p:nvPicPr>
            <p:cNvPr id="146" name="Google Shape;146;p18"/>
            <p:cNvPicPr preferRelativeResize="0"/>
            <p:nvPr/>
          </p:nvPicPr>
          <p:blipFill>
            <a:blip r:embed="rId3">
              <a:alphaModFix/>
            </a:blip>
            <a:stretch>
              <a:fillRect/>
            </a:stretch>
          </p:blipFill>
          <p:spPr>
            <a:xfrm>
              <a:off x="1708500" y="3764312"/>
              <a:ext cx="731700" cy="290959"/>
            </a:xfrm>
            <a:prstGeom prst="rect">
              <a:avLst/>
            </a:prstGeom>
            <a:noFill/>
            <a:ln>
              <a:noFill/>
            </a:ln>
          </p:spPr>
        </p:pic>
      </p:grpSp>
      <p:grpSp>
        <p:nvGrpSpPr>
          <p:cNvPr id="147" name="Google Shape;147;p18"/>
          <p:cNvGrpSpPr/>
          <p:nvPr/>
        </p:nvGrpSpPr>
        <p:grpSpPr>
          <a:xfrm>
            <a:off x="6397973" y="5319142"/>
            <a:ext cx="996683" cy="466724"/>
            <a:chOff x="3047526" y="3670740"/>
            <a:chExt cx="1602900" cy="721812"/>
          </a:xfrm>
        </p:grpSpPr>
        <p:sp>
          <p:nvSpPr>
            <p:cNvPr id="148" name="Google Shape;148;p18"/>
            <p:cNvSpPr txBox="1"/>
            <p:nvPr/>
          </p:nvSpPr>
          <p:spPr>
            <a:xfrm>
              <a:off x="3047526" y="4115053"/>
              <a:ext cx="1602900" cy="2775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900"/>
                <a:buFont typeface="Arial"/>
                <a:buNone/>
              </a:pPr>
              <a:r>
                <a:rPr b="1" lang="en" sz="800">
                  <a:latin typeface="Red Hat Display"/>
                  <a:ea typeface="Red Hat Display"/>
                  <a:cs typeface="Red Hat Display"/>
                  <a:sym typeface="Red Hat Display"/>
                </a:rPr>
                <a:t>Virtual</a:t>
              </a:r>
              <a:endParaRPr b="1" i="0" sz="800" u="none" cap="none" strike="noStrike">
                <a:latin typeface="Red Hat Display"/>
                <a:ea typeface="Red Hat Display"/>
                <a:cs typeface="Red Hat Display"/>
                <a:sym typeface="Red Hat Display"/>
              </a:endParaRPr>
            </a:p>
          </p:txBody>
        </p:sp>
        <p:pic>
          <p:nvPicPr>
            <p:cNvPr id="149" name="Google Shape;149;p18"/>
            <p:cNvPicPr preferRelativeResize="0"/>
            <p:nvPr/>
          </p:nvPicPr>
          <p:blipFill>
            <a:blip r:embed="rId4">
              <a:alphaModFix/>
            </a:blip>
            <a:stretch>
              <a:fillRect/>
            </a:stretch>
          </p:blipFill>
          <p:spPr>
            <a:xfrm>
              <a:off x="3474676" y="3670740"/>
              <a:ext cx="748604" cy="430400"/>
            </a:xfrm>
            <a:prstGeom prst="rect">
              <a:avLst/>
            </a:prstGeom>
            <a:noFill/>
            <a:ln>
              <a:noFill/>
            </a:ln>
          </p:spPr>
        </p:pic>
      </p:grpSp>
      <p:grpSp>
        <p:nvGrpSpPr>
          <p:cNvPr id="150" name="Google Shape;150;p18"/>
          <p:cNvGrpSpPr/>
          <p:nvPr/>
        </p:nvGrpSpPr>
        <p:grpSpPr>
          <a:xfrm>
            <a:off x="7656907" y="5300196"/>
            <a:ext cx="996683" cy="485670"/>
            <a:chOff x="4950133" y="3641439"/>
            <a:chExt cx="1602900" cy="751114"/>
          </a:xfrm>
        </p:grpSpPr>
        <p:sp>
          <p:nvSpPr>
            <p:cNvPr id="151" name="Google Shape;151;p18"/>
            <p:cNvSpPr txBox="1"/>
            <p:nvPr/>
          </p:nvSpPr>
          <p:spPr>
            <a:xfrm>
              <a:off x="4950133" y="4115053"/>
              <a:ext cx="1602900" cy="2775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900"/>
                <a:buFont typeface="Arial"/>
                <a:buNone/>
              </a:pPr>
              <a:r>
                <a:rPr b="1" lang="en" sz="800">
                  <a:latin typeface="Red Hat Display"/>
                  <a:ea typeface="Red Hat Display"/>
                  <a:cs typeface="Red Hat Display"/>
                  <a:sym typeface="Red Hat Display"/>
                </a:rPr>
                <a:t>Private cloud</a:t>
              </a:r>
              <a:endParaRPr b="1" i="0" sz="800" u="none" cap="none" strike="noStrike">
                <a:latin typeface="Red Hat Display"/>
                <a:ea typeface="Red Hat Display"/>
                <a:cs typeface="Red Hat Display"/>
                <a:sym typeface="Red Hat Display"/>
              </a:endParaRPr>
            </a:p>
          </p:txBody>
        </p:sp>
        <p:pic>
          <p:nvPicPr>
            <p:cNvPr id="152" name="Google Shape;152;p18"/>
            <p:cNvPicPr preferRelativeResize="0"/>
            <p:nvPr/>
          </p:nvPicPr>
          <p:blipFill>
            <a:blip r:embed="rId5">
              <a:alphaModFix/>
            </a:blip>
            <a:stretch>
              <a:fillRect/>
            </a:stretch>
          </p:blipFill>
          <p:spPr>
            <a:xfrm>
              <a:off x="5442475" y="3641439"/>
              <a:ext cx="640550" cy="473825"/>
            </a:xfrm>
            <a:prstGeom prst="rect">
              <a:avLst/>
            </a:prstGeom>
            <a:noFill/>
            <a:ln>
              <a:noFill/>
            </a:ln>
          </p:spPr>
        </p:pic>
      </p:grpSp>
      <p:grpSp>
        <p:nvGrpSpPr>
          <p:cNvPr id="153" name="Google Shape;153;p18"/>
          <p:cNvGrpSpPr/>
          <p:nvPr/>
        </p:nvGrpSpPr>
        <p:grpSpPr>
          <a:xfrm>
            <a:off x="8915850" y="5300576"/>
            <a:ext cx="996683" cy="501714"/>
            <a:chOff x="7009926" y="3642026"/>
            <a:chExt cx="1602900" cy="775926"/>
          </a:xfrm>
        </p:grpSpPr>
        <p:sp>
          <p:nvSpPr>
            <p:cNvPr id="154" name="Google Shape;154;p18"/>
            <p:cNvSpPr txBox="1"/>
            <p:nvPr/>
          </p:nvSpPr>
          <p:spPr>
            <a:xfrm>
              <a:off x="7009926" y="4140453"/>
              <a:ext cx="1602900" cy="2775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900"/>
                <a:buFont typeface="Arial"/>
                <a:buNone/>
              </a:pPr>
              <a:r>
                <a:rPr b="1" lang="en" sz="800">
                  <a:latin typeface="Red Hat Display"/>
                  <a:ea typeface="Red Hat Display"/>
                  <a:cs typeface="Red Hat Display"/>
                  <a:sym typeface="Red Hat Display"/>
                </a:rPr>
                <a:t>Public cloud</a:t>
              </a:r>
              <a:endParaRPr b="1" i="0" sz="800" u="none" cap="none" strike="noStrike">
                <a:latin typeface="Red Hat Display"/>
                <a:ea typeface="Red Hat Display"/>
                <a:cs typeface="Red Hat Display"/>
                <a:sym typeface="Red Hat Display"/>
              </a:endParaRPr>
            </a:p>
          </p:txBody>
        </p:sp>
        <p:pic>
          <p:nvPicPr>
            <p:cNvPr id="155" name="Google Shape;155;p18"/>
            <p:cNvPicPr preferRelativeResize="0"/>
            <p:nvPr/>
          </p:nvPicPr>
          <p:blipFill>
            <a:blip r:embed="rId6">
              <a:alphaModFix/>
            </a:blip>
            <a:stretch>
              <a:fillRect/>
            </a:stretch>
          </p:blipFill>
          <p:spPr>
            <a:xfrm>
              <a:off x="7508475" y="3642026"/>
              <a:ext cx="640550" cy="482022"/>
            </a:xfrm>
            <a:prstGeom prst="rect">
              <a:avLst/>
            </a:prstGeom>
            <a:noFill/>
            <a:ln>
              <a:noFill/>
            </a:ln>
          </p:spPr>
        </p:pic>
      </p:grpSp>
      <p:pic>
        <p:nvPicPr>
          <p:cNvPr id="156" name="Google Shape;156;p18"/>
          <p:cNvPicPr preferRelativeResize="0"/>
          <p:nvPr/>
        </p:nvPicPr>
        <p:blipFill rotWithShape="1">
          <a:blip r:embed="rId7">
            <a:alphaModFix/>
          </a:blip>
          <a:srcRect b="0" l="0" r="0" t="0"/>
          <a:stretch/>
        </p:blipFill>
        <p:spPr>
          <a:xfrm rot="-5400000">
            <a:off x="5301234" y="2338722"/>
            <a:ext cx="790776" cy="760367"/>
          </a:xfrm>
          <a:prstGeom prst="rect">
            <a:avLst/>
          </a:prstGeom>
          <a:noFill/>
          <a:ln>
            <a:noFill/>
          </a:ln>
        </p:spPr>
      </p:pic>
      <p:pic>
        <p:nvPicPr>
          <p:cNvPr id="157" name="Google Shape;157;p18"/>
          <p:cNvPicPr preferRelativeResize="0"/>
          <p:nvPr/>
        </p:nvPicPr>
        <p:blipFill rotWithShape="1">
          <a:blip r:embed="rId8">
            <a:alphaModFix/>
          </a:blip>
          <a:srcRect b="0" l="0" r="0" t="0"/>
          <a:stretch/>
        </p:blipFill>
        <p:spPr>
          <a:xfrm>
            <a:off x="7154024" y="2363025"/>
            <a:ext cx="684392" cy="711762"/>
          </a:xfrm>
          <a:prstGeom prst="rect">
            <a:avLst/>
          </a:prstGeom>
          <a:noFill/>
          <a:ln>
            <a:noFill/>
          </a:ln>
        </p:spPr>
      </p:pic>
      <p:sp>
        <p:nvSpPr>
          <p:cNvPr id="158" name="Google Shape;158;p18"/>
          <p:cNvSpPr txBox="1"/>
          <p:nvPr/>
        </p:nvSpPr>
        <p:spPr>
          <a:xfrm>
            <a:off x="6728016" y="2159898"/>
            <a:ext cx="1536600" cy="277200"/>
          </a:xfrm>
          <a:prstGeom prst="rect">
            <a:avLst/>
          </a:prstGeom>
          <a:noFill/>
          <a:ln>
            <a:noFill/>
          </a:ln>
        </p:spPr>
        <p:txBody>
          <a:bodyPr anchorCtr="0" anchor="b" bIns="68575" lIns="68575" spcFirstLastPara="1" rIns="68575" wrap="square" tIns="68575">
            <a:noAutofit/>
          </a:bodyPr>
          <a:lstStyle/>
          <a:p>
            <a:pPr indent="0" lvl="0" marL="0" rtl="0" algn="ctr">
              <a:spcBef>
                <a:spcPts val="0"/>
              </a:spcBef>
              <a:spcAft>
                <a:spcPts val="0"/>
              </a:spcAft>
              <a:buNone/>
            </a:pPr>
            <a:r>
              <a:rPr i="1" lang="en" sz="1100">
                <a:solidFill>
                  <a:srgbClr val="000000"/>
                </a:solidFill>
                <a:latin typeface="Red Hat Display"/>
                <a:ea typeface="Red Hat Display"/>
                <a:cs typeface="Red Hat Display"/>
                <a:sym typeface="Red Hat Display"/>
              </a:rPr>
              <a:t>Services</a:t>
            </a:r>
            <a:endParaRPr sz="1100"/>
          </a:p>
        </p:txBody>
      </p:sp>
      <p:grpSp>
        <p:nvGrpSpPr>
          <p:cNvPr id="159" name="Google Shape;159;p18"/>
          <p:cNvGrpSpPr/>
          <p:nvPr/>
        </p:nvGrpSpPr>
        <p:grpSpPr>
          <a:xfrm>
            <a:off x="8915359" y="2323491"/>
            <a:ext cx="760337" cy="790766"/>
            <a:chOff x="7878245" y="2455871"/>
            <a:chExt cx="959900" cy="959900"/>
          </a:xfrm>
        </p:grpSpPr>
        <p:sp>
          <p:nvSpPr>
            <p:cNvPr id="160" name="Google Shape;160;p18"/>
            <p:cNvSpPr txBox="1"/>
            <p:nvPr/>
          </p:nvSpPr>
          <p:spPr>
            <a:xfrm>
              <a:off x="8263105" y="2730123"/>
              <a:ext cx="323400" cy="297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1100">
                  <a:solidFill>
                    <a:srgbClr val="EE0000"/>
                  </a:solidFill>
                  <a:latin typeface="Overpass Mono"/>
                  <a:ea typeface="Overpass Mono"/>
                  <a:cs typeface="Overpass Mono"/>
                  <a:sym typeface="Overpass Mono"/>
                </a:rPr>
                <a:t>F</a:t>
              </a:r>
              <a:endParaRPr b="1" sz="1100">
                <a:solidFill>
                  <a:srgbClr val="EE0000"/>
                </a:solidFill>
                <a:latin typeface="Overpass Mono"/>
                <a:ea typeface="Overpass Mono"/>
                <a:cs typeface="Overpass Mono"/>
                <a:sym typeface="Overpass Mono"/>
              </a:endParaRPr>
            </a:p>
          </p:txBody>
        </p:sp>
        <p:pic>
          <p:nvPicPr>
            <p:cNvPr id="161" name="Google Shape;161;p18"/>
            <p:cNvPicPr preferRelativeResize="0"/>
            <p:nvPr/>
          </p:nvPicPr>
          <p:blipFill rotWithShape="1">
            <a:blip r:embed="rId7">
              <a:alphaModFix/>
            </a:blip>
            <a:srcRect b="0" l="0" r="0" t="0"/>
            <a:stretch/>
          </p:blipFill>
          <p:spPr>
            <a:xfrm rot="-5400000">
              <a:off x="7878245" y="2455871"/>
              <a:ext cx="959900" cy="959900"/>
            </a:xfrm>
            <a:prstGeom prst="rect">
              <a:avLst/>
            </a:prstGeom>
            <a:noFill/>
            <a:ln>
              <a:noFill/>
            </a:ln>
          </p:spPr>
        </p:pic>
      </p:grpSp>
      <p:sp>
        <p:nvSpPr>
          <p:cNvPr id="162" name="Google Shape;162;p18"/>
          <p:cNvSpPr/>
          <p:nvPr/>
        </p:nvSpPr>
        <p:spPr>
          <a:xfrm>
            <a:off x="6859538" y="3958963"/>
            <a:ext cx="1332000" cy="354900"/>
          </a:xfrm>
          <a:prstGeom prst="rect">
            <a:avLst/>
          </a:prstGeom>
          <a:solidFill>
            <a:srgbClr val="073763"/>
          </a:solidFill>
          <a:ln>
            <a:noFill/>
          </a:ln>
        </p:spPr>
        <p:txBody>
          <a:bodyPr anchorCtr="0" anchor="ctr" bIns="68575" lIns="68575" spcFirstLastPara="1" rIns="68575" wrap="square" tIns="68575">
            <a:noAutofit/>
          </a:bodyPr>
          <a:lstStyle/>
          <a:p>
            <a:pPr indent="0" lvl="0" marL="0" rtl="0" algn="ctr">
              <a:spcBef>
                <a:spcPts val="0"/>
              </a:spcBef>
              <a:spcAft>
                <a:spcPts val="0"/>
              </a:spcAft>
              <a:buClr>
                <a:srgbClr val="000000"/>
              </a:buClr>
              <a:buSzPts val="800"/>
              <a:buFont typeface="Arial"/>
              <a:buNone/>
            </a:pPr>
            <a:r>
              <a:rPr b="1" lang="en" sz="800">
                <a:solidFill>
                  <a:srgbClr val="FFFFFF"/>
                </a:solidFill>
                <a:latin typeface="Red Hat Display"/>
                <a:ea typeface="Red Hat Display"/>
                <a:cs typeface="Red Hat Display"/>
                <a:sym typeface="Red Hat Display"/>
              </a:rPr>
              <a:t>Kiali</a:t>
            </a:r>
            <a:endParaRPr b="1" baseline="30000" sz="800">
              <a:solidFill>
                <a:srgbClr val="FFFFFF"/>
              </a:solidFill>
              <a:latin typeface="Red Hat Display"/>
              <a:ea typeface="Red Hat Display"/>
              <a:cs typeface="Red Hat Display"/>
              <a:sym typeface="Red Hat Display"/>
            </a:endParaRPr>
          </a:p>
        </p:txBody>
      </p:sp>
      <p:sp>
        <p:nvSpPr>
          <p:cNvPr id="163" name="Google Shape;163;p18"/>
          <p:cNvSpPr txBox="1"/>
          <p:nvPr/>
        </p:nvSpPr>
        <p:spPr>
          <a:xfrm>
            <a:off x="3261898" y="936375"/>
            <a:ext cx="6125400" cy="7908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3200">
                <a:solidFill>
                  <a:srgbClr val="FF0000"/>
                </a:solidFill>
                <a:latin typeface="Red Hat Text"/>
                <a:ea typeface="Red Hat Text"/>
                <a:cs typeface="Red Hat Text"/>
                <a:sym typeface="Red Hat Text"/>
              </a:rPr>
              <a:t>OpenShift Service Mesh</a:t>
            </a:r>
            <a:endParaRPr sz="3200">
              <a:solidFill>
                <a:srgbClr val="FF0000"/>
              </a:solidFill>
              <a:latin typeface="Red Hat Text"/>
              <a:ea typeface="Red Hat Text"/>
              <a:cs typeface="Red Hat Text"/>
              <a:sym typeface="Red Hat Text"/>
            </a:endParaRPr>
          </a:p>
        </p:txBody>
      </p:sp>
      <p:pic>
        <p:nvPicPr>
          <p:cNvPr id="164" name="Google Shape;164;p18"/>
          <p:cNvPicPr preferRelativeResize="0"/>
          <p:nvPr/>
        </p:nvPicPr>
        <p:blipFill>
          <a:blip r:embed="rId9">
            <a:alphaModFix/>
          </a:blip>
          <a:stretch>
            <a:fillRect/>
          </a:stretch>
        </p:blipFill>
        <p:spPr>
          <a:xfrm>
            <a:off x="9972356" y="1049300"/>
            <a:ext cx="543244" cy="564954"/>
          </a:xfrm>
          <a:prstGeom prst="rect">
            <a:avLst/>
          </a:prstGeom>
          <a:noFill/>
          <a:ln>
            <a:noFill/>
          </a:ln>
        </p:spPr>
      </p:pic>
      <p:cxnSp>
        <p:nvCxnSpPr>
          <p:cNvPr id="165" name="Google Shape;165;p18"/>
          <p:cNvCxnSpPr/>
          <p:nvPr/>
        </p:nvCxnSpPr>
        <p:spPr>
          <a:xfrm rot="10800000">
            <a:off x="9295250" y="3290632"/>
            <a:ext cx="1200" cy="271200"/>
          </a:xfrm>
          <a:prstGeom prst="straightConnector1">
            <a:avLst/>
          </a:prstGeom>
          <a:noFill/>
          <a:ln cap="flat" cmpd="sng" w="28575">
            <a:solidFill>
              <a:srgbClr val="FF0000"/>
            </a:solidFill>
            <a:prstDash val="solid"/>
            <a:round/>
            <a:headEnd len="med" w="med" type="none"/>
            <a:tailEnd len="med" w="med" type="none"/>
          </a:ln>
        </p:spPr>
      </p:cxnSp>
      <p:cxnSp>
        <p:nvCxnSpPr>
          <p:cNvPr id="166" name="Google Shape;166;p18"/>
          <p:cNvCxnSpPr/>
          <p:nvPr/>
        </p:nvCxnSpPr>
        <p:spPr>
          <a:xfrm rot="10800000">
            <a:off x="7495646" y="3290632"/>
            <a:ext cx="1200" cy="271200"/>
          </a:xfrm>
          <a:prstGeom prst="straightConnector1">
            <a:avLst/>
          </a:prstGeom>
          <a:noFill/>
          <a:ln cap="flat" cmpd="sng" w="28575">
            <a:solidFill>
              <a:srgbClr val="FF0000"/>
            </a:solidFill>
            <a:prstDash val="solid"/>
            <a:round/>
            <a:headEnd len="med" w="med" type="none"/>
            <a:tailEnd len="med" w="med" type="none"/>
          </a:ln>
        </p:spPr>
      </p:cxnSp>
      <p:cxnSp>
        <p:nvCxnSpPr>
          <p:cNvPr id="167" name="Google Shape;167;p18"/>
          <p:cNvCxnSpPr/>
          <p:nvPr/>
        </p:nvCxnSpPr>
        <p:spPr>
          <a:xfrm rot="10800000">
            <a:off x="5696082" y="3290632"/>
            <a:ext cx="1200" cy="271200"/>
          </a:xfrm>
          <a:prstGeom prst="straightConnector1">
            <a:avLst/>
          </a:prstGeom>
          <a:noFill/>
          <a:ln cap="flat" cmpd="sng" w="28575">
            <a:solidFill>
              <a:srgbClr val="FF0000"/>
            </a:solidFill>
            <a:prstDash val="solid"/>
            <a:round/>
            <a:headEnd len="med" w="med" type="none"/>
            <a:tailEnd len="med" w="med" type="none"/>
          </a:ln>
        </p:spPr>
      </p:cxnSp>
      <p:sp>
        <p:nvSpPr>
          <p:cNvPr id="168" name="Google Shape;168;p18"/>
          <p:cNvSpPr/>
          <p:nvPr/>
        </p:nvSpPr>
        <p:spPr>
          <a:xfrm>
            <a:off x="5425105" y="3109079"/>
            <a:ext cx="543000" cy="153000"/>
          </a:xfrm>
          <a:prstGeom prst="rect">
            <a:avLst/>
          </a:prstGeom>
          <a:solidFill>
            <a:srgbClr val="004153"/>
          </a:solidFill>
          <a:ln>
            <a:noFill/>
          </a:ln>
        </p:spPr>
        <p:txBody>
          <a:bodyPr anchorCtr="0" anchor="ctr" bIns="68575" lIns="68575" spcFirstLastPara="1" rIns="68575" wrap="square" tIns="68575">
            <a:noAutofit/>
          </a:bodyPr>
          <a:lstStyle/>
          <a:p>
            <a:pPr indent="0" lvl="0" marL="0" rtl="0" algn="ctr">
              <a:spcBef>
                <a:spcPts val="0"/>
              </a:spcBef>
              <a:spcAft>
                <a:spcPts val="0"/>
              </a:spcAft>
              <a:buClr>
                <a:srgbClr val="000000"/>
              </a:buClr>
              <a:buSzPts val="800"/>
              <a:buFont typeface="Arial"/>
              <a:buNone/>
            </a:pPr>
            <a:r>
              <a:rPr b="1" lang="en" sz="800">
                <a:solidFill>
                  <a:srgbClr val="FFFFFF"/>
                </a:solidFill>
                <a:latin typeface="Red Hat Display"/>
                <a:ea typeface="Red Hat Display"/>
                <a:cs typeface="Red Hat Display"/>
                <a:sym typeface="Red Hat Display"/>
              </a:rPr>
              <a:t>Envoy</a:t>
            </a:r>
            <a:endParaRPr b="1" sz="800">
              <a:solidFill>
                <a:srgbClr val="FFFFFF"/>
              </a:solidFill>
              <a:latin typeface="Red Hat Display"/>
              <a:ea typeface="Red Hat Display"/>
              <a:cs typeface="Red Hat Display"/>
              <a:sym typeface="Red Hat Display"/>
            </a:endParaRPr>
          </a:p>
        </p:txBody>
      </p:sp>
      <p:sp>
        <p:nvSpPr>
          <p:cNvPr id="169" name="Google Shape;169;p18"/>
          <p:cNvSpPr/>
          <p:nvPr/>
        </p:nvSpPr>
        <p:spPr>
          <a:xfrm>
            <a:off x="7224670" y="3109079"/>
            <a:ext cx="543000" cy="153000"/>
          </a:xfrm>
          <a:prstGeom prst="rect">
            <a:avLst/>
          </a:prstGeom>
          <a:solidFill>
            <a:srgbClr val="004153"/>
          </a:solidFill>
          <a:ln>
            <a:noFill/>
          </a:ln>
        </p:spPr>
        <p:txBody>
          <a:bodyPr anchorCtr="0" anchor="ctr" bIns="68575" lIns="68575" spcFirstLastPara="1" rIns="68575" wrap="square" tIns="68575">
            <a:noAutofit/>
          </a:bodyPr>
          <a:lstStyle/>
          <a:p>
            <a:pPr indent="0" lvl="0" marL="0" rtl="0" algn="ctr">
              <a:spcBef>
                <a:spcPts val="0"/>
              </a:spcBef>
              <a:spcAft>
                <a:spcPts val="0"/>
              </a:spcAft>
              <a:buClr>
                <a:srgbClr val="000000"/>
              </a:buClr>
              <a:buSzPts val="800"/>
              <a:buFont typeface="Arial"/>
              <a:buNone/>
            </a:pPr>
            <a:r>
              <a:rPr b="1" lang="en" sz="800">
                <a:solidFill>
                  <a:srgbClr val="FFFFFF"/>
                </a:solidFill>
                <a:latin typeface="Red Hat Display"/>
                <a:ea typeface="Red Hat Display"/>
                <a:cs typeface="Red Hat Display"/>
                <a:sym typeface="Red Hat Display"/>
              </a:rPr>
              <a:t>Envoy</a:t>
            </a:r>
            <a:endParaRPr b="1" sz="800">
              <a:solidFill>
                <a:srgbClr val="FFFFFF"/>
              </a:solidFill>
              <a:latin typeface="Red Hat Display"/>
              <a:ea typeface="Red Hat Display"/>
              <a:cs typeface="Red Hat Display"/>
              <a:sym typeface="Red Hat Display"/>
            </a:endParaRPr>
          </a:p>
        </p:txBody>
      </p:sp>
      <p:sp>
        <p:nvSpPr>
          <p:cNvPr id="170" name="Google Shape;170;p18"/>
          <p:cNvSpPr/>
          <p:nvPr/>
        </p:nvSpPr>
        <p:spPr>
          <a:xfrm>
            <a:off x="9024234" y="3109079"/>
            <a:ext cx="543000" cy="153000"/>
          </a:xfrm>
          <a:prstGeom prst="rect">
            <a:avLst/>
          </a:prstGeom>
          <a:solidFill>
            <a:srgbClr val="004153"/>
          </a:solidFill>
          <a:ln>
            <a:noFill/>
          </a:ln>
        </p:spPr>
        <p:txBody>
          <a:bodyPr anchorCtr="0" anchor="ctr" bIns="68575" lIns="68575" spcFirstLastPara="1" rIns="68575" wrap="square" tIns="68575">
            <a:noAutofit/>
          </a:bodyPr>
          <a:lstStyle/>
          <a:p>
            <a:pPr indent="0" lvl="0" marL="0" rtl="0" algn="ctr">
              <a:spcBef>
                <a:spcPts val="0"/>
              </a:spcBef>
              <a:spcAft>
                <a:spcPts val="0"/>
              </a:spcAft>
              <a:buClr>
                <a:srgbClr val="000000"/>
              </a:buClr>
              <a:buSzPts val="800"/>
              <a:buFont typeface="Arial"/>
              <a:buNone/>
            </a:pPr>
            <a:r>
              <a:rPr b="1" lang="en" sz="800">
                <a:solidFill>
                  <a:srgbClr val="FFFFFF"/>
                </a:solidFill>
                <a:latin typeface="Red Hat Display"/>
                <a:ea typeface="Red Hat Display"/>
                <a:cs typeface="Red Hat Display"/>
                <a:sym typeface="Red Hat Display"/>
              </a:rPr>
              <a:t>Envoy</a:t>
            </a:r>
            <a:endParaRPr b="1" sz="800">
              <a:solidFill>
                <a:srgbClr val="FFFFFF"/>
              </a:solidFill>
              <a:latin typeface="Red Hat Display"/>
              <a:ea typeface="Red Hat Display"/>
              <a:cs typeface="Red Hat Display"/>
              <a:sym typeface="Red Hat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76" name="Google Shape;176;p19"/>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77" name="Google Shape;177;p19"/>
          <p:cNvSpPr txBox="1"/>
          <p:nvPr/>
        </p:nvSpPr>
        <p:spPr>
          <a:xfrm>
            <a:off x="2891075" y="946850"/>
            <a:ext cx="5297400" cy="7278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3200">
                <a:solidFill>
                  <a:srgbClr val="FF0000"/>
                </a:solidFill>
                <a:latin typeface="Red Hat Text"/>
                <a:ea typeface="Red Hat Text"/>
                <a:cs typeface="Red Hat Text"/>
                <a:sym typeface="Red Hat Text"/>
              </a:rPr>
              <a:t>Why Service Mesh?</a:t>
            </a:r>
            <a:endParaRPr sz="3200">
              <a:solidFill>
                <a:srgbClr val="FF0000"/>
              </a:solidFill>
              <a:latin typeface="Red Hat Text"/>
              <a:ea typeface="Red Hat Text"/>
              <a:cs typeface="Red Hat Text"/>
              <a:sym typeface="Red Hat Text"/>
            </a:endParaRPr>
          </a:p>
        </p:txBody>
      </p:sp>
      <p:sp>
        <p:nvSpPr>
          <p:cNvPr id="178" name="Google Shape;178;p19"/>
          <p:cNvSpPr txBox="1"/>
          <p:nvPr/>
        </p:nvSpPr>
        <p:spPr>
          <a:xfrm>
            <a:off x="1403822" y="1975507"/>
            <a:ext cx="5142300" cy="559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0000"/>
                </a:solidFill>
              </a:rPr>
              <a:t>An Abstraction for Microservice Challenges</a:t>
            </a:r>
            <a:endParaRPr sz="1800">
              <a:solidFill>
                <a:srgbClr val="FF0000"/>
              </a:solidFill>
            </a:endParaRPr>
          </a:p>
        </p:txBody>
      </p:sp>
      <p:sp>
        <p:nvSpPr>
          <p:cNvPr id="179" name="Google Shape;179;p19"/>
          <p:cNvSpPr txBox="1"/>
          <p:nvPr/>
        </p:nvSpPr>
        <p:spPr>
          <a:xfrm>
            <a:off x="1213226" y="2534695"/>
            <a:ext cx="4392900" cy="3158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0000"/>
              </a:buClr>
              <a:buSzPts val="1400"/>
              <a:buChar char="●"/>
            </a:pPr>
            <a:r>
              <a:rPr lang="en">
                <a:solidFill>
                  <a:srgbClr val="000000"/>
                </a:solidFill>
                <a:latin typeface="Overpass"/>
                <a:ea typeface="Overpass"/>
                <a:cs typeface="Overpass"/>
                <a:sym typeface="Overpass"/>
              </a:rPr>
              <a:t>Service Mesh solve distributed systems challenges at </a:t>
            </a:r>
            <a:r>
              <a:rPr b="1" lang="en">
                <a:solidFill>
                  <a:srgbClr val="FF0000"/>
                </a:solidFill>
                <a:latin typeface="Overpass"/>
                <a:ea typeface="Overpass"/>
                <a:cs typeface="Overpass"/>
                <a:sym typeface="Overpass"/>
              </a:rPr>
              <a:t>a common infrastructure layer.</a:t>
            </a:r>
            <a:endParaRPr b="1">
              <a:solidFill>
                <a:srgbClr val="FF0000"/>
              </a:solidFill>
              <a:latin typeface="Overpass"/>
              <a:ea typeface="Overpass"/>
              <a:cs typeface="Overpass"/>
              <a:sym typeface="Overpass"/>
            </a:endParaRPr>
          </a:p>
          <a:p>
            <a:pPr indent="-317500" lvl="0" marL="457200" rtl="0" algn="l">
              <a:lnSpc>
                <a:spcPct val="115000"/>
              </a:lnSpc>
              <a:spcBef>
                <a:spcPts val="1000"/>
              </a:spcBef>
              <a:spcAft>
                <a:spcPts val="0"/>
              </a:spcAft>
              <a:buClr>
                <a:srgbClr val="FF0000"/>
              </a:buClr>
              <a:buSzPts val="1400"/>
              <a:buChar char="●"/>
            </a:pPr>
            <a:r>
              <a:rPr lang="en">
                <a:solidFill>
                  <a:srgbClr val="000000"/>
                </a:solidFill>
                <a:latin typeface="Overpass"/>
                <a:ea typeface="Overpass"/>
                <a:cs typeface="Overpass"/>
                <a:sym typeface="Overpass"/>
              </a:rPr>
              <a:t>This reduces boilerplate code and copy/paste errors across services.</a:t>
            </a:r>
            <a:endParaRPr>
              <a:solidFill>
                <a:srgbClr val="000000"/>
              </a:solidFill>
              <a:latin typeface="Overpass"/>
              <a:ea typeface="Overpass"/>
              <a:cs typeface="Overpass"/>
              <a:sym typeface="Overpass"/>
            </a:endParaRPr>
          </a:p>
          <a:p>
            <a:pPr indent="-317500" lvl="0" marL="457200" rtl="0" algn="l">
              <a:lnSpc>
                <a:spcPct val="115000"/>
              </a:lnSpc>
              <a:spcBef>
                <a:spcPts val="1000"/>
              </a:spcBef>
              <a:spcAft>
                <a:spcPts val="0"/>
              </a:spcAft>
              <a:buClr>
                <a:srgbClr val="FF0000"/>
              </a:buClr>
              <a:buSzPts val="1400"/>
              <a:buChar char="●"/>
            </a:pPr>
            <a:r>
              <a:rPr lang="en">
                <a:solidFill>
                  <a:srgbClr val="000000"/>
                </a:solidFill>
                <a:latin typeface="Overpass"/>
                <a:ea typeface="Overpass"/>
                <a:cs typeface="Overpass"/>
                <a:sym typeface="Overpass"/>
              </a:rPr>
              <a:t>Enforces common policies across all services.</a:t>
            </a:r>
            <a:endParaRPr>
              <a:solidFill>
                <a:srgbClr val="000000"/>
              </a:solidFill>
              <a:latin typeface="Overpass"/>
              <a:ea typeface="Overpass"/>
              <a:cs typeface="Overpass"/>
              <a:sym typeface="Overpass"/>
            </a:endParaRPr>
          </a:p>
          <a:p>
            <a:pPr indent="-317500" lvl="0" marL="457200" rtl="0" algn="l">
              <a:lnSpc>
                <a:spcPct val="115000"/>
              </a:lnSpc>
              <a:spcBef>
                <a:spcPts val="1000"/>
              </a:spcBef>
              <a:spcAft>
                <a:spcPts val="0"/>
              </a:spcAft>
              <a:buClr>
                <a:srgbClr val="FF0000"/>
              </a:buClr>
              <a:buSzPts val="1400"/>
              <a:buChar char="●"/>
            </a:pPr>
            <a:r>
              <a:rPr lang="en">
                <a:solidFill>
                  <a:srgbClr val="000000"/>
                </a:solidFill>
                <a:latin typeface="Overpass"/>
                <a:ea typeface="Overpass"/>
                <a:cs typeface="Overpass"/>
                <a:sym typeface="Overpass"/>
              </a:rPr>
              <a:t>Removes the obligation to implement cross cutting concerns from developers.</a:t>
            </a:r>
            <a:endParaRPr>
              <a:solidFill>
                <a:srgbClr val="000000"/>
              </a:solidFill>
              <a:latin typeface="Overpass"/>
              <a:ea typeface="Overpass"/>
              <a:cs typeface="Overpass"/>
              <a:sym typeface="Overpass"/>
            </a:endParaRPr>
          </a:p>
          <a:p>
            <a:pPr indent="0" lvl="0" marL="0" rtl="0" algn="l">
              <a:spcBef>
                <a:spcPts val="1000"/>
              </a:spcBef>
              <a:spcAft>
                <a:spcPts val="0"/>
              </a:spcAft>
              <a:buNone/>
            </a:pPr>
            <a:r>
              <a:t/>
            </a:r>
            <a:endParaRPr>
              <a:solidFill>
                <a:srgbClr val="000000"/>
              </a:solidFill>
              <a:latin typeface="Overpass"/>
              <a:ea typeface="Overpass"/>
              <a:cs typeface="Overpass"/>
              <a:sym typeface="Overpass"/>
            </a:endParaRPr>
          </a:p>
        </p:txBody>
      </p:sp>
      <p:sp>
        <p:nvSpPr>
          <p:cNvPr id="180" name="Google Shape;180;p19"/>
          <p:cNvSpPr/>
          <p:nvPr/>
        </p:nvSpPr>
        <p:spPr>
          <a:xfrm>
            <a:off x="8458742" y="3831161"/>
            <a:ext cx="1592100" cy="763500"/>
          </a:xfrm>
          <a:prstGeom prst="rect">
            <a:avLst/>
          </a:prstGeom>
          <a:solidFill>
            <a:srgbClr val="134F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verpass"/>
                <a:ea typeface="Overpass"/>
                <a:cs typeface="Overpass"/>
                <a:sym typeface="Overpass"/>
              </a:rPr>
              <a:t>Service</a:t>
            </a:r>
            <a:endParaRPr sz="1000">
              <a:solidFill>
                <a:srgbClr val="FFFFFF"/>
              </a:solidFill>
              <a:latin typeface="Overpass"/>
              <a:ea typeface="Overpass"/>
              <a:cs typeface="Overpass"/>
              <a:sym typeface="Overpass"/>
            </a:endParaRPr>
          </a:p>
        </p:txBody>
      </p:sp>
      <p:sp>
        <p:nvSpPr>
          <p:cNvPr id="181" name="Google Shape;181;p19"/>
          <p:cNvSpPr/>
          <p:nvPr/>
        </p:nvSpPr>
        <p:spPr>
          <a:xfrm>
            <a:off x="8461720" y="4866353"/>
            <a:ext cx="1592100" cy="456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verpass"/>
                <a:ea typeface="Overpass"/>
                <a:cs typeface="Overpass"/>
                <a:sym typeface="Overpass"/>
              </a:rPr>
              <a:t>Container Platform </a:t>
            </a:r>
            <a:endParaRPr sz="1000">
              <a:solidFill>
                <a:srgbClr val="FFFFFF"/>
              </a:solidFill>
              <a:latin typeface="Overpass"/>
              <a:ea typeface="Overpass"/>
              <a:cs typeface="Overpass"/>
              <a:sym typeface="Overpass"/>
            </a:endParaRPr>
          </a:p>
        </p:txBody>
      </p:sp>
      <p:sp>
        <p:nvSpPr>
          <p:cNvPr id="182" name="Google Shape;182;p19"/>
          <p:cNvSpPr/>
          <p:nvPr/>
        </p:nvSpPr>
        <p:spPr>
          <a:xfrm>
            <a:off x="8461721" y="4626253"/>
            <a:ext cx="1592100" cy="208500"/>
          </a:xfrm>
          <a:prstGeom prst="rect">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Service Mesh</a:t>
            </a:r>
            <a:endParaRPr sz="800">
              <a:solidFill>
                <a:srgbClr val="FFFFFF"/>
              </a:solidFill>
              <a:latin typeface="Overpass"/>
              <a:ea typeface="Overpass"/>
              <a:cs typeface="Overpass"/>
              <a:sym typeface="Overpass"/>
            </a:endParaRPr>
          </a:p>
        </p:txBody>
      </p:sp>
      <p:sp>
        <p:nvSpPr>
          <p:cNvPr id="183" name="Google Shape;183;p19"/>
          <p:cNvSpPr/>
          <p:nvPr/>
        </p:nvSpPr>
        <p:spPr>
          <a:xfrm>
            <a:off x="5919231" y="2916912"/>
            <a:ext cx="1833600" cy="1911000"/>
          </a:xfrm>
          <a:prstGeom prst="rect">
            <a:avLst/>
          </a:prstGeom>
          <a:solidFill>
            <a:srgbClr val="134F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Overpass"/>
                <a:ea typeface="Overpass"/>
                <a:cs typeface="Overpass"/>
                <a:sym typeface="Overpass"/>
              </a:rPr>
              <a:t>Service</a:t>
            </a:r>
            <a:endParaRPr b="1" sz="1000">
              <a:solidFill>
                <a:srgbClr val="FFFFFF"/>
              </a:solidFill>
              <a:latin typeface="Overpass"/>
              <a:ea typeface="Overpass"/>
              <a:cs typeface="Overpass"/>
              <a:sym typeface="Overpass"/>
            </a:endParaRPr>
          </a:p>
          <a:p>
            <a:pPr indent="0" lvl="0" marL="0" rtl="0" algn="ctr">
              <a:spcBef>
                <a:spcPts val="0"/>
              </a:spcBef>
              <a:spcAft>
                <a:spcPts val="0"/>
              </a:spcAft>
              <a:buNone/>
            </a:pPr>
            <a:r>
              <a:t/>
            </a:r>
            <a:endParaRPr sz="1000">
              <a:solidFill>
                <a:srgbClr val="FFFFFF"/>
              </a:solidFill>
              <a:latin typeface="Overpass"/>
              <a:ea typeface="Overpass"/>
              <a:cs typeface="Overpass"/>
              <a:sym typeface="Overpass"/>
            </a:endParaRPr>
          </a:p>
          <a:p>
            <a:pPr indent="0" lvl="0" marL="0" rtl="0" algn="ctr">
              <a:spcBef>
                <a:spcPts val="0"/>
              </a:spcBef>
              <a:spcAft>
                <a:spcPts val="0"/>
              </a:spcAft>
              <a:buNone/>
            </a:pPr>
            <a:r>
              <a:t/>
            </a:r>
            <a:endParaRPr sz="1000">
              <a:solidFill>
                <a:srgbClr val="FFFFFF"/>
              </a:solidFill>
              <a:latin typeface="Overpass"/>
              <a:ea typeface="Overpass"/>
              <a:cs typeface="Overpass"/>
              <a:sym typeface="Overpass"/>
            </a:endParaRPr>
          </a:p>
          <a:p>
            <a:pPr indent="0" lvl="0" marL="0" rtl="0" algn="ctr">
              <a:spcBef>
                <a:spcPts val="0"/>
              </a:spcBef>
              <a:spcAft>
                <a:spcPts val="0"/>
              </a:spcAft>
              <a:buNone/>
            </a:pPr>
            <a:r>
              <a:t/>
            </a:r>
            <a:endParaRPr sz="1000">
              <a:solidFill>
                <a:srgbClr val="FFFFFF"/>
              </a:solidFill>
              <a:latin typeface="Overpass"/>
              <a:ea typeface="Overpass"/>
              <a:cs typeface="Overpass"/>
              <a:sym typeface="Overpass"/>
            </a:endParaRPr>
          </a:p>
          <a:p>
            <a:pPr indent="0" lvl="0" marL="0" rtl="0" algn="ctr">
              <a:spcBef>
                <a:spcPts val="0"/>
              </a:spcBef>
              <a:spcAft>
                <a:spcPts val="0"/>
              </a:spcAft>
              <a:buNone/>
            </a:pPr>
            <a:r>
              <a:t/>
            </a:r>
            <a:endParaRPr sz="1000">
              <a:solidFill>
                <a:srgbClr val="FFFFFF"/>
              </a:solidFill>
              <a:latin typeface="Overpass"/>
              <a:ea typeface="Overpass"/>
              <a:cs typeface="Overpass"/>
              <a:sym typeface="Overpass"/>
            </a:endParaRPr>
          </a:p>
          <a:p>
            <a:pPr indent="0" lvl="0" marL="0" rtl="0" algn="ctr">
              <a:spcBef>
                <a:spcPts val="0"/>
              </a:spcBef>
              <a:spcAft>
                <a:spcPts val="0"/>
              </a:spcAft>
              <a:buNone/>
            </a:pPr>
            <a:r>
              <a:t/>
            </a:r>
            <a:endParaRPr sz="1000">
              <a:solidFill>
                <a:srgbClr val="FFFFFF"/>
              </a:solidFill>
              <a:latin typeface="Overpass"/>
              <a:ea typeface="Overpass"/>
              <a:cs typeface="Overpass"/>
              <a:sym typeface="Overpass"/>
            </a:endParaRPr>
          </a:p>
          <a:p>
            <a:pPr indent="0" lvl="0" marL="0" rtl="0" algn="ctr">
              <a:spcBef>
                <a:spcPts val="0"/>
              </a:spcBef>
              <a:spcAft>
                <a:spcPts val="0"/>
              </a:spcAft>
              <a:buNone/>
            </a:pPr>
            <a:br>
              <a:rPr lang="en" sz="1000">
                <a:solidFill>
                  <a:srgbClr val="FFFFFF"/>
                </a:solidFill>
                <a:latin typeface="Overpass"/>
                <a:ea typeface="Overpass"/>
                <a:cs typeface="Overpass"/>
                <a:sym typeface="Overpass"/>
              </a:rPr>
            </a:br>
            <a:br>
              <a:rPr lang="en" sz="1000">
                <a:solidFill>
                  <a:srgbClr val="FFFFFF"/>
                </a:solidFill>
                <a:latin typeface="Overpass"/>
                <a:ea typeface="Overpass"/>
                <a:cs typeface="Overpass"/>
                <a:sym typeface="Overpass"/>
              </a:rPr>
            </a:br>
            <a:endParaRPr sz="1000">
              <a:solidFill>
                <a:srgbClr val="FFFFFF"/>
              </a:solidFill>
              <a:latin typeface="Overpass"/>
              <a:ea typeface="Overpass"/>
              <a:cs typeface="Overpass"/>
              <a:sym typeface="Overpass"/>
            </a:endParaRPr>
          </a:p>
        </p:txBody>
      </p:sp>
      <p:sp>
        <p:nvSpPr>
          <p:cNvPr id="184" name="Google Shape;184;p19"/>
          <p:cNvSpPr/>
          <p:nvPr/>
        </p:nvSpPr>
        <p:spPr>
          <a:xfrm>
            <a:off x="6015910" y="4571982"/>
            <a:ext cx="1640400" cy="208500"/>
          </a:xfrm>
          <a:prstGeom prst="rect">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...and more boilerplate code.</a:t>
            </a:r>
            <a:endParaRPr sz="800">
              <a:solidFill>
                <a:srgbClr val="FFFFFF"/>
              </a:solidFill>
              <a:latin typeface="Overpass"/>
              <a:ea typeface="Overpass"/>
              <a:cs typeface="Overpass"/>
              <a:sym typeface="Overpass"/>
            </a:endParaRPr>
          </a:p>
        </p:txBody>
      </p:sp>
      <p:sp>
        <p:nvSpPr>
          <p:cNvPr id="185" name="Google Shape;185;p19"/>
          <p:cNvSpPr/>
          <p:nvPr/>
        </p:nvSpPr>
        <p:spPr>
          <a:xfrm>
            <a:off x="6015917" y="4337575"/>
            <a:ext cx="1640400" cy="208500"/>
          </a:xfrm>
          <a:prstGeom prst="rect">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Traffic Management Code</a:t>
            </a:r>
            <a:endParaRPr sz="800">
              <a:solidFill>
                <a:srgbClr val="FFFFFF"/>
              </a:solidFill>
              <a:latin typeface="Overpass"/>
              <a:ea typeface="Overpass"/>
              <a:cs typeface="Overpass"/>
              <a:sym typeface="Overpass"/>
            </a:endParaRPr>
          </a:p>
        </p:txBody>
      </p:sp>
      <p:sp>
        <p:nvSpPr>
          <p:cNvPr id="186" name="Google Shape;186;p19"/>
          <p:cNvSpPr/>
          <p:nvPr/>
        </p:nvSpPr>
        <p:spPr>
          <a:xfrm>
            <a:off x="6015910" y="4103176"/>
            <a:ext cx="1640400" cy="208500"/>
          </a:xfrm>
          <a:prstGeom prst="rect">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Failure Handling Code</a:t>
            </a:r>
            <a:endParaRPr sz="800">
              <a:solidFill>
                <a:srgbClr val="FFFFFF"/>
              </a:solidFill>
              <a:latin typeface="Overpass"/>
              <a:ea typeface="Overpass"/>
              <a:cs typeface="Overpass"/>
              <a:sym typeface="Overpass"/>
            </a:endParaRPr>
          </a:p>
        </p:txBody>
      </p:sp>
      <p:sp>
        <p:nvSpPr>
          <p:cNvPr id="187" name="Google Shape;187;p19"/>
          <p:cNvSpPr/>
          <p:nvPr/>
        </p:nvSpPr>
        <p:spPr>
          <a:xfrm>
            <a:off x="6015910" y="3868774"/>
            <a:ext cx="1640400" cy="208500"/>
          </a:xfrm>
          <a:prstGeom prst="rect">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Metrics &amp; Tracing Code</a:t>
            </a:r>
            <a:endParaRPr sz="800">
              <a:solidFill>
                <a:srgbClr val="FFFFFF"/>
              </a:solidFill>
              <a:latin typeface="Overpass"/>
              <a:ea typeface="Overpass"/>
              <a:cs typeface="Overpass"/>
              <a:sym typeface="Overpass"/>
            </a:endParaRPr>
          </a:p>
        </p:txBody>
      </p:sp>
      <p:sp>
        <p:nvSpPr>
          <p:cNvPr id="188" name="Google Shape;188;p19"/>
          <p:cNvSpPr/>
          <p:nvPr/>
        </p:nvSpPr>
        <p:spPr>
          <a:xfrm>
            <a:off x="6015910" y="3634371"/>
            <a:ext cx="1640400" cy="208500"/>
          </a:xfrm>
          <a:prstGeom prst="rect">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Security Code</a:t>
            </a:r>
            <a:endParaRPr sz="800">
              <a:solidFill>
                <a:srgbClr val="FFFFFF"/>
              </a:solidFill>
              <a:latin typeface="Overpass"/>
              <a:ea typeface="Overpass"/>
              <a:cs typeface="Overpass"/>
              <a:sym typeface="Overpass"/>
            </a:endParaRPr>
          </a:p>
        </p:txBody>
      </p:sp>
      <p:sp>
        <p:nvSpPr>
          <p:cNvPr id="189" name="Google Shape;189;p19"/>
          <p:cNvSpPr/>
          <p:nvPr/>
        </p:nvSpPr>
        <p:spPr>
          <a:xfrm>
            <a:off x="5919231" y="4862299"/>
            <a:ext cx="1833600" cy="459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verpass"/>
                <a:ea typeface="Overpass"/>
                <a:cs typeface="Overpass"/>
                <a:sym typeface="Overpass"/>
              </a:rPr>
              <a:t>Container Platform</a:t>
            </a:r>
            <a:endParaRPr sz="1000">
              <a:solidFill>
                <a:srgbClr val="FFFFFF"/>
              </a:solidFill>
              <a:latin typeface="Overpass"/>
              <a:ea typeface="Overpass"/>
              <a:cs typeface="Overpass"/>
              <a:sym typeface="Overpass"/>
            </a:endParaRPr>
          </a:p>
        </p:txBody>
      </p:sp>
      <p:sp>
        <p:nvSpPr>
          <p:cNvPr id="190" name="Google Shape;190;p19"/>
          <p:cNvSpPr txBox="1"/>
          <p:nvPr/>
        </p:nvSpPr>
        <p:spPr>
          <a:xfrm>
            <a:off x="5919484" y="2484074"/>
            <a:ext cx="18336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000000"/>
                </a:solidFill>
                <a:latin typeface="Overpass"/>
                <a:ea typeface="Overpass"/>
                <a:cs typeface="Overpass"/>
                <a:sym typeface="Overpass"/>
              </a:rPr>
              <a:t>Services</a:t>
            </a:r>
            <a:endParaRPr b="1" sz="1000">
              <a:solidFill>
                <a:srgbClr val="000000"/>
              </a:solidFill>
              <a:latin typeface="Overpass"/>
              <a:ea typeface="Overpass"/>
              <a:cs typeface="Overpass"/>
              <a:sym typeface="Overpass"/>
            </a:endParaRPr>
          </a:p>
          <a:p>
            <a:pPr indent="0" lvl="0" marL="0" rtl="0" algn="ctr">
              <a:spcBef>
                <a:spcPts val="0"/>
              </a:spcBef>
              <a:spcAft>
                <a:spcPts val="0"/>
              </a:spcAft>
              <a:buNone/>
            </a:pPr>
            <a:r>
              <a:rPr b="1" lang="en" sz="1000">
                <a:solidFill>
                  <a:srgbClr val="000000"/>
                </a:solidFill>
                <a:latin typeface="Overpass"/>
                <a:ea typeface="Overpass"/>
                <a:cs typeface="Overpass"/>
                <a:sym typeface="Overpass"/>
              </a:rPr>
              <a:t>Without Service Mesh</a:t>
            </a:r>
            <a:endParaRPr b="1" sz="1000">
              <a:solidFill>
                <a:srgbClr val="000000"/>
              </a:solidFill>
              <a:latin typeface="Overpass"/>
              <a:ea typeface="Overpass"/>
              <a:cs typeface="Overpass"/>
              <a:sym typeface="Overpass"/>
            </a:endParaRPr>
          </a:p>
        </p:txBody>
      </p:sp>
      <p:sp>
        <p:nvSpPr>
          <p:cNvPr id="191" name="Google Shape;191;p19"/>
          <p:cNvSpPr txBox="1"/>
          <p:nvPr/>
        </p:nvSpPr>
        <p:spPr>
          <a:xfrm>
            <a:off x="8340997" y="3396384"/>
            <a:ext cx="18336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000000"/>
                </a:solidFill>
                <a:latin typeface="Overpass"/>
                <a:ea typeface="Overpass"/>
                <a:cs typeface="Overpass"/>
                <a:sym typeface="Overpass"/>
              </a:rPr>
              <a:t>Services</a:t>
            </a:r>
            <a:endParaRPr b="1" sz="1000">
              <a:solidFill>
                <a:srgbClr val="000000"/>
              </a:solidFill>
              <a:latin typeface="Overpass"/>
              <a:ea typeface="Overpass"/>
              <a:cs typeface="Overpass"/>
              <a:sym typeface="Overpass"/>
            </a:endParaRPr>
          </a:p>
          <a:p>
            <a:pPr indent="0" lvl="0" marL="0" rtl="0" algn="ctr">
              <a:spcBef>
                <a:spcPts val="0"/>
              </a:spcBef>
              <a:spcAft>
                <a:spcPts val="0"/>
              </a:spcAft>
              <a:buNone/>
            </a:pPr>
            <a:r>
              <a:rPr b="1" lang="en" sz="1000">
                <a:solidFill>
                  <a:srgbClr val="000000"/>
                </a:solidFill>
                <a:latin typeface="Overpass"/>
                <a:ea typeface="Overpass"/>
                <a:cs typeface="Overpass"/>
                <a:sym typeface="Overpass"/>
              </a:rPr>
              <a:t>With Service Mesh</a:t>
            </a:r>
            <a:endParaRPr b="1" sz="1000">
              <a:solidFill>
                <a:srgbClr val="000000"/>
              </a:solidFill>
              <a:latin typeface="Overpass"/>
              <a:ea typeface="Overpass"/>
              <a:cs typeface="Overpass"/>
              <a:sym typeface="Overpas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197" name="Google Shape;197;p20"/>
          <p:cNvCxnSpPr/>
          <p:nvPr/>
        </p:nvCxnSpPr>
        <p:spPr>
          <a:xfrm>
            <a:off x="8148817" y="2940580"/>
            <a:ext cx="1800" cy="187500"/>
          </a:xfrm>
          <a:prstGeom prst="straightConnector1">
            <a:avLst/>
          </a:prstGeom>
          <a:noFill/>
          <a:ln cap="flat" cmpd="sng" w="9525">
            <a:solidFill>
              <a:srgbClr val="595959"/>
            </a:solidFill>
            <a:prstDash val="solid"/>
            <a:round/>
            <a:headEnd len="med" w="med" type="none"/>
            <a:tailEnd len="med" w="med" type="none"/>
          </a:ln>
        </p:spPr>
      </p:cxnSp>
      <p:sp>
        <p:nvSpPr>
          <p:cNvPr id="198" name="Google Shape;198;p20"/>
          <p:cNvSpPr/>
          <p:nvPr/>
        </p:nvSpPr>
        <p:spPr>
          <a:xfrm>
            <a:off x="3061233" y="2246464"/>
            <a:ext cx="5044800" cy="789300"/>
          </a:xfrm>
          <a:prstGeom prst="rect">
            <a:avLst/>
          </a:prstGeom>
          <a:solidFill>
            <a:srgbClr val="FF9900"/>
          </a:solidFill>
          <a:ln cap="flat" cmpd="sng" w="19050">
            <a:solidFill>
              <a:srgbClr val="999999"/>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solidFill>
                <a:srgbClr val="FFFFFF"/>
              </a:solidFill>
              <a:latin typeface="Overpass"/>
              <a:ea typeface="Overpass"/>
              <a:cs typeface="Overpass"/>
              <a:sym typeface="Overpass"/>
            </a:endParaRPr>
          </a:p>
        </p:txBody>
      </p:sp>
      <p:sp>
        <p:nvSpPr>
          <p:cNvPr id="199" name="Google Shape;199;p20"/>
          <p:cNvSpPr/>
          <p:nvPr/>
        </p:nvSpPr>
        <p:spPr>
          <a:xfrm>
            <a:off x="8942356" y="5756490"/>
            <a:ext cx="1119300" cy="320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con_RH_Hardware_Monitor-Webinar_RGB_Flat.png" id="200" name="Google Shape;200;p20"/>
          <p:cNvPicPr preferRelativeResize="0"/>
          <p:nvPr/>
        </p:nvPicPr>
        <p:blipFill rotWithShape="1">
          <a:blip r:embed="rId3">
            <a:alphaModFix/>
          </a:blip>
          <a:srcRect b="1616" l="0" r="0" t="1616"/>
          <a:stretch/>
        </p:blipFill>
        <p:spPr>
          <a:xfrm>
            <a:off x="6896766" y="2427777"/>
            <a:ext cx="533014" cy="384519"/>
          </a:xfrm>
          <a:prstGeom prst="rect">
            <a:avLst/>
          </a:prstGeom>
          <a:noFill/>
          <a:ln>
            <a:noFill/>
          </a:ln>
        </p:spPr>
      </p:pic>
      <p:sp>
        <p:nvSpPr>
          <p:cNvPr id="201" name="Google Shape;201;p20"/>
          <p:cNvSpPr txBox="1"/>
          <p:nvPr/>
        </p:nvSpPr>
        <p:spPr>
          <a:xfrm>
            <a:off x="5967335" y="2945448"/>
            <a:ext cx="2461200" cy="3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verpass"/>
                <a:ea typeface="Overpass"/>
                <a:cs typeface="Overpass"/>
                <a:sym typeface="Overpass"/>
              </a:rPr>
              <a:t>Admin Portal</a:t>
            </a:r>
            <a:endParaRPr sz="1000">
              <a:latin typeface="Overpass"/>
              <a:ea typeface="Overpass"/>
              <a:cs typeface="Overpass"/>
              <a:sym typeface="Overpass"/>
            </a:endParaRPr>
          </a:p>
        </p:txBody>
      </p:sp>
      <p:grpSp>
        <p:nvGrpSpPr>
          <p:cNvPr id="202" name="Google Shape;202;p20"/>
          <p:cNvGrpSpPr/>
          <p:nvPr/>
        </p:nvGrpSpPr>
        <p:grpSpPr>
          <a:xfrm>
            <a:off x="1328101" y="2255162"/>
            <a:ext cx="1417954" cy="1471345"/>
            <a:chOff x="479075" y="1252957"/>
            <a:chExt cx="1406700" cy="1485607"/>
          </a:xfrm>
        </p:grpSpPr>
        <p:pic>
          <p:nvPicPr>
            <p:cNvPr descr="Icon_RH_People_Kiosk_RGB_Black.png" id="203" name="Google Shape;203;p20"/>
            <p:cNvPicPr preferRelativeResize="0"/>
            <p:nvPr/>
          </p:nvPicPr>
          <p:blipFill>
            <a:blip r:embed="rId4">
              <a:alphaModFix/>
            </a:blip>
            <a:stretch>
              <a:fillRect/>
            </a:stretch>
          </p:blipFill>
          <p:spPr>
            <a:xfrm>
              <a:off x="889425" y="1252957"/>
              <a:ext cx="478375" cy="656850"/>
            </a:xfrm>
            <a:prstGeom prst="rect">
              <a:avLst/>
            </a:prstGeom>
            <a:noFill/>
            <a:ln>
              <a:noFill/>
            </a:ln>
          </p:spPr>
        </p:pic>
        <p:sp>
          <p:nvSpPr>
            <p:cNvPr id="204" name="Google Shape;204;p20"/>
            <p:cNvSpPr txBox="1"/>
            <p:nvPr/>
          </p:nvSpPr>
          <p:spPr>
            <a:xfrm>
              <a:off x="479075" y="1884764"/>
              <a:ext cx="1406700" cy="8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verpass"/>
                  <a:ea typeface="Overpass"/>
                  <a:cs typeface="Overpass"/>
                  <a:sym typeface="Overpass"/>
                </a:rPr>
                <a:t>API Consumers</a:t>
              </a:r>
              <a:br>
                <a:rPr lang="en" sz="1000">
                  <a:latin typeface="Overpass"/>
                  <a:ea typeface="Overpass"/>
                  <a:cs typeface="Overpass"/>
                  <a:sym typeface="Overpass"/>
                </a:rPr>
              </a:br>
              <a:br>
                <a:rPr lang="en" sz="1000">
                  <a:latin typeface="Overpass"/>
                  <a:ea typeface="Overpass"/>
                  <a:cs typeface="Overpass"/>
                  <a:sym typeface="Overpass"/>
                </a:rPr>
              </a:br>
              <a:r>
                <a:rPr lang="en" sz="1000">
                  <a:latin typeface="Overpass"/>
                  <a:ea typeface="Overpass"/>
                  <a:cs typeface="Overpass"/>
                  <a:sym typeface="Overpass"/>
                </a:rPr>
                <a:t>(External and Internal Application Developers)</a:t>
              </a:r>
              <a:endParaRPr sz="1000">
                <a:latin typeface="Overpass"/>
                <a:ea typeface="Overpass"/>
                <a:cs typeface="Overpass"/>
                <a:sym typeface="Overpass"/>
              </a:endParaRPr>
            </a:p>
          </p:txBody>
        </p:sp>
      </p:grpSp>
      <p:cxnSp>
        <p:nvCxnSpPr>
          <p:cNvPr id="205" name="Google Shape;205;p20"/>
          <p:cNvCxnSpPr>
            <a:stCxn id="206" idx="3"/>
            <a:endCxn id="207" idx="0"/>
          </p:cNvCxnSpPr>
          <p:nvPr/>
        </p:nvCxnSpPr>
        <p:spPr>
          <a:xfrm flipH="1" rot="10800000">
            <a:off x="2320267" y="4998958"/>
            <a:ext cx="2495400" cy="16800"/>
          </a:xfrm>
          <a:prstGeom prst="straightConnector1">
            <a:avLst/>
          </a:prstGeom>
          <a:noFill/>
          <a:ln cap="flat" cmpd="sng" w="19050">
            <a:solidFill>
              <a:srgbClr val="666666"/>
            </a:solidFill>
            <a:prstDash val="solid"/>
            <a:round/>
            <a:headEnd len="med" w="med" type="none"/>
            <a:tailEnd len="med" w="med" type="triangle"/>
          </a:ln>
        </p:spPr>
      </p:cxnSp>
      <p:pic>
        <p:nvPicPr>
          <p:cNvPr descr="Icon_RH_Software_Application-Window_RGB_Flat.png" id="206" name="Google Shape;206;p20"/>
          <p:cNvPicPr preferRelativeResize="0"/>
          <p:nvPr/>
        </p:nvPicPr>
        <p:blipFill>
          <a:blip r:embed="rId5">
            <a:alphaModFix/>
          </a:blip>
          <a:stretch>
            <a:fillRect/>
          </a:stretch>
        </p:blipFill>
        <p:spPr>
          <a:xfrm>
            <a:off x="1545360" y="4692319"/>
            <a:ext cx="774906" cy="646879"/>
          </a:xfrm>
          <a:prstGeom prst="rect">
            <a:avLst/>
          </a:prstGeom>
          <a:noFill/>
          <a:ln>
            <a:noFill/>
          </a:ln>
        </p:spPr>
      </p:pic>
      <p:sp>
        <p:nvSpPr>
          <p:cNvPr id="208" name="Google Shape;208;p20"/>
          <p:cNvSpPr txBox="1"/>
          <p:nvPr/>
        </p:nvSpPr>
        <p:spPr>
          <a:xfrm>
            <a:off x="1236225" y="5605583"/>
            <a:ext cx="1542000" cy="3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Applications</a:t>
            </a:r>
            <a:endParaRPr b="1">
              <a:latin typeface="Overpass"/>
              <a:ea typeface="Overpass"/>
              <a:cs typeface="Overpass"/>
              <a:sym typeface="Overpass"/>
            </a:endParaRPr>
          </a:p>
        </p:txBody>
      </p:sp>
      <p:pic>
        <p:nvPicPr>
          <p:cNvPr descr="Icon_RH_Hardware_Laptop-A_RGB_Flat.png" id="209" name="Google Shape;209;p20"/>
          <p:cNvPicPr preferRelativeResize="0"/>
          <p:nvPr/>
        </p:nvPicPr>
        <p:blipFill>
          <a:blip r:embed="rId6">
            <a:alphaModFix/>
          </a:blip>
          <a:stretch>
            <a:fillRect/>
          </a:stretch>
        </p:blipFill>
        <p:spPr>
          <a:xfrm>
            <a:off x="3907729" y="2427784"/>
            <a:ext cx="533001" cy="384507"/>
          </a:xfrm>
          <a:prstGeom prst="rect">
            <a:avLst/>
          </a:prstGeom>
          <a:noFill/>
          <a:ln>
            <a:noFill/>
          </a:ln>
        </p:spPr>
      </p:pic>
      <p:sp>
        <p:nvSpPr>
          <p:cNvPr id="210" name="Google Shape;210;p20"/>
          <p:cNvSpPr txBox="1"/>
          <p:nvPr/>
        </p:nvSpPr>
        <p:spPr>
          <a:xfrm>
            <a:off x="2707797" y="2945448"/>
            <a:ext cx="29589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verpass"/>
                <a:ea typeface="Overpass"/>
                <a:cs typeface="Overpass"/>
                <a:sym typeface="Overpass"/>
              </a:rPr>
              <a:t>Developer Portal</a:t>
            </a:r>
            <a:endParaRPr sz="1000">
              <a:latin typeface="Overpass"/>
              <a:ea typeface="Overpass"/>
              <a:cs typeface="Overpass"/>
              <a:sym typeface="Overpass"/>
            </a:endParaRPr>
          </a:p>
        </p:txBody>
      </p:sp>
      <p:sp>
        <p:nvSpPr>
          <p:cNvPr id="211" name="Google Shape;211;p20"/>
          <p:cNvSpPr txBox="1"/>
          <p:nvPr/>
        </p:nvSpPr>
        <p:spPr>
          <a:xfrm>
            <a:off x="8082075" y="5605583"/>
            <a:ext cx="1418100" cy="3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API Backend</a:t>
            </a:r>
            <a:endParaRPr b="1">
              <a:latin typeface="Overpass"/>
              <a:ea typeface="Overpass"/>
              <a:cs typeface="Overpass"/>
              <a:sym typeface="Overpass"/>
            </a:endParaRPr>
          </a:p>
        </p:txBody>
      </p:sp>
      <p:pic>
        <p:nvPicPr>
          <p:cNvPr descr="Icon_RH_Software_Container-App_RGB_Black.png" id="212" name="Google Shape;212;p20"/>
          <p:cNvPicPr preferRelativeResize="0"/>
          <p:nvPr/>
        </p:nvPicPr>
        <p:blipFill>
          <a:blip r:embed="rId7">
            <a:alphaModFix/>
          </a:blip>
          <a:stretch>
            <a:fillRect/>
          </a:stretch>
        </p:blipFill>
        <p:spPr>
          <a:xfrm>
            <a:off x="5192438" y="4619016"/>
            <a:ext cx="774907" cy="755491"/>
          </a:xfrm>
          <a:prstGeom prst="rect">
            <a:avLst/>
          </a:prstGeom>
          <a:noFill/>
          <a:ln>
            <a:noFill/>
          </a:ln>
        </p:spPr>
      </p:pic>
      <p:sp>
        <p:nvSpPr>
          <p:cNvPr id="213" name="Google Shape;213;p20"/>
          <p:cNvSpPr txBox="1"/>
          <p:nvPr/>
        </p:nvSpPr>
        <p:spPr>
          <a:xfrm>
            <a:off x="4862969" y="5605583"/>
            <a:ext cx="1418100" cy="32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API Gateway</a:t>
            </a:r>
            <a:endParaRPr b="1">
              <a:latin typeface="Overpass"/>
              <a:ea typeface="Overpass"/>
              <a:cs typeface="Overpass"/>
              <a:sym typeface="Overpass"/>
            </a:endParaRPr>
          </a:p>
        </p:txBody>
      </p:sp>
      <p:sp>
        <p:nvSpPr>
          <p:cNvPr id="214" name="Google Shape;214;p20"/>
          <p:cNvSpPr txBox="1"/>
          <p:nvPr/>
        </p:nvSpPr>
        <p:spPr>
          <a:xfrm>
            <a:off x="4841059" y="2449483"/>
            <a:ext cx="1418100" cy="32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API Manager</a:t>
            </a:r>
            <a:endParaRPr b="1">
              <a:latin typeface="Overpass"/>
              <a:ea typeface="Overpass"/>
              <a:cs typeface="Overpass"/>
              <a:sym typeface="Overpass"/>
            </a:endParaRPr>
          </a:p>
        </p:txBody>
      </p:sp>
      <p:grpSp>
        <p:nvGrpSpPr>
          <p:cNvPr id="215" name="Google Shape;215;p20"/>
          <p:cNvGrpSpPr/>
          <p:nvPr/>
        </p:nvGrpSpPr>
        <p:grpSpPr>
          <a:xfrm>
            <a:off x="8408973" y="2255154"/>
            <a:ext cx="1541938" cy="1678743"/>
            <a:chOff x="7503750" y="1252949"/>
            <a:chExt cx="1529700" cy="1695015"/>
          </a:xfrm>
        </p:grpSpPr>
        <p:pic>
          <p:nvPicPr>
            <p:cNvPr descr="Icon_RH_People_Adult-ShirtPocket_RGB_Flat.png" id="216" name="Google Shape;216;p20"/>
            <p:cNvPicPr preferRelativeResize="0"/>
            <p:nvPr/>
          </p:nvPicPr>
          <p:blipFill>
            <a:blip r:embed="rId8">
              <a:alphaModFix/>
            </a:blip>
            <a:stretch>
              <a:fillRect/>
            </a:stretch>
          </p:blipFill>
          <p:spPr>
            <a:xfrm>
              <a:off x="8030851" y="1252949"/>
              <a:ext cx="426037" cy="656850"/>
            </a:xfrm>
            <a:prstGeom prst="rect">
              <a:avLst/>
            </a:prstGeom>
            <a:noFill/>
            <a:ln>
              <a:noFill/>
            </a:ln>
          </p:spPr>
        </p:pic>
        <p:sp>
          <p:nvSpPr>
            <p:cNvPr id="217" name="Google Shape;217;p20"/>
            <p:cNvSpPr txBox="1"/>
            <p:nvPr/>
          </p:nvSpPr>
          <p:spPr>
            <a:xfrm>
              <a:off x="7503750" y="1884764"/>
              <a:ext cx="1529700" cy="10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verpass"/>
                  <a:ea typeface="Overpass"/>
                  <a:cs typeface="Overpass"/>
                  <a:sym typeface="Overpass"/>
                </a:rPr>
                <a:t>API Provider</a:t>
              </a:r>
              <a:endParaRPr>
                <a:latin typeface="Overpass"/>
                <a:ea typeface="Overpass"/>
                <a:cs typeface="Overpass"/>
                <a:sym typeface="Overpass"/>
              </a:endParaRPr>
            </a:p>
            <a:p>
              <a:pPr indent="0" lvl="0" marL="0" rtl="0" algn="ctr">
                <a:spcBef>
                  <a:spcPts val="0"/>
                </a:spcBef>
                <a:spcAft>
                  <a:spcPts val="0"/>
                </a:spcAft>
                <a:buNone/>
              </a:pPr>
              <a:r>
                <a:t/>
              </a:r>
              <a:endParaRPr sz="1000">
                <a:latin typeface="Overpass"/>
                <a:ea typeface="Overpass"/>
                <a:cs typeface="Overpass"/>
                <a:sym typeface="Overpass"/>
              </a:endParaRPr>
            </a:p>
            <a:p>
              <a:pPr indent="0" lvl="0" marL="0" rtl="0" algn="ctr">
                <a:spcBef>
                  <a:spcPts val="0"/>
                </a:spcBef>
                <a:spcAft>
                  <a:spcPts val="0"/>
                </a:spcAft>
                <a:buNone/>
              </a:pPr>
              <a:r>
                <a:rPr lang="en" sz="1000">
                  <a:latin typeface="Overpass"/>
                  <a:ea typeface="Overpass"/>
                  <a:cs typeface="Overpass"/>
                  <a:sym typeface="Overpass"/>
                </a:rPr>
                <a:t>(Line Of Business / Product Manager, </a:t>
              </a:r>
              <a:endParaRPr sz="1000">
                <a:latin typeface="Overpass"/>
                <a:ea typeface="Overpass"/>
                <a:cs typeface="Overpass"/>
                <a:sym typeface="Overpass"/>
              </a:endParaRPr>
            </a:p>
            <a:p>
              <a:pPr indent="0" lvl="0" marL="0" rtl="0" algn="ctr">
                <a:spcBef>
                  <a:spcPts val="0"/>
                </a:spcBef>
                <a:spcAft>
                  <a:spcPts val="0"/>
                </a:spcAft>
                <a:buNone/>
              </a:pPr>
              <a:r>
                <a:rPr lang="en" sz="1000">
                  <a:latin typeface="Overpass"/>
                  <a:ea typeface="Overpass"/>
                  <a:cs typeface="Overpass"/>
                  <a:sym typeface="Overpass"/>
                </a:rPr>
                <a:t>Developers, Writers, Ops)</a:t>
              </a:r>
              <a:endParaRPr sz="1000">
                <a:latin typeface="Overpass"/>
                <a:ea typeface="Overpass"/>
                <a:cs typeface="Overpass"/>
                <a:sym typeface="Overpass"/>
              </a:endParaRPr>
            </a:p>
          </p:txBody>
        </p:sp>
      </p:grpSp>
      <p:cxnSp>
        <p:nvCxnSpPr>
          <p:cNvPr id="218" name="Google Shape;218;p20"/>
          <p:cNvCxnSpPr>
            <a:stCxn id="212" idx="0"/>
          </p:cNvCxnSpPr>
          <p:nvPr/>
        </p:nvCxnSpPr>
        <p:spPr>
          <a:xfrm flipH="1" rot="10800000">
            <a:off x="5579892" y="3002016"/>
            <a:ext cx="3600" cy="1617000"/>
          </a:xfrm>
          <a:prstGeom prst="straightConnector1">
            <a:avLst/>
          </a:prstGeom>
          <a:noFill/>
          <a:ln cap="flat" cmpd="sng" w="19050">
            <a:solidFill>
              <a:srgbClr val="666666"/>
            </a:solidFill>
            <a:prstDash val="solid"/>
            <a:round/>
            <a:headEnd len="med" w="med" type="triangle"/>
            <a:tailEnd len="med" w="med" type="triangle"/>
          </a:ln>
        </p:spPr>
      </p:cxnSp>
      <p:sp>
        <p:nvSpPr>
          <p:cNvPr id="219" name="Google Shape;219;p20"/>
          <p:cNvSpPr txBox="1"/>
          <p:nvPr/>
        </p:nvSpPr>
        <p:spPr>
          <a:xfrm>
            <a:off x="3083559" y="4826865"/>
            <a:ext cx="9306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API Request</a:t>
            </a:r>
            <a:endParaRPr sz="800"/>
          </a:p>
        </p:txBody>
      </p:sp>
      <p:sp>
        <p:nvSpPr>
          <p:cNvPr id="220" name="Google Shape;220;p20"/>
          <p:cNvSpPr txBox="1"/>
          <p:nvPr/>
        </p:nvSpPr>
        <p:spPr>
          <a:xfrm>
            <a:off x="6090674" y="4692336"/>
            <a:ext cx="13323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Authorized API Request</a:t>
            </a:r>
            <a:endParaRPr sz="800"/>
          </a:p>
        </p:txBody>
      </p:sp>
      <p:sp>
        <p:nvSpPr>
          <p:cNvPr id="207" name="Google Shape;207;p20"/>
          <p:cNvSpPr txBox="1"/>
          <p:nvPr/>
        </p:nvSpPr>
        <p:spPr>
          <a:xfrm rot="-5400000">
            <a:off x="4482191" y="4819887"/>
            <a:ext cx="1025400" cy="358200"/>
          </a:xfrm>
          <a:prstGeom prst="rect">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Product API</a:t>
            </a:r>
            <a:endParaRPr sz="1200"/>
          </a:p>
        </p:txBody>
      </p:sp>
      <p:pic>
        <p:nvPicPr>
          <p:cNvPr id="221" name="Google Shape;221;p20"/>
          <p:cNvPicPr preferRelativeResize="0"/>
          <p:nvPr/>
        </p:nvPicPr>
        <p:blipFill>
          <a:blip r:embed="rId9">
            <a:alphaModFix/>
          </a:blip>
          <a:stretch>
            <a:fillRect/>
          </a:stretch>
        </p:blipFill>
        <p:spPr>
          <a:xfrm>
            <a:off x="7424415" y="4405514"/>
            <a:ext cx="2577427" cy="1199444"/>
          </a:xfrm>
          <a:prstGeom prst="rect">
            <a:avLst/>
          </a:prstGeom>
          <a:noFill/>
          <a:ln>
            <a:noFill/>
          </a:ln>
        </p:spPr>
      </p:pic>
      <p:sp>
        <p:nvSpPr>
          <p:cNvPr id="222" name="Google Shape;222;p20"/>
          <p:cNvSpPr/>
          <p:nvPr/>
        </p:nvSpPr>
        <p:spPr>
          <a:xfrm>
            <a:off x="7448798" y="4598995"/>
            <a:ext cx="457200" cy="75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7546052" y="4463146"/>
            <a:ext cx="2404200" cy="10809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 name="Google Shape;224;p20"/>
          <p:cNvCxnSpPr>
            <a:stCxn id="212" idx="3"/>
            <a:endCxn id="223" idx="1"/>
          </p:cNvCxnSpPr>
          <p:nvPr/>
        </p:nvCxnSpPr>
        <p:spPr>
          <a:xfrm>
            <a:off x="5967346" y="4996761"/>
            <a:ext cx="1578600" cy="6900"/>
          </a:xfrm>
          <a:prstGeom prst="straightConnector1">
            <a:avLst/>
          </a:prstGeom>
          <a:noFill/>
          <a:ln cap="flat" cmpd="sng" w="19050">
            <a:solidFill>
              <a:srgbClr val="666666"/>
            </a:solidFill>
            <a:prstDash val="solid"/>
            <a:round/>
            <a:headEnd len="med" w="med" type="none"/>
            <a:tailEnd len="med" w="med" type="triangle"/>
          </a:ln>
        </p:spPr>
      </p:cxnSp>
      <p:sp>
        <p:nvSpPr>
          <p:cNvPr id="225" name="Google Shape;225;p20"/>
          <p:cNvSpPr/>
          <p:nvPr/>
        </p:nvSpPr>
        <p:spPr>
          <a:xfrm>
            <a:off x="3050990" y="1495700"/>
            <a:ext cx="5070000" cy="692400"/>
          </a:xfrm>
          <a:prstGeom prst="rect">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F3F3F3"/>
              </a:buClr>
              <a:buFont typeface="Proxima Nova"/>
              <a:buNone/>
            </a:pPr>
            <a:r>
              <a:rPr lang="en" sz="1600">
                <a:solidFill>
                  <a:srgbClr val="F3F3F3"/>
                </a:solidFill>
                <a:latin typeface="Overpass"/>
                <a:ea typeface="Overpass"/>
                <a:cs typeface="Overpass"/>
                <a:sym typeface="Overpass"/>
              </a:rPr>
              <a:t>API Management</a:t>
            </a:r>
            <a:endParaRPr sz="1600">
              <a:solidFill>
                <a:srgbClr val="F3F3F3"/>
              </a:solidFill>
              <a:latin typeface="Overpass"/>
              <a:ea typeface="Overpass"/>
              <a:cs typeface="Overpass"/>
              <a:sym typeface="Overpass"/>
            </a:endParaRPr>
          </a:p>
          <a:p>
            <a:pPr indent="0" lvl="0" marL="0" rtl="0" algn="ctr">
              <a:spcBef>
                <a:spcPts val="0"/>
              </a:spcBef>
              <a:spcAft>
                <a:spcPts val="0"/>
              </a:spcAft>
              <a:buClr>
                <a:srgbClr val="F3F3F3"/>
              </a:buClr>
              <a:buFont typeface="Proxima Nova"/>
              <a:buNone/>
            </a:pPr>
            <a:r>
              <a:rPr lang="en" sz="1200">
                <a:solidFill>
                  <a:srgbClr val="F3F3F3"/>
                </a:solidFill>
                <a:latin typeface="Overpass"/>
                <a:ea typeface="Overpass"/>
                <a:cs typeface="Overpass"/>
                <a:sym typeface="Overpass"/>
              </a:rPr>
              <a:t>Monetization | Dev Portal | Analytics | Authentication | Authorization</a:t>
            </a:r>
            <a:endParaRPr sz="1200">
              <a:solidFill>
                <a:srgbClr val="F3F3F3"/>
              </a:solidFill>
              <a:latin typeface="Overpass"/>
              <a:ea typeface="Overpass"/>
              <a:cs typeface="Overpass"/>
              <a:sym typeface="Overpass"/>
            </a:endParaRPr>
          </a:p>
        </p:txBody>
      </p:sp>
      <p:sp>
        <p:nvSpPr>
          <p:cNvPr id="226" name="Google Shape;226;p20"/>
          <p:cNvSpPr txBox="1"/>
          <p:nvPr/>
        </p:nvSpPr>
        <p:spPr>
          <a:xfrm>
            <a:off x="2998900" y="685750"/>
            <a:ext cx="4886100" cy="6924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3200">
                <a:solidFill>
                  <a:srgbClr val="FF0000"/>
                </a:solidFill>
                <a:latin typeface="Red Hat Text"/>
                <a:ea typeface="Red Hat Text"/>
                <a:cs typeface="Red Hat Text"/>
                <a:sym typeface="Red Hat Text"/>
              </a:rPr>
              <a:t>Red Hat API Management</a:t>
            </a:r>
            <a:endParaRPr sz="3200">
              <a:solidFill>
                <a:srgbClr val="FF0000"/>
              </a:solidFill>
              <a:latin typeface="Red Hat Text"/>
              <a:ea typeface="Red Hat Text"/>
              <a:cs typeface="Red Hat Text"/>
              <a:sym typeface="Red Hat Tex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32" name="Google Shape;232;p21"/>
          <p:cNvSpPr txBox="1"/>
          <p:nvPr/>
        </p:nvSpPr>
        <p:spPr>
          <a:xfrm>
            <a:off x="2369100" y="774775"/>
            <a:ext cx="7453800" cy="693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3200">
                <a:solidFill>
                  <a:srgbClr val="FF0000"/>
                </a:solidFill>
                <a:latin typeface="Red Hat Text"/>
                <a:ea typeface="Red Hat Text"/>
                <a:cs typeface="Red Hat Text"/>
                <a:sym typeface="Red Hat Text"/>
              </a:rPr>
              <a:t>Service Mesh + API Manager Integration</a:t>
            </a:r>
            <a:endParaRPr sz="3200">
              <a:solidFill>
                <a:srgbClr val="FF0000"/>
              </a:solidFill>
              <a:latin typeface="Red Hat Text"/>
              <a:ea typeface="Red Hat Text"/>
              <a:cs typeface="Red Hat Text"/>
              <a:sym typeface="Red Hat Text"/>
            </a:endParaRPr>
          </a:p>
        </p:txBody>
      </p:sp>
      <p:pic>
        <p:nvPicPr>
          <p:cNvPr id="233" name="Google Shape;233;p21"/>
          <p:cNvPicPr preferRelativeResize="0"/>
          <p:nvPr/>
        </p:nvPicPr>
        <p:blipFill>
          <a:blip r:embed="rId3">
            <a:alphaModFix/>
          </a:blip>
          <a:stretch>
            <a:fillRect/>
          </a:stretch>
        </p:blipFill>
        <p:spPr>
          <a:xfrm>
            <a:off x="4670100" y="1730121"/>
            <a:ext cx="5727428" cy="3558670"/>
          </a:xfrm>
          <a:prstGeom prst="rect">
            <a:avLst/>
          </a:prstGeom>
          <a:noFill/>
          <a:ln>
            <a:noFill/>
          </a:ln>
        </p:spPr>
      </p:pic>
      <p:sp>
        <p:nvSpPr>
          <p:cNvPr id="234" name="Google Shape;234;p21"/>
          <p:cNvSpPr txBox="1"/>
          <p:nvPr/>
        </p:nvSpPr>
        <p:spPr>
          <a:xfrm>
            <a:off x="5643273" y="3901646"/>
            <a:ext cx="1473600" cy="485700"/>
          </a:xfrm>
          <a:prstGeom prst="rect">
            <a:avLst/>
          </a:prstGeom>
          <a:solidFill>
            <a:srgbClr val="6AA84F"/>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400" u="none" cap="none" strike="noStrike">
                <a:solidFill>
                  <a:srgbClr val="FFFFFF"/>
                </a:solidFill>
                <a:latin typeface="Red Hat Text"/>
                <a:ea typeface="Red Hat Text"/>
                <a:cs typeface="Red Hat Text"/>
                <a:sym typeface="Red Hat Text"/>
              </a:rPr>
              <a:t>Istio </a:t>
            </a:r>
            <a:br>
              <a:rPr i="0" lang="en" sz="1400" u="none" cap="none" strike="noStrike">
                <a:solidFill>
                  <a:srgbClr val="FFFFFF"/>
                </a:solidFill>
                <a:latin typeface="Red Hat Text"/>
                <a:ea typeface="Red Hat Text"/>
                <a:cs typeface="Red Hat Text"/>
                <a:sym typeface="Red Hat Text"/>
              </a:rPr>
            </a:br>
            <a:r>
              <a:rPr i="0" lang="en" sz="1400" u="none" cap="none" strike="noStrike">
                <a:solidFill>
                  <a:srgbClr val="FFFFFF"/>
                </a:solidFill>
                <a:latin typeface="Red Hat Text"/>
                <a:ea typeface="Red Hat Text"/>
                <a:cs typeface="Red Hat Text"/>
                <a:sym typeface="Red Hat Text"/>
              </a:rPr>
              <a:t>Control Plane</a:t>
            </a:r>
            <a:endParaRPr i="0" sz="1400" u="none" cap="none" strike="noStrike">
              <a:solidFill>
                <a:srgbClr val="FFFFFF"/>
              </a:solidFill>
              <a:latin typeface="Red Hat Text"/>
              <a:ea typeface="Red Hat Text"/>
              <a:cs typeface="Red Hat Text"/>
              <a:sym typeface="Red Hat Text"/>
            </a:endParaRPr>
          </a:p>
        </p:txBody>
      </p:sp>
      <p:cxnSp>
        <p:nvCxnSpPr>
          <p:cNvPr id="235" name="Google Shape;235;p21"/>
          <p:cNvCxnSpPr/>
          <p:nvPr/>
        </p:nvCxnSpPr>
        <p:spPr>
          <a:xfrm flipH="1">
            <a:off x="6579922" y="3449048"/>
            <a:ext cx="28500" cy="488400"/>
          </a:xfrm>
          <a:prstGeom prst="straightConnector1">
            <a:avLst/>
          </a:prstGeom>
          <a:noFill/>
          <a:ln cap="flat" cmpd="sng" w="9525">
            <a:solidFill>
              <a:srgbClr val="323592"/>
            </a:solidFill>
            <a:prstDash val="solid"/>
            <a:round/>
            <a:headEnd len="med" w="med" type="none"/>
            <a:tailEnd len="med" w="med" type="triangle"/>
          </a:ln>
        </p:spPr>
      </p:cxnSp>
      <p:sp>
        <p:nvSpPr>
          <p:cNvPr id="236" name="Google Shape;236;p21"/>
          <p:cNvSpPr txBox="1"/>
          <p:nvPr/>
        </p:nvSpPr>
        <p:spPr>
          <a:xfrm>
            <a:off x="1462820" y="1918830"/>
            <a:ext cx="3858900" cy="57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lang="en" sz="1800">
                <a:solidFill>
                  <a:srgbClr val="EE0000"/>
                </a:solidFill>
                <a:latin typeface="Red Hat Text"/>
                <a:ea typeface="Red Hat Text"/>
                <a:cs typeface="Red Hat Text"/>
                <a:sym typeface="Red Hat Text"/>
              </a:rPr>
              <a:t>Microservice Architecture with Service Mesh &amp; API Gateway</a:t>
            </a:r>
            <a:endParaRPr i="0" sz="5600" u="none" cap="none" strike="noStrike">
              <a:solidFill>
                <a:srgbClr val="EE0000"/>
              </a:solidFill>
              <a:latin typeface="Red Hat Text"/>
              <a:ea typeface="Red Hat Text"/>
              <a:cs typeface="Red Hat Text"/>
              <a:sym typeface="Red Hat Text"/>
            </a:endParaRPr>
          </a:p>
        </p:txBody>
      </p:sp>
      <p:grpSp>
        <p:nvGrpSpPr>
          <p:cNvPr id="237" name="Google Shape;237;p21"/>
          <p:cNvGrpSpPr/>
          <p:nvPr/>
        </p:nvGrpSpPr>
        <p:grpSpPr>
          <a:xfrm>
            <a:off x="3261816" y="2782304"/>
            <a:ext cx="814761" cy="666477"/>
            <a:chOff x="-1238298" y="2385754"/>
            <a:chExt cx="1406700" cy="1067045"/>
          </a:xfrm>
        </p:grpSpPr>
        <p:pic>
          <p:nvPicPr>
            <p:cNvPr descr="Icon_RH_People_Kiosk_RGB_Black.png" id="238" name="Google Shape;238;p21"/>
            <p:cNvPicPr preferRelativeResize="0"/>
            <p:nvPr/>
          </p:nvPicPr>
          <p:blipFill rotWithShape="1">
            <a:blip r:embed="rId4">
              <a:alphaModFix/>
            </a:blip>
            <a:srcRect b="0" l="0" r="0" t="0"/>
            <a:stretch/>
          </p:blipFill>
          <p:spPr>
            <a:xfrm>
              <a:off x="-704850" y="2385754"/>
              <a:ext cx="478375" cy="656850"/>
            </a:xfrm>
            <a:prstGeom prst="rect">
              <a:avLst/>
            </a:prstGeom>
            <a:noFill/>
            <a:ln>
              <a:noFill/>
            </a:ln>
          </p:spPr>
        </p:pic>
        <p:sp>
          <p:nvSpPr>
            <p:cNvPr id="239" name="Google Shape;239;p21"/>
            <p:cNvSpPr txBox="1"/>
            <p:nvPr/>
          </p:nvSpPr>
          <p:spPr>
            <a:xfrm>
              <a:off x="-1238298" y="2993500"/>
              <a:ext cx="14067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800" u="none" cap="none" strike="noStrike">
                  <a:solidFill>
                    <a:srgbClr val="000000"/>
                  </a:solidFill>
                  <a:latin typeface="Red Hat Text"/>
                  <a:ea typeface="Red Hat Text"/>
                  <a:cs typeface="Red Hat Text"/>
                  <a:sym typeface="Red Hat Text"/>
                </a:rPr>
                <a:t>API Consumers</a:t>
              </a:r>
              <a:endParaRPr i="0" sz="400" u="none" cap="none" strike="noStrike">
                <a:solidFill>
                  <a:srgbClr val="000000"/>
                </a:solidFill>
                <a:latin typeface="Red Hat Text"/>
                <a:ea typeface="Red Hat Text"/>
                <a:cs typeface="Red Hat Text"/>
                <a:sym typeface="Red Hat Text"/>
              </a:endParaRPr>
            </a:p>
          </p:txBody>
        </p:sp>
      </p:grpSp>
      <p:pic>
        <p:nvPicPr>
          <p:cNvPr descr="Icon_RH_Software_Application-Window_RGB_Flat.png" id="240" name="Google Shape;240;p21"/>
          <p:cNvPicPr preferRelativeResize="0"/>
          <p:nvPr/>
        </p:nvPicPr>
        <p:blipFill rotWithShape="1">
          <a:blip r:embed="rId5">
            <a:alphaModFix/>
          </a:blip>
          <a:srcRect b="0" l="0" r="0" t="0"/>
          <a:stretch/>
        </p:blipFill>
        <p:spPr>
          <a:xfrm>
            <a:off x="3989093" y="2768061"/>
            <a:ext cx="688844" cy="610961"/>
          </a:xfrm>
          <a:prstGeom prst="rect">
            <a:avLst/>
          </a:prstGeom>
          <a:noFill/>
          <a:ln>
            <a:noFill/>
          </a:ln>
        </p:spPr>
      </p:pic>
      <p:grpSp>
        <p:nvGrpSpPr>
          <p:cNvPr id="241" name="Google Shape;241;p21"/>
          <p:cNvGrpSpPr/>
          <p:nvPr/>
        </p:nvGrpSpPr>
        <p:grpSpPr>
          <a:xfrm>
            <a:off x="4315248" y="5176395"/>
            <a:ext cx="5077649" cy="908284"/>
            <a:chOff x="2388355" y="633347"/>
            <a:chExt cx="4815220" cy="1035553"/>
          </a:xfrm>
        </p:grpSpPr>
        <p:sp>
          <p:nvSpPr>
            <p:cNvPr id="242" name="Google Shape;242;p21"/>
            <p:cNvSpPr/>
            <p:nvPr/>
          </p:nvSpPr>
          <p:spPr>
            <a:xfrm>
              <a:off x="2517875" y="769725"/>
              <a:ext cx="4685700" cy="627300"/>
            </a:xfrm>
            <a:prstGeom prst="rect">
              <a:avLst/>
            </a:prstGeom>
            <a:solidFill>
              <a:srgbClr val="FF9900"/>
            </a:solidFill>
            <a:ln cap="flat" cmpd="sng" w="19050">
              <a:solidFill>
                <a:srgbClr val="999999"/>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Overpass"/>
                <a:ea typeface="Overpass"/>
                <a:cs typeface="Overpass"/>
                <a:sym typeface="Overpass"/>
              </a:endParaRPr>
            </a:p>
          </p:txBody>
        </p:sp>
        <p:pic>
          <p:nvPicPr>
            <p:cNvPr id="243" name="Google Shape;243;p21"/>
            <p:cNvPicPr preferRelativeResize="0"/>
            <p:nvPr/>
          </p:nvPicPr>
          <p:blipFill rotWithShape="1">
            <a:blip r:embed="rId6">
              <a:alphaModFix/>
            </a:blip>
            <a:srcRect b="0" l="0" r="0" t="0"/>
            <a:stretch/>
          </p:blipFill>
          <p:spPr>
            <a:xfrm>
              <a:off x="2388355" y="633347"/>
              <a:ext cx="263100" cy="198697"/>
            </a:xfrm>
            <a:prstGeom prst="rect">
              <a:avLst/>
            </a:prstGeom>
            <a:noFill/>
            <a:ln>
              <a:noFill/>
            </a:ln>
          </p:spPr>
        </p:pic>
        <p:pic>
          <p:nvPicPr>
            <p:cNvPr descr="Icon_RH_Hardware_Monitor-Webinar_RGB_Flat.png" id="244" name="Google Shape;244;p21"/>
            <p:cNvPicPr preferRelativeResize="0"/>
            <p:nvPr/>
          </p:nvPicPr>
          <p:blipFill rotWithShape="1">
            <a:blip r:embed="rId7">
              <a:alphaModFix/>
            </a:blip>
            <a:srcRect b="1616" l="0" r="0" t="1616"/>
            <a:stretch/>
          </p:blipFill>
          <p:spPr>
            <a:xfrm>
              <a:off x="6384880" y="893674"/>
              <a:ext cx="528814" cy="388200"/>
            </a:xfrm>
            <a:prstGeom prst="rect">
              <a:avLst/>
            </a:prstGeom>
            <a:noFill/>
            <a:ln>
              <a:noFill/>
            </a:ln>
          </p:spPr>
        </p:pic>
        <p:sp>
          <p:nvSpPr>
            <p:cNvPr id="245" name="Google Shape;245;p21"/>
            <p:cNvSpPr txBox="1"/>
            <p:nvPr/>
          </p:nvSpPr>
          <p:spPr>
            <a:xfrm>
              <a:off x="5796675" y="1340100"/>
              <a:ext cx="1406700" cy="32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verpass"/>
                  <a:ea typeface="Overpass"/>
                  <a:cs typeface="Overpass"/>
                  <a:sym typeface="Overpass"/>
                </a:rPr>
                <a:t>Admin Portal</a:t>
              </a:r>
              <a:endParaRPr b="0" i="0" sz="1000" u="none" cap="none" strike="noStrike">
                <a:solidFill>
                  <a:srgbClr val="000000"/>
                </a:solidFill>
                <a:latin typeface="Overpass"/>
                <a:ea typeface="Overpass"/>
                <a:cs typeface="Overpass"/>
                <a:sym typeface="Overpass"/>
              </a:endParaRPr>
            </a:p>
          </p:txBody>
        </p:sp>
        <p:pic>
          <p:nvPicPr>
            <p:cNvPr descr="Icon_RH_Hardware_Laptop-A_RGB_Flat.png" id="246" name="Google Shape;246;p21"/>
            <p:cNvPicPr preferRelativeResize="0"/>
            <p:nvPr/>
          </p:nvPicPr>
          <p:blipFill rotWithShape="1">
            <a:blip r:embed="rId8">
              <a:alphaModFix/>
            </a:blip>
            <a:srcRect b="0" l="0" r="0" t="0"/>
            <a:stretch/>
          </p:blipFill>
          <p:spPr>
            <a:xfrm>
              <a:off x="3038400" y="893681"/>
              <a:ext cx="528800" cy="388187"/>
            </a:xfrm>
            <a:prstGeom prst="rect">
              <a:avLst/>
            </a:prstGeom>
            <a:noFill/>
            <a:ln>
              <a:noFill/>
            </a:ln>
          </p:spPr>
        </p:pic>
        <p:sp>
          <p:nvSpPr>
            <p:cNvPr id="247" name="Google Shape;247;p21"/>
            <p:cNvSpPr txBox="1"/>
            <p:nvPr/>
          </p:nvSpPr>
          <p:spPr>
            <a:xfrm>
              <a:off x="2423700" y="1340100"/>
              <a:ext cx="1568100" cy="32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verpass"/>
                  <a:ea typeface="Overpass"/>
                  <a:cs typeface="Overpass"/>
                  <a:sym typeface="Overpass"/>
                </a:rPr>
                <a:t>Developer Portal</a:t>
              </a:r>
              <a:endParaRPr b="0" i="0" sz="1000" u="none" cap="none" strike="noStrike">
                <a:solidFill>
                  <a:srgbClr val="000000"/>
                </a:solidFill>
                <a:latin typeface="Overpass"/>
                <a:ea typeface="Overpass"/>
                <a:cs typeface="Overpass"/>
                <a:sym typeface="Overpass"/>
              </a:endParaRPr>
            </a:p>
          </p:txBody>
        </p:sp>
        <p:sp>
          <p:nvSpPr>
            <p:cNvPr id="248" name="Google Shape;248;p21"/>
            <p:cNvSpPr txBox="1"/>
            <p:nvPr/>
          </p:nvSpPr>
          <p:spPr>
            <a:xfrm>
              <a:off x="3964375" y="915588"/>
              <a:ext cx="1406700" cy="328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verpass"/>
                  <a:ea typeface="Overpass"/>
                  <a:cs typeface="Overpass"/>
                  <a:sym typeface="Overpass"/>
                </a:rPr>
                <a:t>API Manager</a:t>
              </a:r>
              <a:endParaRPr b="1" i="0" sz="1400" u="none" cap="none" strike="noStrike">
                <a:solidFill>
                  <a:srgbClr val="000000"/>
                </a:solidFill>
                <a:latin typeface="Overpass"/>
                <a:ea typeface="Overpass"/>
                <a:cs typeface="Overpass"/>
                <a:sym typeface="Overpass"/>
              </a:endParaRPr>
            </a:p>
          </p:txBody>
        </p:sp>
      </p:grpSp>
      <p:sp>
        <p:nvSpPr>
          <p:cNvPr id="249" name="Google Shape;249;p21"/>
          <p:cNvSpPr txBox="1"/>
          <p:nvPr/>
        </p:nvSpPr>
        <p:spPr>
          <a:xfrm>
            <a:off x="1333350" y="4115449"/>
            <a:ext cx="4117800" cy="1603500"/>
          </a:xfrm>
          <a:prstGeom prst="rect">
            <a:avLst/>
          </a:prstGeom>
          <a:noFill/>
          <a:ln>
            <a:noFill/>
          </a:ln>
        </p:spPr>
        <p:txBody>
          <a:bodyPr anchorCtr="0" anchor="t" bIns="45700" lIns="91425" spcFirstLastPara="1" rIns="91425" wrap="square" tIns="45700">
            <a:noAutofit/>
          </a:bodyPr>
          <a:lstStyle/>
          <a:p>
            <a:pPr indent="-311150" lvl="0" marL="457200" rtl="0" algn="l">
              <a:spcBef>
                <a:spcPts val="0"/>
              </a:spcBef>
              <a:spcAft>
                <a:spcPts val="0"/>
              </a:spcAft>
              <a:buClr>
                <a:srgbClr val="000000"/>
              </a:buClr>
              <a:buSzPts val="1300"/>
              <a:buFont typeface="Red Hat Text"/>
              <a:buChar char="•"/>
            </a:pPr>
            <a:r>
              <a:rPr lang="en" sz="1300">
                <a:solidFill>
                  <a:srgbClr val="000000"/>
                </a:solidFill>
                <a:latin typeface="Red Hat Text"/>
                <a:ea typeface="Red Hat Text"/>
                <a:cs typeface="Red Hat Text"/>
                <a:sym typeface="Red Hat Text"/>
              </a:rPr>
              <a:t>Integrated approach using 3scale Adapter</a:t>
            </a:r>
            <a:endParaRPr sz="1300">
              <a:solidFill>
                <a:srgbClr val="000000"/>
              </a:solidFill>
              <a:latin typeface="Red Hat Text"/>
              <a:ea typeface="Red Hat Text"/>
              <a:cs typeface="Red Hat Text"/>
              <a:sym typeface="Red Hat Text"/>
            </a:endParaRPr>
          </a:p>
          <a:p>
            <a:pPr indent="-311150" lvl="0" marL="457200" rtl="0" algn="l">
              <a:spcBef>
                <a:spcPts val="0"/>
              </a:spcBef>
              <a:spcAft>
                <a:spcPts val="0"/>
              </a:spcAft>
              <a:buClr>
                <a:srgbClr val="000000"/>
              </a:buClr>
              <a:buSzPts val="1300"/>
              <a:buFont typeface="Red Hat Text"/>
              <a:buChar char="•"/>
            </a:pPr>
            <a:r>
              <a:rPr lang="en" sz="1300">
                <a:solidFill>
                  <a:srgbClr val="000000"/>
                </a:solidFill>
                <a:latin typeface="Red Hat Text"/>
                <a:ea typeface="Red Hat Text"/>
                <a:cs typeface="Red Hat Text"/>
                <a:sym typeface="Red Hat Text"/>
              </a:rPr>
              <a:t>Single control plane</a:t>
            </a:r>
            <a:endParaRPr sz="1300">
              <a:solidFill>
                <a:srgbClr val="000000"/>
              </a:solidFill>
              <a:latin typeface="Red Hat Text"/>
              <a:ea typeface="Red Hat Text"/>
              <a:cs typeface="Red Hat Text"/>
              <a:sym typeface="Red Hat Text"/>
            </a:endParaRPr>
          </a:p>
          <a:p>
            <a:pPr indent="-311150" lvl="0" marL="457200" rtl="0" algn="l">
              <a:spcBef>
                <a:spcPts val="0"/>
              </a:spcBef>
              <a:spcAft>
                <a:spcPts val="0"/>
              </a:spcAft>
              <a:buClr>
                <a:srgbClr val="000000"/>
              </a:buClr>
              <a:buSzPts val="1300"/>
              <a:buFont typeface="Red Hat Text"/>
              <a:buChar char="•"/>
            </a:pPr>
            <a:r>
              <a:rPr lang="en" sz="1300">
                <a:solidFill>
                  <a:srgbClr val="000000"/>
                </a:solidFill>
                <a:latin typeface="Red Hat Text"/>
                <a:ea typeface="Red Hat Text"/>
                <a:cs typeface="Red Hat Text"/>
                <a:sym typeface="Red Hat Text"/>
              </a:rPr>
              <a:t>Single Ingress/Gateway</a:t>
            </a:r>
            <a:endParaRPr sz="1300">
              <a:solidFill>
                <a:srgbClr val="000000"/>
              </a:solidFill>
              <a:latin typeface="Red Hat Text"/>
              <a:ea typeface="Red Hat Text"/>
              <a:cs typeface="Red Hat Text"/>
              <a:sym typeface="Red Hat Text"/>
            </a:endParaRPr>
          </a:p>
          <a:p>
            <a:pPr indent="-311150" lvl="0" marL="457200" rtl="0" algn="l">
              <a:spcBef>
                <a:spcPts val="0"/>
              </a:spcBef>
              <a:spcAft>
                <a:spcPts val="0"/>
              </a:spcAft>
              <a:buClr>
                <a:srgbClr val="000000"/>
              </a:buClr>
              <a:buSzPts val="1300"/>
              <a:buFont typeface="Red Hat Text"/>
              <a:buChar char="•"/>
            </a:pPr>
            <a:r>
              <a:rPr lang="en" sz="1300">
                <a:solidFill>
                  <a:srgbClr val="000000"/>
                </a:solidFill>
                <a:latin typeface="Red Hat Text"/>
                <a:ea typeface="Red Hat Text"/>
                <a:cs typeface="Red Hat Text"/>
                <a:sym typeface="Red Hat Text"/>
              </a:rPr>
              <a:t>Cache authorization policies</a:t>
            </a:r>
            <a:endParaRPr sz="1100">
              <a:latin typeface="Red Hat Text"/>
              <a:ea typeface="Red Hat Text"/>
              <a:cs typeface="Red Hat Text"/>
              <a:sym typeface="Red Hat Text"/>
            </a:endParaRPr>
          </a:p>
        </p:txBody>
      </p:sp>
      <p:sp>
        <p:nvSpPr>
          <p:cNvPr id="250" name="Google Shape;250;p21"/>
          <p:cNvSpPr txBox="1"/>
          <p:nvPr/>
        </p:nvSpPr>
        <p:spPr>
          <a:xfrm>
            <a:off x="5600117" y="4593851"/>
            <a:ext cx="1560000" cy="488400"/>
          </a:xfrm>
          <a:prstGeom prst="rect">
            <a:avLst/>
          </a:prstGeom>
          <a:solidFill>
            <a:srgbClr val="FF9900"/>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100" u="none" cap="none" strike="noStrike">
                <a:solidFill>
                  <a:srgbClr val="FFFFFF"/>
                </a:solidFill>
                <a:latin typeface="Red Hat Text"/>
                <a:ea typeface="Red Hat Text"/>
                <a:cs typeface="Red Hat Text"/>
                <a:sym typeface="Red Hat Text"/>
              </a:rPr>
              <a:t>API Management Adapter</a:t>
            </a:r>
            <a:endParaRPr i="0" sz="1100" u="none" cap="none" strike="noStrike">
              <a:solidFill>
                <a:srgbClr val="FFFFFF"/>
              </a:solidFill>
              <a:latin typeface="Red Hat Text"/>
              <a:ea typeface="Red Hat Text"/>
              <a:cs typeface="Red Hat Text"/>
              <a:sym typeface="Red Hat Text"/>
            </a:endParaRPr>
          </a:p>
        </p:txBody>
      </p:sp>
      <p:cxnSp>
        <p:nvCxnSpPr>
          <p:cNvPr id="251" name="Google Shape;251;p21"/>
          <p:cNvCxnSpPr/>
          <p:nvPr/>
        </p:nvCxnSpPr>
        <p:spPr>
          <a:xfrm flipH="1" rot="-5400000">
            <a:off x="7048115" y="4877976"/>
            <a:ext cx="479400" cy="342000"/>
          </a:xfrm>
          <a:prstGeom prst="bentConnector3">
            <a:avLst>
              <a:gd fmla="val 3042" name="adj1"/>
            </a:avLst>
          </a:prstGeom>
          <a:noFill/>
          <a:ln cap="flat" cmpd="sng" w="28575">
            <a:solidFill>
              <a:srgbClr val="666666"/>
            </a:solidFill>
            <a:prstDash val="dash"/>
            <a:round/>
            <a:headEnd len="med" w="med" type="triangle"/>
            <a:tailEnd len="med" w="med" type="triangle"/>
          </a:ln>
        </p:spPr>
      </p:cxnSp>
      <p:cxnSp>
        <p:nvCxnSpPr>
          <p:cNvPr id="252" name="Google Shape;252;p21"/>
          <p:cNvCxnSpPr>
            <a:stCxn id="250" idx="1"/>
            <a:endCxn id="234" idx="1"/>
          </p:cNvCxnSpPr>
          <p:nvPr/>
        </p:nvCxnSpPr>
        <p:spPr>
          <a:xfrm flipH="1" rot="10800000">
            <a:off x="5600117" y="4144451"/>
            <a:ext cx="43200" cy="693600"/>
          </a:xfrm>
          <a:prstGeom prst="bentConnector3">
            <a:avLst>
              <a:gd fmla="val -610577" name="adj1"/>
            </a:avLst>
          </a:prstGeom>
          <a:noFill/>
          <a:ln cap="flat" cmpd="sng" w="28575">
            <a:solidFill>
              <a:srgbClr val="666666"/>
            </a:solidFill>
            <a:prstDash val="dash"/>
            <a:round/>
            <a:headEnd len="med" w="med" type="triangl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58" name="Google Shape;258;p22"/>
          <p:cNvSpPr txBox="1"/>
          <p:nvPr/>
        </p:nvSpPr>
        <p:spPr>
          <a:xfrm>
            <a:off x="2492825" y="972175"/>
            <a:ext cx="6674100" cy="6255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3200">
                <a:solidFill>
                  <a:srgbClr val="FF0000"/>
                </a:solidFill>
                <a:latin typeface="Red Hat Text"/>
                <a:ea typeface="Red Hat Text"/>
                <a:cs typeface="Red Hat Text"/>
                <a:sym typeface="Red Hat Text"/>
              </a:rPr>
              <a:t>API Management vs Service Mesh</a:t>
            </a:r>
            <a:endParaRPr sz="3200">
              <a:solidFill>
                <a:srgbClr val="FF0000"/>
              </a:solidFill>
              <a:latin typeface="Red Hat Text"/>
              <a:ea typeface="Red Hat Text"/>
              <a:cs typeface="Red Hat Text"/>
              <a:sym typeface="Red Hat Text"/>
            </a:endParaRPr>
          </a:p>
        </p:txBody>
      </p:sp>
      <p:sp>
        <p:nvSpPr>
          <p:cNvPr id="259" name="Google Shape;259;p22"/>
          <p:cNvSpPr txBox="1"/>
          <p:nvPr/>
        </p:nvSpPr>
        <p:spPr>
          <a:xfrm>
            <a:off x="2010265" y="2812449"/>
            <a:ext cx="3599100" cy="1570500"/>
          </a:xfrm>
          <a:prstGeom prst="rect">
            <a:avLst/>
          </a:prstGeom>
          <a:noFill/>
          <a:ln>
            <a:noFill/>
          </a:ln>
        </p:spPr>
        <p:txBody>
          <a:bodyPr anchorCtr="0" anchor="t" bIns="0" lIns="0" spcFirstLastPara="1" rIns="0" wrap="square" tIns="0">
            <a:noAutofit/>
          </a:bodyPr>
          <a:lstStyle/>
          <a:p>
            <a:pPr indent="0" lvl="0" marL="0" rtl="0" algn="l">
              <a:lnSpc>
                <a:spcPct val="145000"/>
              </a:lnSpc>
              <a:spcBef>
                <a:spcPts val="0"/>
              </a:spcBef>
              <a:spcAft>
                <a:spcPts val="0"/>
              </a:spcAft>
              <a:buSzPts val="605"/>
              <a:buNone/>
            </a:pPr>
            <a:r>
              <a:rPr lang="en" sz="1100"/>
              <a:t>Manage the relationship </a:t>
            </a:r>
            <a:endParaRPr sz="1100"/>
          </a:p>
          <a:p>
            <a:pPr indent="0" lvl="0" marL="0" rtl="0" algn="l">
              <a:lnSpc>
                <a:spcPct val="145000"/>
              </a:lnSpc>
              <a:spcBef>
                <a:spcPts val="0"/>
              </a:spcBef>
              <a:spcAft>
                <a:spcPts val="0"/>
              </a:spcAft>
              <a:buSzPts val="605"/>
              <a:buNone/>
            </a:pPr>
            <a:r>
              <a:rPr lang="en" sz="1100"/>
              <a:t>between APIs/Services </a:t>
            </a:r>
            <a:endParaRPr sz="1100"/>
          </a:p>
          <a:p>
            <a:pPr indent="0" lvl="0" marL="0" rtl="0" algn="l">
              <a:lnSpc>
                <a:spcPct val="145000"/>
              </a:lnSpc>
              <a:spcBef>
                <a:spcPts val="0"/>
              </a:spcBef>
              <a:spcAft>
                <a:spcPts val="0"/>
              </a:spcAft>
              <a:buSzPts val="605"/>
              <a:buNone/>
            </a:pPr>
            <a:r>
              <a:rPr lang="en" sz="1100"/>
              <a:t>and their consumers</a:t>
            </a:r>
            <a:endParaRPr sz="1100"/>
          </a:p>
          <a:p>
            <a:pPr indent="0" lvl="0" marL="0" rtl="0" algn="l">
              <a:lnSpc>
                <a:spcPct val="145000"/>
              </a:lnSpc>
              <a:spcBef>
                <a:spcPts val="0"/>
              </a:spcBef>
              <a:spcAft>
                <a:spcPts val="0"/>
              </a:spcAft>
              <a:buSzPts val="605"/>
              <a:buNone/>
            </a:pPr>
            <a:r>
              <a:t/>
            </a:r>
            <a:endParaRPr sz="1100">
              <a:solidFill>
                <a:srgbClr val="4285F4"/>
              </a:solidFill>
            </a:endParaRPr>
          </a:p>
          <a:p>
            <a:pPr indent="0" lvl="0" marL="0" rtl="0" algn="l">
              <a:lnSpc>
                <a:spcPct val="145000"/>
              </a:lnSpc>
              <a:spcBef>
                <a:spcPts val="0"/>
              </a:spcBef>
              <a:spcAft>
                <a:spcPts val="0"/>
              </a:spcAft>
              <a:buSzPts val="605"/>
              <a:buNone/>
            </a:pPr>
            <a:r>
              <a:t/>
            </a:r>
            <a:endParaRPr sz="1100">
              <a:solidFill>
                <a:srgbClr val="4285F4"/>
              </a:solidFill>
            </a:endParaRPr>
          </a:p>
          <a:p>
            <a:pPr indent="0" lvl="0" marL="0" rtl="0" algn="l">
              <a:lnSpc>
                <a:spcPct val="145000"/>
              </a:lnSpc>
              <a:spcBef>
                <a:spcPts val="0"/>
              </a:spcBef>
              <a:spcAft>
                <a:spcPts val="0"/>
              </a:spcAft>
              <a:buSzPts val="605"/>
              <a:buNone/>
            </a:pPr>
            <a:r>
              <a:t/>
            </a:r>
            <a:endParaRPr sz="1100">
              <a:solidFill>
                <a:srgbClr val="4285F4"/>
              </a:solidFill>
            </a:endParaRPr>
          </a:p>
          <a:p>
            <a:pPr indent="0" lvl="0" marL="0" rtl="0" algn="l">
              <a:lnSpc>
                <a:spcPct val="145000"/>
              </a:lnSpc>
              <a:spcBef>
                <a:spcPts val="0"/>
              </a:spcBef>
              <a:spcAft>
                <a:spcPts val="0"/>
              </a:spcAft>
              <a:buSzPts val="605"/>
              <a:buNone/>
            </a:pPr>
            <a:r>
              <a:t/>
            </a:r>
            <a:endParaRPr sz="1100">
              <a:solidFill>
                <a:srgbClr val="4285F4"/>
              </a:solidFill>
            </a:endParaRPr>
          </a:p>
          <a:p>
            <a:pPr indent="0" lvl="0" marL="0" rtl="0" algn="l">
              <a:lnSpc>
                <a:spcPct val="145000"/>
              </a:lnSpc>
              <a:spcBef>
                <a:spcPts val="0"/>
              </a:spcBef>
              <a:spcAft>
                <a:spcPts val="0"/>
              </a:spcAft>
              <a:buSzPts val="605"/>
              <a:buNone/>
            </a:pPr>
            <a:r>
              <a:t/>
            </a:r>
            <a:endParaRPr sz="1100">
              <a:solidFill>
                <a:srgbClr val="4285F4"/>
              </a:solidFill>
            </a:endParaRPr>
          </a:p>
        </p:txBody>
      </p:sp>
      <p:sp>
        <p:nvSpPr>
          <p:cNvPr id="260" name="Google Shape;260;p22"/>
          <p:cNvSpPr txBox="1"/>
          <p:nvPr/>
        </p:nvSpPr>
        <p:spPr>
          <a:xfrm>
            <a:off x="2009600" y="2362077"/>
            <a:ext cx="3487800" cy="560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 sz="2400" u="none" cap="none" strike="noStrike">
                <a:solidFill>
                  <a:srgbClr val="EE0000"/>
                </a:solidFill>
                <a:latin typeface="Red Hat Text"/>
                <a:ea typeface="Red Hat Text"/>
                <a:cs typeface="Red Hat Text"/>
                <a:sym typeface="Red Hat Text"/>
              </a:rPr>
              <a:t>API Management</a:t>
            </a:r>
            <a:endParaRPr i="0" sz="6800" u="none" cap="none" strike="noStrike">
              <a:solidFill>
                <a:srgbClr val="EE0000"/>
              </a:solidFill>
              <a:latin typeface="Red Hat Text"/>
              <a:ea typeface="Red Hat Text"/>
              <a:cs typeface="Red Hat Text"/>
              <a:sym typeface="Red Hat Text"/>
            </a:endParaRPr>
          </a:p>
        </p:txBody>
      </p:sp>
      <p:sp>
        <p:nvSpPr>
          <p:cNvPr id="261" name="Google Shape;261;p22"/>
          <p:cNvSpPr txBox="1"/>
          <p:nvPr/>
        </p:nvSpPr>
        <p:spPr>
          <a:xfrm>
            <a:off x="7440518" y="2839750"/>
            <a:ext cx="3017100" cy="1570500"/>
          </a:xfrm>
          <a:prstGeom prst="rect">
            <a:avLst/>
          </a:prstGeom>
          <a:noFill/>
          <a:ln>
            <a:noFill/>
          </a:ln>
        </p:spPr>
        <p:txBody>
          <a:bodyPr anchorCtr="0" anchor="t" bIns="0" lIns="0" spcFirstLastPara="1" rIns="0" wrap="square" tIns="0">
            <a:normAutofit fontScale="70000" lnSpcReduction="20000"/>
          </a:bodyPr>
          <a:lstStyle/>
          <a:p>
            <a:pPr indent="0" lvl="0" marL="0" rtl="0" algn="l">
              <a:lnSpc>
                <a:spcPct val="155000"/>
              </a:lnSpc>
              <a:spcBef>
                <a:spcPts val="0"/>
              </a:spcBef>
              <a:spcAft>
                <a:spcPts val="0"/>
              </a:spcAft>
              <a:buNone/>
            </a:pPr>
            <a:r>
              <a:rPr lang="en" sz="1600"/>
              <a:t>Deliver advanced traffic control, security, resilience and observability for cloud-native applications</a:t>
            </a:r>
            <a:endParaRPr sz="1600"/>
          </a:p>
          <a:p>
            <a:pPr indent="0" lvl="0" marL="0" rtl="0" algn="l">
              <a:lnSpc>
                <a:spcPct val="155000"/>
              </a:lnSpc>
              <a:spcBef>
                <a:spcPts val="0"/>
              </a:spcBef>
              <a:spcAft>
                <a:spcPts val="0"/>
              </a:spcAft>
              <a:buNone/>
            </a:pPr>
            <a:r>
              <a:t/>
            </a:r>
            <a:endParaRPr sz="1600">
              <a:solidFill>
                <a:srgbClr val="4285F4"/>
              </a:solidFill>
            </a:endParaRPr>
          </a:p>
          <a:p>
            <a:pPr indent="0" lvl="0" marL="0" rtl="0" algn="l">
              <a:lnSpc>
                <a:spcPct val="155000"/>
              </a:lnSpc>
              <a:spcBef>
                <a:spcPts val="0"/>
              </a:spcBef>
              <a:spcAft>
                <a:spcPts val="0"/>
              </a:spcAft>
              <a:buNone/>
            </a:pPr>
            <a:r>
              <a:t/>
            </a:r>
            <a:endParaRPr sz="1600">
              <a:solidFill>
                <a:srgbClr val="4285F4"/>
              </a:solidFill>
            </a:endParaRPr>
          </a:p>
          <a:p>
            <a:pPr indent="0" lvl="0" marL="0" rtl="0" algn="l">
              <a:lnSpc>
                <a:spcPct val="155000"/>
              </a:lnSpc>
              <a:spcBef>
                <a:spcPts val="0"/>
              </a:spcBef>
              <a:spcAft>
                <a:spcPts val="0"/>
              </a:spcAft>
              <a:buNone/>
            </a:pPr>
            <a:r>
              <a:t/>
            </a:r>
            <a:endParaRPr sz="1600">
              <a:solidFill>
                <a:srgbClr val="4285F4"/>
              </a:solidFill>
            </a:endParaRPr>
          </a:p>
          <a:p>
            <a:pPr indent="0" lvl="0" marL="0" rtl="0" algn="l">
              <a:lnSpc>
                <a:spcPct val="155000"/>
              </a:lnSpc>
              <a:spcBef>
                <a:spcPts val="0"/>
              </a:spcBef>
              <a:spcAft>
                <a:spcPts val="0"/>
              </a:spcAft>
              <a:buNone/>
            </a:pPr>
            <a:r>
              <a:t/>
            </a:r>
            <a:endParaRPr sz="1600">
              <a:solidFill>
                <a:srgbClr val="4285F4"/>
              </a:solidFill>
            </a:endParaRPr>
          </a:p>
        </p:txBody>
      </p:sp>
      <p:sp>
        <p:nvSpPr>
          <p:cNvPr id="262" name="Google Shape;262;p22"/>
          <p:cNvSpPr txBox="1"/>
          <p:nvPr/>
        </p:nvSpPr>
        <p:spPr>
          <a:xfrm>
            <a:off x="7445240" y="2354393"/>
            <a:ext cx="2757300" cy="560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 sz="2400" u="none" cap="none" strike="noStrike">
                <a:solidFill>
                  <a:srgbClr val="EE0000"/>
                </a:solidFill>
                <a:latin typeface="Red Hat Text"/>
                <a:ea typeface="Red Hat Text"/>
                <a:cs typeface="Red Hat Text"/>
                <a:sym typeface="Red Hat Text"/>
              </a:rPr>
              <a:t>Service Mesh</a:t>
            </a:r>
            <a:endParaRPr i="0" sz="2400" u="none" cap="none" strike="noStrike">
              <a:solidFill>
                <a:srgbClr val="EE0000"/>
              </a:solidFill>
              <a:latin typeface="Red Hat Text"/>
              <a:ea typeface="Red Hat Text"/>
              <a:cs typeface="Red Hat Text"/>
              <a:sym typeface="Red Hat Text"/>
            </a:endParaRPr>
          </a:p>
        </p:txBody>
      </p:sp>
      <p:pic>
        <p:nvPicPr>
          <p:cNvPr id="263" name="Google Shape;263;p22"/>
          <p:cNvPicPr preferRelativeResize="0"/>
          <p:nvPr/>
        </p:nvPicPr>
        <p:blipFill rotWithShape="1">
          <a:blip r:embed="rId3">
            <a:alphaModFix/>
          </a:blip>
          <a:srcRect b="0" l="-4760" r="4760" t="0"/>
          <a:stretch/>
        </p:blipFill>
        <p:spPr>
          <a:xfrm>
            <a:off x="2091578" y="3175320"/>
            <a:ext cx="6409776" cy="27105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