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7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C08C-916B-428A-8EBB-B1832676356C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002B-1048-4A6A-991F-BCDDD1C3B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97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C08C-916B-428A-8EBB-B1832676356C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002B-1048-4A6A-991F-BCDDD1C3B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35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C08C-916B-428A-8EBB-B1832676356C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002B-1048-4A6A-991F-BCDDD1C3B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19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C08C-916B-428A-8EBB-B1832676356C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002B-1048-4A6A-991F-BCDDD1C3B87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538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C08C-916B-428A-8EBB-B1832676356C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002B-1048-4A6A-991F-BCDDD1C3B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751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C08C-916B-428A-8EBB-B1832676356C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002B-1048-4A6A-991F-BCDDD1C3B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10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C08C-916B-428A-8EBB-B1832676356C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002B-1048-4A6A-991F-BCDDD1C3B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24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C08C-916B-428A-8EBB-B1832676356C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002B-1048-4A6A-991F-BCDDD1C3B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97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C08C-916B-428A-8EBB-B1832676356C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002B-1048-4A6A-991F-BCDDD1C3B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16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C08C-916B-428A-8EBB-B1832676356C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002B-1048-4A6A-991F-BCDDD1C3B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8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C08C-916B-428A-8EBB-B1832676356C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002B-1048-4A6A-991F-BCDDD1C3B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07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C08C-916B-428A-8EBB-B1832676356C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002B-1048-4A6A-991F-BCDDD1C3B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49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C08C-916B-428A-8EBB-B1832676356C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002B-1048-4A6A-991F-BCDDD1C3B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11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C08C-916B-428A-8EBB-B1832676356C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002B-1048-4A6A-991F-BCDDD1C3B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52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C08C-916B-428A-8EBB-B1832676356C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002B-1048-4A6A-991F-BCDDD1C3B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1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C08C-916B-428A-8EBB-B1832676356C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002B-1048-4A6A-991F-BCDDD1C3B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0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C08C-916B-428A-8EBB-B1832676356C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002B-1048-4A6A-991F-BCDDD1C3B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7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B5C08C-916B-428A-8EBB-B1832676356C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EED002B-1048-4A6A-991F-BCDDD1C3B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006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drive/1qfpZfl6wO5K2HYC63jqvQYDkhBT4VcKk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22F8C1-4C4B-16ED-457A-B6FE6FF594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9821" b="98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AD1EA3-5BAE-5716-E402-9CC3E017B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sz="5000" b="1" dirty="0">
                <a:effectLst/>
              </a:rPr>
              <a:t>Facebook Marketplace Dataset</a:t>
            </a:r>
            <a:br>
              <a:rPr lang="en-IN" sz="5000" dirty="0">
                <a:effectLst/>
              </a:rPr>
            </a:br>
            <a:endParaRPr lang="en-IN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16B1-F4CB-90C5-279E-6D7B7B771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IN" dirty="0">
                <a:hlinkClick r:id="rId4"/>
              </a:rPr>
              <a:t>https://colab.research.google.com/drive/1qfpZfl6wO5K2HYC63jqvQYDkhBT4VcKk?usp=sharing</a:t>
            </a:r>
            <a:br>
              <a:rPr lang="en-IN" dirty="0"/>
            </a:br>
            <a:r>
              <a:rPr lang="en-IN" b="1" dirty="0">
                <a:solidFill>
                  <a:schemeClr val="tx2"/>
                </a:solidFill>
                <a:highlight>
                  <a:srgbClr val="000000"/>
                </a:highlight>
              </a:rPr>
              <a:t>Link to the google collab notebook</a:t>
            </a:r>
          </a:p>
        </p:txBody>
      </p:sp>
    </p:spTree>
    <p:extLst>
      <p:ext uri="{BB962C8B-B14F-4D97-AF65-F5344CB8AC3E}">
        <p14:creationId xmlns:p14="http://schemas.microsoft.com/office/powerpoint/2010/main" val="3354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1EA3-5BAE-5716-E402-9CC3E017B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5370"/>
            <a:ext cx="4153711" cy="254864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900" dirty="0"/>
              <a:t>How does the time of upload affect   the number of reactions?</a:t>
            </a:r>
            <a:endParaRPr lang="en-IN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16B1-F4CB-90C5-279E-6D7B7B771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-1" y="2626469"/>
            <a:ext cx="3064211" cy="3677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rgbClr val="CE0262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E0262"/>
                </a:solidFill>
              </a:rPr>
              <a:t>From the graph we can see that people are most active in the night around 7 pm to 8pm and at the time the number of reaction is higher</a:t>
            </a:r>
            <a:br>
              <a:rPr lang="en-IN" dirty="0">
                <a:solidFill>
                  <a:srgbClr val="CE0262"/>
                </a:solidFill>
              </a:rPr>
            </a:br>
            <a:endParaRPr lang="en-IN" dirty="0">
              <a:solidFill>
                <a:srgbClr val="CE026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E0262"/>
                </a:solidFill>
              </a:rPr>
              <a:t>Therefore the optimal time to upload content to get more number of reactions is around 7pm to 8pm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CE026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CE026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2F8C1-4C4B-16ED-457A-B6FE6FF594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26" r="10536" b="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7A40A0D-FB99-D261-4179-EC000BDE6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527" y="835382"/>
            <a:ext cx="6936758" cy="377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00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1EA3-5BAE-5716-E402-9CC3E017B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660"/>
            <a:ext cx="4532243" cy="2059388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effectLst/>
              </a:rPr>
              <a:t>Is there a correlation between the number of reactions and other engagement metrics such as comments and shares If so, what is the strength and direction of this correlation?</a:t>
            </a:r>
            <a:endParaRPr lang="en-IN" sz="18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16B1-F4CB-90C5-279E-6D7B7B771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266545"/>
            <a:ext cx="4654296" cy="45357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E0262"/>
                </a:solidFill>
              </a:rPr>
              <a:t>From the graph we can see that there is a correlation of 0.82 between shares and loves , so this shows that the more loved content gets the shared the more(This is a strong correlation)</a:t>
            </a:r>
            <a:br>
              <a:rPr lang="en-US" dirty="0">
                <a:solidFill>
                  <a:srgbClr val="CE0262"/>
                </a:solidFill>
              </a:rPr>
            </a:br>
            <a:endParaRPr lang="en-US" dirty="0">
              <a:solidFill>
                <a:srgbClr val="CE026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E0262"/>
                </a:solidFill>
              </a:rPr>
              <a:t>There is also a correlation of 0.64 between comments and shares (This is a moderate correlation)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CE026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2F8C1-4C4B-16ED-457A-B6FE6FF59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6" r="10536" b="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74D1A74-3732-7600-40DA-DAC92523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00" y="779375"/>
            <a:ext cx="5857390" cy="529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9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1EA3-5BAE-5716-E402-9CC3E017B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4492487" cy="192421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800" dirty="0">
                <a:effectLst/>
              </a:rPr>
              <a:t>Use the columns </a:t>
            </a:r>
            <a:r>
              <a:rPr lang="en-US" sz="1800" dirty="0" err="1">
                <a:effectLst/>
              </a:rPr>
              <a:t>status_type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num_reactions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num_comments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num_shares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num_likes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num_loves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num_wows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num_hahas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num_sads</a:t>
            </a:r>
            <a:r>
              <a:rPr lang="en-US" sz="1800" dirty="0">
                <a:effectLst/>
              </a:rPr>
              <a:t>, and </a:t>
            </a:r>
            <a:r>
              <a:rPr lang="en-US" sz="1800" dirty="0" err="1">
                <a:effectLst/>
              </a:rPr>
              <a:t>num_angrys</a:t>
            </a:r>
            <a:r>
              <a:rPr lang="en-US" sz="1800" dirty="0">
                <a:effectLst/>
              </a:rPr>
              <a:t> to train a K-Means clustering model on the Facebook Live Sellers dataset</a:t>
            </a: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16B1-F4CB-90C5-279E-6D7B7B771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82102" y="2013626"/>
            <a:ext cx="2120630" cy="1438453"/>
          </a:xfrm>
        </p:spPr>
        <p:txBody>
          <a:bodyPr>
            <a:normAutofit/>
          </a:bodyPr>
          <a:lstStyle/>
          <a:p>
            <a:pPr algn="l"/>
            <a:endParaRPr lang="en-IN" dirty="0">
              <a:solidFill>
                <a:srgbClr val="CE026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2F8C1-4C4B-16ED-457A-B6FE6FF59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6" r="10536" b="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5E78120-AF46-A894-D0CE-0D01197B9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944" y="973539"/>
            <a:ext cx="5643909" cy="432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75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1EA3-5BAE-5716-E402-9CC3E017B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4654297" cy="2377439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effectLst/>
              </a:rPr>
              <a:t>Use the elbow method to find the optimum number of clusters.</a:t>
            </a:r>
            <a:endParaRPr lang="en-IN" sz="32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16B1-F4CB-90C5-279E-6D7B7B771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142829"/>
            <a:ext cx="4244620" cy="23774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E0262"/>
                </a:solidFill>
              </a:rPr>
              <a:t>Since there is a significant bend in the line on 3  , we can take 3 as  total number of clusters </a:t>
            </a:r>
          </a:p>
          <a:p>
            <a:pPr algn="l"/>
            <a:endParaRPr lang="en-IN" dirty="0">
              <a:solidFill>
                <a:srgbClr val="CE026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2F8C1-4C4B-16ED-457A-B6FE6FF59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6" r="10536" b="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F842265-ADED-FDBE-A311-97327DA96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580" y="908689"/>
            <a:ext cx="5437760" cy="446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67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1EA3-5BAE-5716-E402-9CC3E017B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4654297" cy="2393342"/>
          </a:xfrm>
        </p:spPr>
        <p:txBody>
          <a:bodyPr>
            <a:normAutofit/>
          </a:bodyPr>
          <a:lstStyle/>
          <a:p>
            <a:pPr lvl="0"/>
            <a:r>
              <a:rPr lang="en-US" sz="3200" dirty="0">
                <a:effectLst/>
              </a:rPr>
              <a:t>What is the count of different types of posts in the dataset?</a:t>
            </a:r>
            <a:endParaRPr lang="en-IN" sz="32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16B1-F4CB-90C5-279E-6D7B7B771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15" y="2840477"/>
            <a:ext cx="4098705" cy="267978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E0262"/>
                </a:solidFill>
              </a:rPr>
              <a:t>There are 4288 photo type posts , 2334 video type posts , 365 status type post and 63 link type post</a:t>
            </a:r>
          </a:p>
          <a:p>
            <a:pPr algn="l"/>
            <a:endParaRPr lang="en-IN" dirty="0">
              <a:solidFill>
                <a:srgbClr val="CE026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2F8C1-4C4B-16ED-457A-B6FE6FF59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6" r="10536" b="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70A2B3-4803-FFE4-2D21-83C011FFB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409" y="2078754"/>
            <a:ext cx="6229479" cy="23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1EA3-5BAE-5716-E402-9CC3E017B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9" y="1"/>
            <a:ext cx="4643298" cy="201168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effectLst/>
              </a:rPr>
              <a:t>What is the average value of </a:t>
            </a:r>
            <a:r>
              <a:rPr lang="en-US" sz="2800" dirty="0" err="1">
                <a:effectLst/>
              </a:rPr>
              <a:t>num_reaction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num_comments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num_shares</a:t>
            </a:r>
            <a:r>
              <a:rPr lang="en-US" sz="2800" dirty="0">
                <a:effectLst/>
              </a:rPr>
              <a:t> for each post type?</a:t>
            </a:r>
            <a:endParaRPr lang="en-IN" sz="2800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B16B1-F4CB-90C5-279E-6D7B7B771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61" y="2558375"/>
            <a:ext cx="4118160" cy="296189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E0262"/>
                </a:solidFill>
              </a:rPr>
              <a:t>From this we can infer that video type posts get the highest number of reactions , comments and shares</a:t>
            </a:r>
          </a:p>
          <a:p>
            <a:pPr algn="l"/>
            <a:endParaRPr lang="en-IN" dirty="0">
              <a:solidFill>
                <a:srgbClr val="CE026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2F8C1-4C4B-16ED-457A-B6FE6FF59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26" r="10536" b="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C3EEE2-CEA8-8C18-9E67-34E7E7126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8" y="3956101"/>
            <a:ext cx="4461961" cy="2208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F82FDE-1DE8-59E3-6A0A-8805278CC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102" y="1010153"/>
            <a:ext cx="7129077" cy="479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6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40</TotalTime>
  <Words>340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Slate</vt:lpstr>
      <vt:lpstr>Facebook Marketplace Dataset </vt:lpstr>
      <vt:lpstr>How does the time of upload affect   the number of reactions?</vt:lpstr>
      <vt:lpstr>Is there a correlation between the number of reactions and other engagement metrics such as comments and shares If so, what is the strength and direction of this correlation?</vt:lpstr>
      <vt:lpstr>Use the columns status_type, num_reactions, num_comments, num_shares, num_likes, num_loves, num_wows, num_hahas, num_sads, and num_angrys to train a K-Means clustering model on the Facebook Live Sellers dataset</vt:lpstr>
      <vt:lpstr>Use the elbow method to find the optimum number of clusters.</vt:lpstr>
      <vt:lpstr>What is the count of different types of posts in the dataset?</vt:lpstr>
      <vt:lpstr>What is the average value of num_reaction, num_comments, num_shares for each post type?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vinaybhopana1449@outlook.com</dc:creator>
  <cp:lastModifiedBy>vinaybhopana1449@outlook.com</cp:lastModifiedBy>
  <cp:revision>3</cp:revision>
  <dcterms:created xsi:type="dcterms:W3CDTF">2024-06-20T05:22:48Z</dcterms:created>
  <dcterms:modified xsi:type="dcterms:W3CDTF">2024-06-21T07:12:59Z</dcterms:modified>
</cp:coreProperties>
</file>