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8288000" cy="10287000"/>
  <p:notesSz cx="6858000" cy="9144000"/>
  <p:embeddedFontLst>
    <p:embeddedFont>
      <p:font typeface="Glacial Indifference Bold" panose="020B0604020202020204" charset="0"/>
      <p:regular r:id="rId8"/>
    </p:embeddedFont>
    <p:embeddedFont>
      <p:font typeface="HK Grotesk" panose="020B0604020202020204" charset="0"/>
      <p:regular r:id="rId9"/>
    </p:embeddedFont>
    <p:embeddedFont>
      <p:font typeface="HK Grotesk Italics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00008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94622" autoAdjust="0"/>
  </p:normalViewPr>
  <p:slideViewPr>
    <p:cSldViewPr>
      <p:cViewPr varScale="1">
        <p:scale>
          <a:sx n="52" d="100"/>
          <a:sy n="52" d="100"/>
        </p:scale>
        <p:origin x="96" y="9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ai.meta.com/blog/seamless-m4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ladia.io/blog/best-open-source-speech-to-text-models" TargetMode="External"/><Relationship Id="rId5" Type="http://schemas.openxmlformats.org/officeDocument/2006/relationships/hyperlink" Target="https://deepgram.com/learn/text-to-speech-ai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blog/seamless-m4t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learn.microsoft.com/en-us/azure/ai-services/speech-service/text-to-speech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abellerr.com/blog/asr-models-enhacement-with-llm/" TargetMode="External"/><Relationship Id="rId11" Type="http://schemas.openxmlformats.org/officeDocument/2006/relationships/hyperlink" Target="https://arxiv.org/html/2410.18908v2" TargetMode="External"/><Relationship Id="rId5" Type="http://schemas.openxmlformats.org/officeDocument/2006/relationships/hyperlink" Target="https://github.com/KoljaB/RealtimeTTS" TargetMode="External"/><Relationship Id="rId10" Type="http://schemas.openxmlformats.org/officeDocument/2006/relationships/hyperlink" Target="https://www.gladia.io/blog/best-open-source-speech-to-text-models" TargetMode="External"/><Relationship Id="rId4" Type="http://schemas.openxmlformats.org/officeDocument/2006/relationships/hyperlink" Target="https://ai.meta.com/blog/multilingual-model-speech-recognition/" TargetMode="External"/><Relationship Id="rId9" Type="http://schemas.openxmlformats.org/officeDocument/2006/relationships/hyperlink" Target="https://www.notta.ai/en/blog/speech-to-text-open-sour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443349" y="1099923"/>
            <a:ext cx="11401303" cy="165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2"/>
              </a:lnSpc>
            </a:pPr>
            <a:r>
              <a:rPr lang="en-US" sz="12206" b="1" spc="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LLM VERSE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9468" y="2887452"/>
            <a:ext cx="14849064" cy="540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4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97763" y="3896951"/>
            <a:ext cx="5292473" cy="58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2"/>
              </a:lnSpc>
              <a:spcBef>
                <a:spcPct val="0"/>
              </a:spcBef>
            </a:pPr>
            <a:r>
              <a:rPr lang="en-US" sz="338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team name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03829" y="4830858"/>
            <a:ext cx="4480340" cy="15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  <a:spcBef>
                <a:spcPct val="0"/>
              </a:spcBef>
            </a:pPr>
            <a: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lead with reg no. PRANAVESH A</a:t>
            </a:r>
            <a:b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</a:br>
            <a: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23BCE1842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03829" y="7124700"/>
            <a:ext cx="4480340" cy="152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  <a:spcBef>
                <a:spcPct val="0"/>
              </a:spcBef>
            </a:pPr>
            <a: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member 1</a:t>
            </a:r>
            <a:b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</a:br>
            <a: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VINAY B</a:t>
            </a:r>
            <a:b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</a:br>
            <a:r>
              <a:rPr lang="en-US" sz="2861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23BCE5123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77504" y="1428750"/>
            <a:ext cx="14732991" cy="1752536"/>
            <a:chOff x="0" y="0"/>
            <a:chExt cx="19643989" cy="2336715"/>
          </a:xfrm>
        </p:grpSpPr>
        <p:sp>
          <p:nvSpPr>
            <p:cNvPr id="6" name="TextBox 6"/>
            <p:cNvSpPr txBox="1"/>
            <p:nvPr/>
          </p:nvSpPr>
          <p:spPr>
            <a:xfrm>
              <a:off x="2221126" y="104775"/>
              <a:ext cx="15201737" cy="1109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80"/>
                </a:lnSpc>
              </a:pPr>
              <a:r>
                <a:rPr lang="en-US" sz="6000" b="1" spc="22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PROBLEM STATEMENT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37731"/>
              <a:ext cx="19643989" cy="698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5"/>
                </a:lnSpc>
              </a:pPr>
              <a:r>
                <a:rPr lang="en-US" sz="341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ABOUT THE PROBLEM STATEMENT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27045C-416B-6B0E-0392-CE0FBD6A099D}"/>
              </a:ext>
            </a:extLst>
          </p:cNvPr>
          <p:cNvSpPr txBox="1"/>
          <p:nvPr/>
        </p:nvSpPr>
        <p:spPr>
          <a:xfrm>
            <a:off x="1143000" y="3390900"/>
            <a:ext cx="1607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2"/>
                </a:solidFill>
                <a:effectLst/>
                <a:latin typeface="fkGroteskNeue"/>
              </a:rPr>
              <a:t>The hackathon challenge focuses on developing LLM-powered tools to enhance communication and accessibility through text-to-speech, speech-to-text, and translation capabilities. This problem addresses the growing need for seamless multilingual and multimodal interactions in our increasingly interconnected world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 flipV="1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746365" y="2328329"/>
            <a:ext cx="5330557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LLM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5150" y="3453953"/>
            <a:ext cx="782177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ABOUT THE LLM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6EE86-CFAD-8600-92DD-548388C83016}"/>
              </a:ext>
            </a:extLst>
          </p:cNvPr>
          <p:cNvSpPr txBox="1"/>
          <p:nvPr/>
        </p:nvSpPr>
        <p:spPr>
          <a:xfrm>
            <a:off x="2286000" y="3453953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WHISPER (OPENAI) – AUDIO TO TEXT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PARLER – TEXT TO AUDIO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CHAT CEREBRAS (MISTRAL) - TRANSLATION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2027293" y="-19231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9144000" y="1767966"/>
            <a:ext cx="8115300" cy="7989621"/>
          </a:xfrm>
          <a:custGeom>
            <a:avLst/>
            <a:gdLst/>
            <a:ahLst/>
            <a:cxnLst/>
            <a:rect l="l" t="t" r="r" b="b"/>
            <a:pathLst>
              <a:path w="8115300" h="7989621">
                <a:moveTo>
                  <a:pt x="0" y="0"/>
                </a:moveTo>
                <a:lnTo>
                  <a:pt x="8115300" y="0"/>
                </a:lnTo>
                <a:lnTo>
                  <a:pt x="8115300" y="7989621"/>
                </a:lnTo>
                <a:lnTo>
                  <a:pt x="0" y="7989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1076325"/>
            <a:ext cx="6142093" cy="1720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6"/>
              </a:lnSpc>
            </a:pPr>
            <a:r>
              <a:rPr lang="en-US" sz="6014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DESCRIPTION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C625242-39AA-E10A-C4D5-8861EF47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Our project leverages Large Language Models (LLMs) to create a comprehensive suite of communication tools: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 Converts written text into natural-sounding speech, enabling content to be consumed audibly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  <a:hlinkClick r:id="rId5"/>
              </a:rPr>
              <a:t>14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 Transcribes spoken language into written text, facilitating accessibility and content processing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  <a:hlinkClick r:id="rId6"/>
              </a:rPr>
              <a:t>12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 Enables cross-lingual communication by converting text or speech from one language to another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  <a:hlinkClick r:id="rId7"/>
              </a:rPr>
              <a:t>5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The system utilizes advanced LLM architectures to understand context, nuances, and linguistic intricacies, resulting in more accurate and natural outputs across all three functionalities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99769-F419-66BD-377A-E12C7882B371}"/>
              </a:ext>
            </a:extLst>
          </p:cNvPr>
          <p:cNvSpPr txBox="1"/>
          <p:nvPr/>
        </p:nvSpPr>
        <p:spPr>
          <a:xfrm>
            <a:off x="457200" y="3134744"/>
            <a:ext cx="11811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Our project leverages Large Language Models (LLMs) to create a comprehensive suite of communication tools:</a:t>
            </a:r>
          </a:p>
          <a:p>
            <a:r>
              <a:rPr lang="en-US" sz="3200" dirty="0">
                <a:solidFill>
                  <a:schemeClr val="bg2"/>
                </a:solidFill>
              </a:rPr>
              <a:t>	1)Text-to-Speech (TTS): Converts written text into natural-	sounding speech, enabling content to be consumed audibly14.</a:t>
            </a:r>
          </a:p>
          <a:p>
            <a:r>
              <a:rPr lang="en-US" sz="3200" dirty="0">
                <a:solidFill>
                  <a:schemeClr val="bg2"/>
                </a:solidFill>
              </a:rPr>
              <a:t>	2)Speech-to-Text (STT): Transcribes spoken language into written 	text, facilitating accessibility and content processing12.</a:t>
            </a:r>
          </a:p>
          <a:p>
            <a:r>
              <a:rPr lang="en-US" sz="3200" dirty="0">
                <a:solidFill>
                  <a:schemeClr val="bg2"/>
                </a:solidFill>
              </a:rPr>
              <a:t>	3)Translation: Enables cross-lingual communication by 	converting text or speech from one language to another5.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system utilizes advanced LLM architectures to understand context, nuances, and linguistic intricacies, resulting in more accurate and natural outputs across all three functionalities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 flipV="1">
            <a:off x="5266054" y="-537506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1378329" y="829535"/>
            <a:ext cx="5330557" cy="206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FEATURES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0F55D9-C194-5E58-B8BB-5DAD6743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739" y="3250875"/>
            <a:ext cx="16714121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Handles a wide range of languages for both input and output, promoting global communication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Delivers near-instantaneous results for immediate use in conversations or content creation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Leverages LLMs to understand context and nuances, resulting in more precise translations and transcriptions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Generates human-like speech with appropriate intonation and prosody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Allows users to adjust voice characteristics, speaking rate, and language preferences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Seamlessly combines text, speech, and translation functionalities for versatile use cases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Enhances content accessibility for users with visual or auditory impairments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Offers easy integration with other applications and platforms for widespread use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Improves performance over time through user feedback and model updates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ar(--font-berkeley-mono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fkGroteskNeue"/>
              </a:rPr>
              <a:t>: Ensures user data protection and offers on-device processing options for sensitive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Montserrat Bold</vt:lpstr>
      <vt:lpstr>Glacial Indifference Bold</vt:lpstr>
      <vt:lpstr>HK Grotesk Italics</vt:lpstr>
      <vt:lpstr>Calibri</vt:lpstr>
      <vt:lpstr>Montserrat</vt:lpstr>
      <vt:lpstr>HK Grotesk</vt:lpstr>
      <vt:lpstr>fkGroteskNeue</vt:lpstr>
      <vt:lpstr>var(--font-berkeley-mono)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Business Case for New Market Entry</dc:title>
  <cp:lastModifiedBy>vinay b</cp:lastModifiedBy>
  <cp:revision>3</cp:revision>
  <dcterms:created xsi:type="dcterms:W3CDTF">2006-08-16T00:00:00Z</dcterms:created>
  <dcterms:modified xsi:type="dcterms:W3CDTF">2025-02-13T06:31:18Z</dcterms:modified>
  <dc:identifier>DAGe8-ULpHo</dc:identifier>
</cp:coreProperties>
</file>