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7F79-6EB2-F361-8EDC-ADE1C1C3F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Anomaly detection in video using spatiotemporal autoencoder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3DDC8-CF10-DD7A-5E9C-A6351E76C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identify the areas of anomalies in a particular 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69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977B-3CA7-CD01-652F-B809A1F8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Gaussian Blur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B563-1567-7E20-8FA1-D54E5366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step smooths the images and reduces noise, helping the </a:t>
            </a:r>
            <a:r>
              <a:rPr lang="en-US" dirty="0" err="1"/>
              <a:t>spatio</a:t>
            </a:r>
            <a:r>
              <a:rPr lang="en-US" dirty="0"/>
              <a:t>-temporal autoencoder to better focus on the significant patterns in the data</a:t>
            </a:r>
          </a:p>
          <a:p>
            <a:r>
              <a:rPr lang="en-US" dirty="0"/>
              <a:t>The Gaussian function is essentially a bell-shaped curve, which assigns higher weights to the pixels closer to the center and lower weights to the pixels further away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84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14A4-F4AC-1115-8983-CE32FBF9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3DC5-F6AB-5619-A85F-A9E078B67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Frame-to-Cuboid Conversion:-</a:t>
            </a:r>
            <a:r>
              <a:rPr lang="en-US" dirty="0"/>
              <a:t>By breaking down the frame into these smaller units, the system can analyze each region separately, allowing for more accurate anomaly detection. The extracted cuboids are then processed by the trained </a:t>
            </a:r>
            <a:r>
              <a:rPr lang="en-US" dirty="0" err="1"/>
              <a:t>spatio</a:t>
            </a:r>
            <a:r>
              <a:rPr lang="en-US" dirty="0"/>
              <a:t>-temporal autoencoders, which attempt to reconstruct the input cuboids.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29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E5E6-E7AB-56F9-D80C-EEA53893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autoencoder and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2F7E-9F9D-8FE3-13A5-5BF1C981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autoencoder is composed of two primary components: the encoder and the decoder.</a:t>
            </a:r>
          </a:p>
          <a:p>
            <a:r>
              <a:rPr lang="en-US" dirty="0"/>
              <a:t>An autoencoder is a type of neural network that learns to encode and decode data in a </a:t>
            </a:r>
            <a:r>
              <a:rPr lang="en-US" dirty="0" err="1"/>
              <a:t>lowerdimensional</a:t>
            </a:r>
            <a:r>
              <a:rPr lang="en-US" dirty="0"/>
              <a:t> space.</a:t>
            </a:r>
          </a:p>
          <a:p>
            <a:r>
              <a:rPr lang="en-US" dirty="0"/>
              <a:t>Encoder: The encoder maps the input data, X, into a lower-dimensional latent space, Z.</a:t>
            </a:r>
          </a:p>
          <a:p>
            <a:r>
              <a:rPr lang="en-US" dirty="0"/>
              <a:t>The encoder aims to compress the input data into a more compact representation while preserving as much information as possible. </a:t>
            </a:r>
          </a:p>
          <a:p>
            <a:r>
              <a:rPr lang="en-US" dirty="0"/>
              <a:t>Decoder: The decoder takes the latent representation, Z, and reconstructs the original input data, X’</a:t>
            </a:r>
          </a:p>
          <a:p>
            <a:r>
              <a:rPr lang="en-US" dirty="0"/>
              <a:t>The success of the autoencoder model is often evaluated by comparing the input image X and the reconstructed output image X’.</a:t>
            </a:r>
          </a:p>
          <a:p>
            <a:r>
              <a:rPr lang="en-US" dirty="0"/>
              <a:t>The autoencoder is trained for 100 epochs with a batch size of 32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3197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0B65-BE0C-8792-1B3C-1F1A44A2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6B81-6A16-7EFA-E9C9-DA2296A1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training, the spatiotemporal autoencoder learns to reconstruct the input cuboids by encoding them into a lower-dimensional representation and then decoding them back to their original 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37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3CAD-2E33-B8CA-C5D4-9A065851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A226-2F09-304F-5010-8184C14F0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51" y="679027"/>
            <a:ext cx="10131425" cy="3649133"/>
          </a:xfrm>
        </p:spPr>
        <p:txBody>
          <a:bodyPr/>
          <a:lstStyle/>
          <a:p>
            <a:r>
              <a:rPr lang="en-US" dirty="0"/>
              <a:t>By comparing the input cuboids with their reconstructed counterparts, we can compute a loss value representing the difference between the two.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57F0F-82F7-E7E5-1FFF-A8A593068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47" y="3127938"/>
            <a:ext cx="2972510" cy="25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4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9853-6D57-2E1B-9EA8-47E1DAAE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59FB-8695-902A-EB0E-FAE6A46F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75" y="451238"/>
            <a:ext cx="10131425" cy="3649133"/>
          </a:xfrm>
        </p:spPr>
        <p:txBody>
          <a:bodyPr/>
          <a:lstStyle/>
          <a:p>
            <a:r>
              <a:rPr lang="en-US" dirty="0"/>
              <a:t>The graph depicts a blue line that represents the threshold, and all points plotted above this line are classified as anomalies, while points below the line are considered normal.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FE019-87FA-896C-1AE4-5A45DA08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7" y="2959873"/>
            <a:ext cx="3795363" cy="30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00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C9AA-B294-D8BB-9F93-CFC08CB4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361C-3AAA-9B4A-0E5F-5D07C66E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Precision is calculated as the number of true positive cuboids over the number of true positive cuboids plus the number of false positive cuboids. </a:t>
            </a:r>
          </a:p>
          <a:p>
            <a:r>
              <a:rPr lang="en-US" dirty="0"/>
              <a:t>. Recall is calculated as the number of true positive cuboids over the number of true positive cuboids plus the number of false negative cuboids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312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9369-D958-8699-CD1F-7135C5BA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4F29-B27B-CDA8-62D2-AAA1515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37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3E57-257D-769A-B215-69378162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328A-8A1A-D6FC-CA8A-0E955B785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Identifying anomalous events in videos is vital for recognizing potential threats, accidents, or malfunctioning equipment</a:t>
            </a:r>
          </a:p>
          <a:p>
            <a:r>
              <a:rPr lang="en-US" dirty="0"/>
              <a:t>However, the complex nature of video data, which includes spatial and temporal dimensions, makes this task challenging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51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99F7-69FA-C664-8C34-BB46A951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AA07F-45B0-D21C-2AF5-823ABE5A8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propose a method for detecting anomalies in videos using </a:t>
            </a:r>
            <a:r>
              <a:rPr lang="en-US" dirty="0" err="1"/>
              <a:t>spatio</a:t>
            </a:r>
            <a:r>
              <a:rPr lang="en-US" dirty="0"/>
              <a:t>-temporal autoencoders</a:t>
            </a:r>
          </a:p>
          <a:p>
            <a:r>
              <a:rPr lang="en-US" dirty="0"/>
              <a:t>The method involves converting videos into frames using </a:t>
            </a:r>
            <a:r>
              <a:rPr lang="en-US" dirty="0" err="1"/>
              <a:t>FFmpeg</a:t>
            </a:r>
            <a:r>
              <a:rPr lang="en-US" dirty="0"/>
              <a:t>, and then converting each frame into cuboids</a:t>
            </a:r>
          </a:p>
          <a:p>
            <a:r>
              <a:rPr lang="en-US" dirty="0"/>
              <a:t>Each cuboid is stored in a separate folder, and a </a:t>
            </a:r>
            <a:r>
              <a:rPr lang="en-US" dirty="0" err="1"/>
              <a:t>spatio</a:t>
            </a:r>
            <a:r>
              <a:rPr lang="en-US" dirty="0"/>
              <a:t>-temporal autoencoder is trained for each folder individually</a:t>
            </a:r>
          </a:p>
          <a:p>
            <a:r>
              <a:rPr lang="en-US" dirty="0"/>
              <a:t>The recreated cuboids are compared to the input cuboids, and the loss is calculated</a:t>
            </a:r>
          </a:p>
          <a:p>
            <a:r>
              <a:rPr lang="en-US" dirty="0"/>
              <a:t>If the loss is above a certain threshold, the cuboid is considered an anomaly.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37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6859-6536-62E7-F83E-9B5E05EE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7EE33-ADDD-DB23-05C0-1DAFEFA9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proposed method involves converting the video into frames using </a:t>
            </a:r>
            <a:r>
              <a:rPr lang="en-US" dirty="0" err="1"/>
              <a:t>FFmpeg</a:t>
            </a:r>
            <a:r>
              <a:rPr lang="en-US" dirty="0"/>
              <a:t>, a widely used multimedia framework. These frames are then transformed into cuboids  which are three-dimensional pixel blocks. Each cuboid is saved in its own folder for subsequent processing. A </a:t>
            </a:r>
            <a:r>
              <a:rPr lang="en-US" dirty="0" err="1"/>
              <a:t>spatio</a:t>
            </a:r>
            <a:r>
              <a:rPr lang="en-US" dirty="0"/>
              <a:t>-temporal autoencoder is then trained on each folder of cuboids, learning the spatiotemporal features of the cuboids.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80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DE01-3F18-0F34-F887-453C794A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8EBF-6455-8D50-61B4-CE6693EC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method starts with decomposing a video into individual frames using the </a:t>
            </a:r>
            <a:r>
              <a:rPr lang="en-US" dirty="0" err="1"/>
              <a:t>FFmpeg</a:t>
            </a:r>
            <a:r>
              <a:rPr lang="en-US" dirty="0"/>
              <a:t> tool. Each frame is divided into non-overlapping cuboids  which are smaller three-dimensional sections containing spatial and temporal information. </a:t>
            </a:r>
          </a:p>
          <a:p>
            <a:r>
              <a:rPr lang="en-US" dirty="0"/>
              <a:t>These cuboids are stored in separate folders, and a </a:t>
            </a:r>
            <a:r>
              <a:rPr lang="en-US" dirty="0" err="1"/>
              <a:t>spatio</a:t>
            </a:r>
            <a:r>
              <a:rPr lang="en-US" dirty="0"/>
              <a:t>-temporal autoencoder  is trained for each folder, utilizing the respective cuboids. This modular approach enables the autoencoder to learn the intricate patterns and relationships between the cuboids, providing a comprehensive representation of the video data.</a:t>
            </a:r>
          </a:p>
          <a:p>
            <a:r>
              <a:rPr lang="en-US" dirty="0"/>
              <a:t>These cuboids are then tested against their corresponding trained autoencoder models. The reconstruction loss, a measure of the discrepancy between the input and output cuboids, is calculated for each cuboid in the form of NumPy arrays. </a:t>
            </a:r>
          </a:p>
          <a:p>
            <a:r>
              <a:rPr lang="en-US" dirty="0"/>
              <a:t>If the loss exceeds a pre-defined threshold, the cuboid is considered anomalous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53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6D29-E53B-9D82-3C58-2CE2230E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METHOD IS DIFFERENT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8127-B672-43E9-EE3D-A55BE5E7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our proposed approach differs from these methods in several ways. </a:t>
            </a:r>
          </a:p>
          <a:p>
            <a:r>
              <a:rPr lang="en-US" dirty="0"/>
              <a:t>Firstly, we use cuboids for processing the frames, which helps in capturing the spatiotemporal features of the frames more accurately. </a:t>
            </a:r>
          </a:p>
          <a:p>
            <a:r>
              <a:rPr lang="en-US" dirty="0"/>
              <a:t>Secondly, we train a separate autoencoder model for each folder of cuboids, which aids in detecting anomalies more effectively. </a:t>
            </a:r>
          </a:p>
          <a:p>
            <a:r>
              <a:rPr lang="en-US" dirty="0"/>
              <a:t>Finally, we employ a threshold-based approach to detect anomalies, which assists in reducing false positives and improving detection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89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EA1C-49B2-0452-A00F-3D2CD183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17966-76A4-0100-D958-1AA63BB01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806" y="2141538"/>
            <a:ext cx="7617413" cy="36496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A465CB-F4A7-96B4-B0BD-2637169849FD}"/>
              </a:ext>
            </a:extLst>
          </p:cNvPr>
          <p:cNvSpPr txBox="1"/>
          <p:nvPr/>
        </p:nvSpPr>
        <p:spPr>
          <a:xfrm>
            <a:off x="2704175" y="606373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Autoencoder</a:t>
            </a:r>
          </a:p>
        </p:txBody>
      </p:sp>
    </p:spTree>
    <p:extLst>
      <p:ext uri="{BB962C8B-B14F-4D97-AF65-F5344CB8AC3E}">
        <p14:creationId xmlns:p14="http://schemas.microsoft.com/office/powerpoint/2010/main" val="272120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EDBE-55BC-AA08-EDA2-B1CA91CD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71FF-7D09-7B0E-7A15-1063D402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Video-to-Frame Conversion:-</a:t>
            </a:r>
            <a:r>
              <a:rPr lang="en-US" dirty="0"/>
              <a:t>converting the input video into a sequence of frames. We utilize </a:t>
            </a:r>
            <a:r>
              <a:rPr lang="en-US" dirty="0" err="1"/>
              <a:t>FFmpeg</a:t>
            </a:r>
            <a:r>
              <a:rPr lang="en-US" dirty="0"/>
              <a:t>, a widely-used opensource multimedia framework, to perform this conversion efficiently.</a:t>
            </a:r>
          </a:p>
          <a:p>
            <a:r>
              <a:rPr lang="en-IN" dirty="0"/>
              <a:t>Preprocessing of Frame</a:t>
            </a:r>
            <a:r>
              <a:rPr lang="en-US" dirty="0"/>
              <a:t>:- steps to prepare the data for subsequent analysis. The preprocessing consists of two main steps: </a:t>
            </a:r>
            <a:r>
              <a:rPr lang="en-US" dirty="0" err="1"/>
              <a:t>greyscaling</a:t>
            </a:r>
            <a:r>
              <a:rPr lang="en-US" dirty="0"/>
              <a:t> and Gaussian blur.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16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85B3-9F80-BB62-5A38-9B0B7558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Greyscaling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B420-862F-70E2-A93F-F619A235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greyscaling</a:t>
            </a:r>
            <a:r>
              <a:rPr lang="en-US" dirty="0"/>
              <a:t>, we convert the color frames to grayscale images, which simplifies the data</a:t>
            </a:r>
          </a:p>
          <a:p>
            <a:r>
              <a:rPr lang="en-US" dirty="0"/>
              <a:t>By removing color information, we focus on the structural and textural patterns in the video, which are more relevant for anomaly detection.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840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{F808E802-09F9-44D8-9B56-7B35F51A1156}tf03457452</Template>
  <TotalTime>53</TotalTime>
  <Words>894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Anomaly detection in video using spatiotemporal autoencoder</vt:lpstr>
      <vt:lpstr>Introduction</vt:lpstr>
      <vt:lpstr>OVERVIEW</vt:lpstr>
      <vt:lpstr>Working</vt:lpstr>
      <vt:lpstr>PowerPoint Presentation</vt:lpstr>
      <vt:lpstr>WHY THIS METHOD IS DIFFERENT</vt:lpstr>
      <vt:lpstr>Proposed System</vt:lpstr>
      <vt:lpstr>STAGES</vt:lpstr>
      <vt:lpstr>Greyscaling</vt:lpstr>
      <vt:lpstr>Gaussian Blur</vt:lpstr>
      <vt:lpstr>STAGES</vt:lpstr>
      <vt:lpstr>autoencoder and decoder</vt:lpstr>
      <vt:lpstr>TRAINING</vt:lpstr>
      <vt:lpstr>Anomaly Detection</vt:lpstr>
      <vt:lpstr>PowerPoint Presentation</vt:lpstr>
      <vt:lpstr>Evaluation Metrics: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b</dc:creator>
  <cp:lastModifiedBy>vinay b</cp:lastModifiedBy>
  <cp:revision>1</cp:revision>
  <dcterms:created xsi:type="dcterms:W3CDTF">2025-03-31T17:09:52Z</dcterms:created>
  <dcterms:modified xsi:type="dcterms:W3CDTF">2025-03-31T18:03:20Z</dcterms:modified>
</cp:coreProperties>
</file>