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4" r:id="rId11"/>
    <p:sldId id="287" r:id="rId12"/>
    <p:sldId id="289" r:id="rId13"/>
    <p:sldId id="288" r:id="rId14"/>
    <p:sldId id="28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dinesh" userId="371dc91e5dbd91ac" providerId="LiveId" clId="{C6208DBB-324B-4370-AC44-F792EF07E1E6}"/>
    <pc:docChg chg="addSld modSld">
      <pc:chgData name="k dinesh" userId="371dc91e5dbd91ac" providerId="LiveId" clId="{C6208DBB-324B-4370-AC44-F792EF07E1E6}" dt="2025-03-26T08:50:09.961" v="33" actId="14100"/>
      <pc:docMkLst>
        <pc:docMk/>
      </pc:docMkLst>
      <pc:sldChg chg="addSp modSp new mod">
        <pc:chgData name="k dinesh" userId="371dc91e5dbd91ac" providerId="LiveId" clId="{C6208DBB-324B-4370-AC44-F792EF07E1E6}" dt="2025-03-26T08:47:49.741" v="15" actId="1076"/>
        <pc:sldMkLst>
          <pc:docMk/>
          <pc:sldMk cId="1041162411" sldId="288"/>
        </pc:sldMkLst>
        <pc:spChg chg="mod">
          <ac:chgData name="k dinesh" userId="371dc91e5dbd91ac" providerId="LiveId" clId="{C6208DBB-324B-4370-AC44-F792EF07E1E6}" dt="2025-03-26T08:47:26.817" v="13" actId="20577"/>
          <ac:spMkLst>
            <pc:docMk/>
            <pc:sldMk cId="1041162411" sldId="288"/>
            <ac:spMk id="2" creationId="{D1F06CAE-E10B-AA02-5451-DEBF739926FE}"/>
          </ac:spMkLst>
        </pc:spChg>
        <pc:picChg chg="add mod">
          <ac:chgData name="k dinesh" userId="371dc91e5dbd91ac" providerId="LiveId" clId="{C6208DBB-324B-4370-AC44-F792EF07E1E6}" dt="2025-03-26T08:47:49.741" v="15" actId="1076"/>
          <ac:picMkLst>
            <pc:docMk/>
            <pc:sldMk cId="1041162411" sldId="288"/>
            <ac:picMk id="5" creationId="{0CC6FA35-8E97-A3D0-4BCD-EDC5DE16931B}"/>
          </ac:picMkLst>
        </pc:picChg>
      </pc:sldChg>
      <pc:sldChg chg="addSp modSp new mod">
        <pc:chgData name="k dinesh" userId="371dc91e5dbd91ac" providerId="LiveId" clId="{C6208DBB-324B-4370-AC44-F792EF07E1E6}" dt="2025-03-26T08:50:09.961" v="33" actId="14100"/>
        <pc:sldMkLst>
          <pc:docMk/>
          <pc:sldMk cId="1052742790" sldId="289"/>
        </pc:sldMkLst>
        <pc:spChg chg="mod">
          <ac:chgData name="k dinesh" userId="371dc91e5dbd91ac" providerId="LiveId" clId="{C6208DBB-324B-4370-AC44-F792EF07E1E6}" dt="2025-03-26T08:49:50.557" v="31" actId="20577"/>
          <ac:spMkLst>
            <pc:docMk/>
            <pc:sldMk cId="1052742790" sldId="289"/>
            <ac:spMk id="2" creationId="{CF906446-B4AE-87C7-7449-460E749B3CBE}"/>
          </ac:spMkLst>
        </pc:spChg>
        <pc:picChg chg="add mod">
          <ac:chgData name="k dinesh" userId="371dc91e5dbd91ac" providerId="LiveId" clId="{C6208DBB-324B-4370-AC44-F792EF07E1E6}" dt="2025-03-26T08:50:09.961" v="33" actId="14100"/>
          <ac:picMkLst>
            <pc:docMk/>
            <pc:sldMk cId="1052742790" sldId="289"/>
            <ac:picMk id="5" creationId="{08269550-F169-AA1A-0A1B-207EAE7A413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9261636" cy="1243584"/>
          </a:xfrm>
        </p:spPr>
        <p:txBody>
          <a:bodyPr/>
          <a:lstStyle/>
          <a:p>
            <a:r>
              <a:rPr lang="en-US" sz="4000" dirty="0"/>
              <a:t>Selenium Automation Testing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9261636" cy="2926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Automating Luma </a:t>
            </a:r>
            <a:r>
              <a:rPr lang="en-US" dirty="0" err="1"/>
              <a:t>Majento</a:t>
            </a:r>
            <a:r>
              <a:rPr lang="en-US" dirty="0"/>
              <a:t> E-commerce website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CHINTHA VINAY KUMAR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Batch - 4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6CAE-E10B-AA02-5451-DEBF7399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Allure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BD277D-BB9C-2D93-F82A-BD727FBD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6FA35-8E97-A3D0-4BCD-EDC5DE16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456"/>
            <a:ext cx="12192000" cy="53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6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40A4-7136-BF70-FFD4-A8F43160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&amp;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0EFECA-7B84-B230-35A0-F0AE548C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0AEC4-CA13-C1ED-0DA9-7F9501EA5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814054"/>
            <a:ext cx="6289932" cy="4290184"/>
          </a:xfrm>
        </p:spPr>
        <p:txBody>
          <a:bodyPr/>
          <a:lstStyle/>
          <a:p>
            <a:r>
              <a:rPr lang="en-IN" dirty="0"/>
              <a:t>Challenges Faced :</a:t>
            </a:r>
          </a:p>
          <a:p>
            <a:pPr lvl="1"/>
            <a:r>
              <a:rPr lang="en-IN" dirty="0"/>
              <a:t>Elements not loading immediately after navigating to the page.</a:t>
            </a:r>
          </a:p>
          <a:p>
            <a:pPr lvl="1"/>
            <a:r>
              <a:rPr lang="en-IN" dirty="0"/>
              <a:t>Elements not found.</a:t>
            </a:r>
          </a:p>
          <a:p>
            <a:pPr lvl="1"/>
            <a:r>
              <a:rPr lang="en-IN" dirty="0"/>
              <a:t>Synchronisation issues causing intermittent failures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r>
              <a:rPr lang="en-IN" dirty="0"/>
              <a:t>Solutions Implemented : </a:t>
            </a:r>
          </a:p>
          <a:p>
            <a:pPr lvl="1"/>
            <a:r>
              <a:rPr lang="en-IN" dirty="0"/>
              <a:t>Used Explicit waits for stable element interaction.</a:t>
            </a:r>
          </a:p>
          <a:p>
            <a:pPr lvl="1"/>
            <a:r>
              <a:rPr lang="en-IN" dirty="0"/>
              <a:t>Applied </a:t>
            </a:r>
            <a:r>
              <a:rPr lang="en-IN" b="1" dirty="0" err="1"/>
              <a:t>Thread.sleep</a:t>
            </a:r>
            <a:r>
              <a:rPr lang="en-IN" b="1" dirty="0"/>
              <a:t>() </a:t>
            </a:r>
            <a:r>
              <a:rPr lang="en-IN" dirty="0"/>
              <a:t>and </a:t>
            </a:r>
            <a:r>
              <a:rPr lang="en-IN" b="1" dirty="0"/>
              <a:t>Implicit waits</a:t>
            </a:r>
            <a:r>
              <a:rPr lang="en-IN" dirty="0"/>
              <a:t> for execution stability.</a:t>
            </a:r>
          </a:p>
        </p:txBody>
      </p:sp>
    </p:spTree>
    <p:extLst>
      <p:ext uri="{BB962C8B-B14F-4D97-AF65-F5344CB8AC3E}">
        <p14:creationId xmlns:p14="http://schemas.microsoft.com/office/powerpoint/2010/main" val="302210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44065"/>
            <a:ext cx="7781544" cy="859055"/>
          </a:xfrm>
        </p:spPr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592447"/>
            <a:ext cx="6803136" cy="2646817"/>
          </a:xfrm>
        </p:spPr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 : Automate testing of </a:t>
            </a:r>
            <a:r>
              <a:rPr lang="en-US" dirty="0" err="1"/>
              <a:t>Majento</a:t>
            </a:r>
            <a:r>
              <a:rPr lang="en-US" dirty="0"/>
              <a:t> luma </a:t>
            </a:r>
          </a:p>
          <a:p>
            <a:r>
              <a:rPr lang="en-US" dirty="0"/>
              <a:t>	E-commerce website.</a:t>
            </a:r>
          </a:p>
          <a:p>
            <a:r>
              <a:rPr lang="en-US" b="1" dirty="0"/>
              <a:t>Key Work-flows Automated </a:t>
            </a:r>
            <a:r>
              <a:rPr lang="en-US" dirty="0"/>
              <a:t>: Registration, Login, 	Add to Cart, Edit product count, Checkout.</a:t>
            </a:r>
          </a:p>
          <a:p>
            <a:r>
              <a:rPr lang="en-US" b="1" dirty="0"/>
              <a:t>Tools Used </a:t>
            </a:r>
            <a:r>
              <a:rPr lang="en-US" dirty="0"/>
              <a:t>: Java, Selenium, Git, Jenkins, TestNG, 	BDD Cucumber, Maven, Apache POI.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11659"/>
            <a:ext cx="7781544" cy="859055"/>
          </a:xfrm>
        </p:spPr>
        <p:txBody>
          <a:bodyPr/>
          <a:lstStyle/>
          <a:p>
            <a:r>
              <a:rPr lang="en-US" dirty="0"/>
              <a:t>Framework &amp;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258814"/>
            <a:ext cx="8682854" cy="4421385"/>
          </a:xfrm>
        </p:spPr>
        <p:txBody>
          <a:bodyPr/>
          <a:lstStyle/>
          <a:p>
            <a:r>
              <a:rPr lang="en-US" b="1" dirty="0"/>
              <a:t>Framework</a:t>
            </a:r>
            <a:r>
              <a:rPr lang="en-US" dirty="0"/>
              <a:t> </a:t>
            </a:r>
            <a:r>
              <a:rPr lang="en-US" b="1" dirty="0"/>
              <a:t>Used</a:t>
            </a:r>
            <a:r>
              <a:rPr lang="en-US" dirty="0"/>
              <a:t> : Page Object Model(POM).</a:t>
            </a:r>
          </a:p>
          <a:p>
            <a:r>
              <a:rPr lang="en-US" b="1" dirty="0"/>
              <a:t>Components</a:t>
            </a:r>
            <a:r>
              <a:rPr lang="en-US" dirty="0"/>
              <a:t> : </a:t>
            </a:r>
          </a:p>
          <a:p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Base Class : Manages WebDriver Setup &amp; takes screenshot.</a:t>
            </a:r>
          </a:p>
          <a:p>
            <a:r>
              <a:rPr lang="en-US" dirty="0">
                <a:sym typeface="Wingdings" panose="05000000000000000000" pitchFamily="2" charset="2"/>
              </a:rPr>
              <a:t>	Page Classes : Encapsulate UI Interactions.</a:t>
            </a:r>
          </a:p>
          <a:p>
            <a:r>
              <a:rPr lang="en-US" dirty="0">
                <a:sym typeface="Wingdings" panose="05000000000000000000" pitchFamily="2" charset="2"/>
              </a:rPr>
              <a:t>	Test Classes : Implement test scripts.</a:t>
            </a:r>
          </a:p>
          <a:p>
            <a:r>
              <a:rPr lang="en-US" dirty="0">
                <a:sym typeface="Wingdings" panose="05000000000000000000" pitchFamily="2" charset="2"/>
              </a:rPr>
              <a:t>	</a:t>
            </a:r>
            <a:r>
              <a:rPr lang="en-US" dirty="0" err="1">
                <a:sym typeface="Wingdings" panose="05000000000000000000" pitchFamily="2" charset="2"/>
              </a:rPr>
              <a:t>StepDef</a:t>
            </a:r>
            <a:r>
              <a:rPr lang="en-US" dirty="0">
                <a:sym typeface="Wingdings" panose="05000000000000000000" pitchFamily="2" charset="2"/>
              </a:rPr>
              <a:t> : Implements test scripts for BDD Cucumber.</a:t>
            </a:r>
          </a:p>
          <a:p>
            <a:r>
              <a:rPr lang="en-US" dirty="0">
                <a:sym typeface="Wingdings" panose="05000000000000000000" pitchFamily="2" charset="2"/>
              </a:rPr>
              <a:t>	Utilities : Reads data from properties file.</a:t>
            </a:r>
          </a:p>
          <a:p>
            <a:r>
              <a:rPr lang="en-US" dirty="0">
                <a:sym typeface="Wingdings" panose="05000000000000000000" pitchFamily="2" charset="2"/>
              </a:rPr>
              <a:t>	TestNG : Manage Extent Report and Runner file.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 Scenarios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User Registration Testing.</a:t>
            </a:r>
          </a:p>
          <a:p>
            <a:r>
              <a:rPr lang="en-US" dirty="0"/>
              <a:t>User Login Testing.</a:t>
            </a:r>
          </a:p>
          <a:p>
            <a:r>
              <a:rPr lang="en-US" dirty="0"/>
              <a:t>Product Searching and Add to Cart Testing.</a:t>
            </a:r>
          </a:p>
          <a:p>
            <a:r>
              <a:rPr lang="en-US" dirty="0"/>
              <a:t>Editing the Cart Testing.</a:t>
            </a:r>
          </a:p>
          <a:p>
            <a:r>
              <a:rPr lang="en-US" dirty="0"/>
              <a:t>Checkout Process Validation.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&amp; Parallel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/>
              <a:t>Exceptions Handled : </a:t>
            </a:r>
          </a:p>
          <a:p>
            <a:pPr lvl="1"/>
            <a:r>
              <a:rPr lang="en-US" dirty="0" err="1"/>
              <a:t>NoSuchElementException</a:t>
            </a:r>
            <a:r>
              <a:rPr lang="en-US" dirty="0"/>
              <a:t> for missing elements.</a:t>
            </a:r>
          </a:p>
          <a:p>
            <a:pPr lvl="1"/>
            <a:r>
              <a:rPr lang="en-US" dirty="0"/>
              <a:t>Try-catch blocks for error handling.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Parallel Execution :</a:t>
            </a:r>
          </a:p>
          <a:p>
            <a:pPr lvl="1"/>
            <a:r>
              <a:rPr lang="en-US" dirty="0"/>
              <a:t>TestNG XML setup for Firefox, Chrome. 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&amp; Data Driven Testing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Extent</a:t>
            </a:r>
            <a:r>
              <a:rPr lang="en-US" dirty="0"/>
              <a:t> &amp; </a:t>
            </a:r>
            <a:r>
              <a:rPr lang="en-US" b="1" dirty="0"/>
              <a:t>Allure</a:t>
            </a:r>
            <a:r>
              <a:rPr lang="en-US" dirty="0"/>
              <a:t> Reports for Test execution logs.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466247" y="2169495"/>
            <a:ext cx="1259505" cy="125950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38942" y="4240093"/>
            <a:ext cx="1776140" cy="1463040"/>
          </a:xfrm>
        </p:spPr>
        <p:txBody>
          <a:bodyPr/>
          <a:lstStyle/>
          <a:p>
            <a:r>
              <a:rPr lang="en-US" b="1" dirty="0"/>
              <a:t>Apache POI </a:t>
            </a:r>
            <a:r>
              <a:rPr lang="en-US" dirty="0"/>
              <a:t>:  Fetches test data from Excel File.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dirty="0"/>
              <a:t>Config Reader </a:t>
            </a:r>
            <a:r>
              <a:rPr lang="en-US" dirty="0"/>
              <a:t>: Reads data from properties file.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21B94-B9E3-5894-F3E8-C3031A7D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706"/>
            <a:ext cx="12192000" cy="45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818E-AB4B-244D-49D8-5C9338E4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0A967-97C5-3FA8-8E69-B1667CEC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8817A-FFBA-C31B-A1DC-CBEDD642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93"/>
            <a:ext cx="12192000" cy="63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7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6446-B4AE-87C7-7449-460E749B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Allure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F3FC1-C0DB-8F1C-467C-5414C698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9550-F169-AA1A-0A1B-207EAE7A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456"/>
            <a:ext cx="12192000" cy="54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4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185</TotalTime>
  <Words>307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Trade Gothic LT Pro</vt:lpstr>
      <vt:lpstr>Trebuchet MS</vt:lpstr>
      <vt:lpstr>Wingdings</vt:lpstr>
      <vt:lpstr>Office Theme</vt:lpstr>
      <vt:lpstr>Selenium Automation Testing Project</vt:lpstr>
      <vt:lpstr>Project Overview</vt:lpstr>
      <vt:lpstr>Framework &amp; Approach</vt:lpstr>
      <vt:lpstr>Automated Test Scenarios</vt:lpstr>
      <vt:lpstr>Exception Handling &amp; Parallel Execution</vt:lpstr>
      <vt:lpstr>Reporting &amp; Data Driven Testing</vt:lpstr>
      <vt:lpstr>Extent Report</vt:lpstr>
      <vt:lpstr>PowerPoint Presentation</vt:lpstr>
      <vt:lpstr>Allure Report</vt:lpstr>
      <vt:lpstr>Allure Report</vt:lpstr>
      <vt:lpstr>Challenges &amp; Solutions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dinesh</dc:creator>
  <cp:lastModifiedBy>k dinesh</cp:lastModifiedBy>
  <cp:revision>1</cp:revision>
  <dcterms:created xsi:type="dcterms:W3CDTF">2025-03-26T03:30:23Z</dcterms:created>
  <dcterms:modified xsi:type="dcterms:W3CDTF">2025-03-26T08:50:24Z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