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3F7EBC-2D6A-4084-8EEB-4695768CD2B5}" v="1" dt="2022-09-14T06:48:12.0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6124" autoAdjust="0"/>
    <p:restoredTop sz="93792" autoAdjust="0"/>
  </p:normalViewPr>
  <p:slideViewPr>
    <p:cSldViewPr>
      <p:cViewPr>
        <p:scale>
          <a:sx n="75" d="100"/>
          <a:sy n="75" d="100"/>
        </p:scale>
        <p:origin x="784" y="-544"/>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03/01/2023</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03/01/2023</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59"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203"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27"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51"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83"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299"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23"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47"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07"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31"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55"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79"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1/3/2023</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35"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75"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6.xml"/><Relationship Id="rId4"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4111294443"/>
              </p:ext>
            </p:extLst>
          </p:nvPr>
        </p:nvGraphicFramePr>
        <p:xfrm>
          <a:off x="9242029" y="1492700"/>
          <a:ext cx="2949971" cy="4831900"/>
        </p:xfrm>
        <a:graphic>
          <a:graphicData uri="http://schemas.openxmlformats.org/drawingml/2006/table">
            <a:tbl>
              <a:tblPr firstRow="1" bandRow="1">
                <a:tableStyleId>{0E3FDE45-AF77-4B5C-9715-49D594BDF05E}</a:tableStyleId>
              </a:tblPr>
              <a:tblGrid>
                <a:gridCol w="733733">
                  <a:extLst>
                    <a:ext uri="{9D8B030D-6E8A-4147-A177-3AD203B41FA5}">
                      <a16:colId xmlns:a16="http://schemas.microsoft.com/office/drawing/2014/main" val="3331298770"/>
                    </a:ext>
                  </a:extLst>
                </a:gridCol>
                <a:gridCol w="2216238">
                  <a:extLst>
                    <a:ext uri="{9D8B030D-6E8A-4147-A177-3AD203B41FA5}">
                      <a16:colId xmlns:a16="http://schemas.microsoft.com/office/drawing/2014/main" val="879084521"/>
                    </a:ext>
                  </a:extLst>
                </a:gridCol>
              </a:tblGrid>
              <a:tr h="478091">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u="none" strike="noStrike" kern="1200" cap="none" spc="0" normalizeH="0" baseline="0" noProof="0" dirty="0">
                          <a:ln>
                            <a:noFill/>
                          </a:ln>
                          <a:effectLst/>
                          <a:uLnTx/>
                          <a:uFillTx/>
                        </a:rPr>
                        <a:t>Java Basics, OOPS, Generics, Collections, Arrays, Loops, Lambda Exp, Stream API</a:t>
                      </a:r>
                    </a:p>
                    <a:p>
                      <a:r>
                        <a:rPr kumimoji="0" lang="en-US" sz="700" b="0" u="none" strike="noStrike" kern="1200" cap="none" spc="0" normalizeH="0" baseline="0" dirty="0">
                          <a:ln>
                            <a:noFill/>
                          </a:ln>
                          <a:effectLst/>
                          <a:uLnTx/>
                          <a:uFillTx/>
                        </a:rPr>
                        <a:t>Junit.</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3608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IOC &amp; Dependency Injection, </a:t>
                      </a:r>
                      <a:r>
                        <a:rPr kumimoji="0" lang="en-US" sz="700" u="none" strike="noStrike" kern="1200" cap="none" spc="0" normalizeH="0" baseline="0" dirty="0" err="1">
                          <a:ln>
                            <a:noFill/>
                          </a:ln>
                          <a:effectLst/>
                          <a:uLnTx/>
                          <a:uFillTx/>
                        </a:rPr>
                        <a:t>Autowired</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6055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REST controllers, Implementation of GET, POST, PUT &amp; DELETE, Bean Validation &amp; Exception Handling, Testing Services, Controller &amp; Repository layer</a:t>
                      </a:r>
                      <a:endParaRPr lang="en-US" sz="700" dirty="0">
                        <a:solidFill>
                          <a:schemeClr val="tx1"/>
                        </a:solidFill>
                      </a:endParaRPr>
                    </a:p>
                  </a:txBody>
                  <a:tcPr/>
                </a:tc>
                <a:extLst>
                  <a:ext uri="{0D108BD9-81ED-4DB2-BD59-A6C34878D82A}">
                    <a16:rowId xmlns:a16="http://schemas.microsoft.com/office/drawing/2014/main" val="3229840877"/>
                  </a:ext>
                </a:extLst>
              </a:tr>
              <a:tr h="623329">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Spring Boot Starters, annotations, Swagger API documents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508339">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err="1">
                          <a:ln>
                            <a:noFill/>
                          </a:ln>
                          <a:solidFill>
                            <a:schemeClr val="tx1"/>
                          </a:solidFill>
                          <a:effectLst/>
                          <a:uLnTx/>
                          <a:uFillTx/>
                          <a:latin typeface="+mn-lt"/>
                          <a:ea typeface="+mn-ea"/>
                          <a:cs typeface="+mn-cs"/>
                        </a:rPr>
                        <a:t>Eureka,Netflix</a:t>
                      </a:r>
                      <a:r>
                        <a:rPr kumimoji="0" lang="en-US" sz="700" u="none" strike="noStrike" kern="1200" cap="none" spc="0" normalizeH="0" baseline="0" dirty="0">
                          <a:ln>
                            <a:noFill/>
                          </a:ln>
                          <a:solidFill>
                            <a:schemeClr val="tx1"/>
                          </a:solidFill>
                          <a:effectLst/>
                          <a:uLnTx/>
                          <a:uFillTx/>
                          <a:latin typeface="+mn-lt"/>
                          <a:ea typeface="+mn-ea"/>
                          <a:cs typeface="+mn-cs"/>
                        </a:rPr>
                        <a:t> Server</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522350">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React</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Components, Hooks, Event handling, Redux, Reducers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781158786"/>
                  </a:ext>
                </a:extLst>
              </a:tr>
              <a:tr h="350600">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a:t>
                      </a:r>
                    </a:p>
                  </a:txBody>
                  <a:tcPr/>
                </a:tc>
                <a:extLst>
                  <a:ext uri="{0D108BD9-81ED-4DB2-BD59-A6C34878D82A}">
                    <a16:rowId xmlns:a16="http://schemas.microsoft.com/office/drawing/2014/main" val="2298680090"/>
                  </a:ext>
                </a:extLst>
              </a:tr>
              <a:tr h="478091">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HTML 5 &amp; CSS 3,JavaScript, ES6 &amp; TypeScript, Optimized UI Designed</a:t>
                      </a:r>
                    </a:p>
                  </a:txBody>
                  <a:tcPr/>
                </a:tc>
                <a:extLst>
                  <a:ext uri="{0D108BD9-81ED-4DB2-BD59-A6C34878D82A}">
                    <a16:rowId xmlns:a16="http://schemas.microsoft.com/office/drawing/2014/main" val="9512774"/>
                  </a:ext>
                </a:extLst>
              </a:tr>
              <a:tr h="28011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a:t>
                      </a:r>
                    </a:p>
                  </a:txBody>
                  <a:tcPr/>
                </a:tc>
                <a:extLst>
                  <a:ext uri="{0D108BD9-81ED-4DB2-BD59-A6C34878D82A}">
                    <a16:rowId xmlns:a16="http://schemas.microsoft.com/office/drawing/2014/main" val="645317192"/>
                  </a:ext>
                </a:extLst>
              </a:tr>
              <a:tr h="624526">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txBody>
                  <a:tcPr/>
                </a:tc>
                <a:extLst>
                  <a:ext uri="{0D108BD9-81ED-4DB2-BD59-A6C34878D82A}">
                    <a16:rowId xmlns:a16="http://schemas.microsoft.com/office/drawing/2014/main" val="2840432058"/>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21425" y="2962114"/>
            <a:ext cx="4197350" cy="2192962"/>
          </a:xfrm>
        </p:spPr>
        <p:txBody>
          <a:bodyPr/>
          <a:lstStyle/>
          <a:p>
            <a:pPr eaLnBrk="1" hangingPunct="1">
              <a:lnSpc>
                <a:spcPct val="114000"/>
              </a:lnSpc>
            </a:pPr>
            <a:r>
              <a:rPr lang="en-US" altLang="en-US" sz="1100" b="1" dirty="0"/>
              <a:t>On Demand Car Wash Application</a:t>
            </a:r>
          </a:p>
          <a:p>
            <a:pPr eaLnBrk="1" hangingPunct="1">
              <a:lnSpc>
                <a:spcPct val="114000"/>
              </a:lnSpc>
            </a:pPr>
            <a:r>
              <a:rPr lang="en-IN" altLang="en-US" sz="1100" dirty="0"/>
              <a:t>Completed end to end case study of on demand car wash Application along with Swagger and  responsive UI with </a:t>
            </a:r>
            <a:r>
              <a:rPr lang="en-US" altLang="en-US" sz="1100" dirty="0"/>
              <a:t>CSS and Angular used for user interface.</a:t>
            </a:r>
            <a:endParaRPr lang="en-US" altLang="nl-NL" sz="1100" b="1" dirty="0"/>
          </a:p>
          <a:p>
            <a:pPr>
              <a:lnSpc>
                <a:spcPct val="114000"/>
              </a:lnSpc>
            </a:pPr>
            <a:r>
              <a:rPr lang="en-GB" sz="1100" dirty="0"/>
              <a:t>Successful Completion of "</a:t>
            </a:r>
            <a:r>
              <a:rPr lang="en-GB" sz="1100" b="1" dirty="0"/>
              <a:t>Step into Robotic Process </a:t>
            </a:r>
            <a:r>
              <a:rPr lang="en-GB" sz="1100" b="1" dirty="0" err="1"/>
              <a:t>Automation</a:t>
            </a:r>
            <a:r>
              <a:rPr lang="en-GB" sz="1100" dirty="0" err="1"/>
              <a:t>"during</a:t>
            </a:r>
            <a:r>
              <a:rPr lang="en-GB" sz="1100" dirty="0"/>
              <a:t> GUVI's RPA SKILL-A-THON 2020</a:t>
            </a:r>
            <a:endParaRPr lang="en-IN" sz="1100" b="1" dirty="0"/>
          </a:p>
          <a:p>
            <a:pPr>
              <a:lnSpc>
                <a:spcPct val="114000"/>
              </a:lnSpc>
            </a:pPr>
            <a:endParaRPr lang="en-IN" altLang="nl-NL" b="1"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752868"/>
            <a:ext cx="6056312" cy="322262"/>
          </a:xfrm>
        </p:spPr>
        <p:txBody>
          <a:bodyPr/>
          <a:lstStyle/>
          <a:p>
            <a:pPr fontAlgn="base">
              <a:spcBef>
                <a:spcPct val="0"/>
              </a:spcBef>
            </a:pPr>
            <a:r>
              <a:rPr lang="nl-NL" altLang="nl-NL"/>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45063"/>
            <a:ext cx="2374900" cy="295275"/>
          </a:xfrm>
        </p:spPr>
        <p:txBody>
          <a:bodyPr/>
          <a:lstStyle/>
          <a:p>
            <a:pPr eaLnBrk="1" hangingPunct="1"/>
            <a:r>
              <a:rPr lang="nl-NL" altLang="nl-NL" dirty="0"/>
              <a:t>Navi Mumbai</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46119" y="1569123"/>
            <a:ext cx="2828202" cy="276516"/>
          </a:xfrm>
        </p:spPr>
        <p:txBody>
          <a:bodyPr/>
          <a:lstStyle/>
          <a:p>
            <a:pPr eaLnBrk="1" hangingPunct="1"/>
            <a:r>
              <a:rPr lang="nl-NL" altLang="nl-NL" dirty="0"/>
              <a:t>guddati.vinay@capgemini.com</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22256" y="1835162"/>
            <a:ext cx="2382837" cy="330200"/>
          </a:xfrm>
        </p:spPr>
        <p:txBody>
          <a:bodyPr/>
          <a:lstStyle/>
          <a:p>
            <a:pPr eaLnBrk="1" hangingPunct="1"/>
            <a:r>
              <a:rPr lang="nl-NL" altLang="nl-NL" dirty="0"/>
              <a:t>+91 9381395779</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255390" y="2962115"/>
            <a:ext cx="4088010" cy="2905286"/>
          </a:xfrm>
        </p:spPr>
        <p:txBody>
          <a:bodyPr/>
          <a:lstStyle/>
          <a:p>
            <a:r>
              <a:rPr lang="en-US" altLang="en-US" sz="1200" b="1" dirty="0"/>
              <a:t>Full Stack Developer</a:t>
            </a:r>
          </a:p>
          <a:p>
            <a:pPr marL="171450" indent="-171450">
              <a:buFont typeface="Arial" panose="020B0604020202020204" pitchFamily="34" charset="0"/>
              <a:buChar char="•"/>
            </a:pPr>
            <a:r>
              <a:rPr lang="en-US" sz="1100" dirty="0"/>
              <a:t>Hands on experience in creating </a:t>
            </a:r>
            <a:r>
              <a:rPr lang="en-US" sz="1100" b="1" dirty="0"/>
              <a:t>microservices</a:t>
            </a:r>
            <a:r>
              <a:rPr lang="en-US" sz="1100" dirty="0"/>
              <a:t> with </a:t>
            </a:r>
            <a:r>
              <a:rPr lang="en-US" sz="1100" b="1" dirty="0" err="1"/>
              <a:t>Springboot</a:t>
            </a:r>
            <a:r>
              <a:rPr lang="en-US" sz="1100" b="1" dirty="0"/>
              <a:t>, Spring Security, Spring Cloud API Gateway,</a:t>
            </a:r>
            <a:r>
              <a:rPr lang="en-US" sz="1100" dirty="0"/>
              <a:t> Eureka server.</a:t>
            </a:r>
          </a:p>
          <a:p>
            <a:pPr marL="171450" indent="-171450">
              <a:buFont typeface="Arial" panose="020B0604020202020204" pitchFamily="34" charset="0"/>
              <a:buChar char="•"/>
            </a:pPr>
            <a:r>
              <a:rPr lang="en-US" sz="1100" dirty="0"/>
              <a:t>Hands on experience in implementing </a:t>
            </a:r>
            <a:r>
              <a:rPr lang="en-US" sz="1100" b="1" dirty="0"/>
              <a:t>Microservices architecture </a:t>
            </a:r>
            <a:r>
              <a:rPr lang="en-US" sz="1100" dirty="0"/>
              <a:t>with </a:t>
            </a:r>
            <a:r>
              <a:rPr lang="en-US" sz="1100" b="1" dirty="0" err="1"/>
              <a:t>NodeJs</a:t>
            </a:r>
            <a:r>
              <a:rPr lang="en-US" sz="1100" dirty="0"/>
              <a:t> &amp; </a:t>
            </a:r>
            <a:r>
              <a:rPr lang="en-US" sz="1100" b="1" dirty="0"/>
              <a:t>spring boot</a:t>
            </a:r>
            <a:r>
              <a:rPr lang="en-US" sz="1100" dirty="0"/>
              <a:t> </a:t>
            </a:r>
          </a:p>
          <a:p>
            <a:pPr marL="171450" indent="-171450">
              <a:buFont typeface="Arial" panose="020B0604020202020204" pitchFamily="34" charset="0"/>
              <a:buChar char="•"/>
            </a:pPr>
            <a:r>
              <a:rPr lang="en-US" sz="1100" dirty="0"/>
              <a:t>Experience in creating documentation with Java docs and swagger and in </a:t>
            </a:r>
            <a:r>
              <a:rPr lang="en-US" sz="1100" b="1" dirty="0"/>
              <a:t>unit testing using Junit.</a:t>
            </a:r>
          </a:p>
          <a:p>
            <a:pPr marL="171450" indent="-171450">
              <a:buFont typeface="Arial" panose="020B0604020202020204" pitchFamily="34" charset="0"/>
              <a:buChar char="•"/>
            </a:pPr>
            <a:r>
              <a:rPr lang="en-US" dirty="0"/>
              <a:t>A </a:t>
            </a:r>
            <a:r>
              <a:rPr lang="en-US" sz="1100" dirty="0"/>
              <a:t>team player with good communication skill always </a:t>
            </a:r>
            <a:r>
              <a:rPr lang="en-US" sz="1200" dirty="0"/>
              <a:t>ready</a:t>
            </a:r>
            <a:r>
              <a:rPr lang="en-US" sz="1100" dirty="0"/>
              <a:t> to work for the enrichment of knowledge</a:t>
            </a:r>
            <a:br>
              <a:rPr lang="en-US" altLang="nl-NL" dirty="0"/>
            </a:br>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GB" altLang="en-US" dirty="0"/>
              <a:t>Guddati Vinay</a:t>
            </a:r>
            <a:endParaRPr lang="en-IN" altLang="en-US" dirty="0"/>
          </a:p>
        </p:txBody>
      </p:sp>
      <p:pic>
        <p:nvPicPr>
          <p:cNvPr id="7182" name="Picture 4" descr="Free icon download | Linkedin">
            <a:extLst>
              <a:ext uri="{FF2B5EF4-FFF2-40B4-BE49-F238E27FC236}">
                <a16:creationId xmlns:a16="http://schemas.microsoft.com/office/drawing/2014/main" id="{89622B52-B834-40D0-9BA5-24EF14F2A6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000" y="1984375"/>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372600" y="649180"/>
            <a:ext cx="3352800"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Engineering </a:t>
            </a:r>
          </a:p>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electrical and electronics  : 2018- 2022</a:t>
            </a:r>
          </a:p>
        </p:txBody>
      </p:sp>
      <p:sp>
        <p:nvSpPr>
          <p:cNvPr id="6" name="Rectangle 5">
            <a:extLst>
              <a:ext uri="{FF2B5EF4-FFF2-40B4-BE49-F238E27FC236}">
                <a16:creationId xmlns:a16="http://schemas.microsoft.com/office/drawing/2014/main" id="{1616387D-79C4-4D2C-8F4C-617036B1459A}"/>
              </a:ext>
            </a:extLst>
          </p:cNvPr>
          <p:cNvSpPr/>
          <p:nvPr/>
        </p:nvSpPr>
        <p:spPr>
          <a:xfrm>
            <a:off x="9242028" y="1150814"/>
            <a:ext cx="663971" cy="24622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pic>
        <p:nvPicPr>
          <p:cNvPr id="11" name="Picture Placeholder 10">
            <a:extLst>
              <a:ext uri="{FF2B5EF4-FFF2-40B4-BE49-F238E27FC236}">
                <a16:creationId xmlns:a16="http://schemas.microsoft.com/office/drawing/2014/main" id="{D094DD82-5B66-41D5-970E-80B20786EB38}"/>
              </a:ext>
            </a:extLst>
          </p:cNvPr>
          <p:cNvPicPr>
            <a:picLocks noGrp="1" noChangeAspect="1"/>
          </p:cNvPicPr>
          <p:nvPr>
            <p:ph type="pic" sz="quarter" idx="46"/>
          </p:nvPr>
        </p:nvPicPr>
        <p:blipFill rotWithShape="1">
          <a:blip r:embed="rId4">
            <a:extLst>
              <a:ext uri="{28A0092B-C50C-407E-A947-70E740481C1C}">
                <a14:useLocalDpi xmlns:a14="http://schemas.microsoft.com/office/drawing/2010/main" val="0"/>
              </a:ext>
            </a:extLst>
          </a:blip>
          <a:srcRect l="4718" t="4300" r="6307" b="20700"/>
          <a:stretch/>
        </p:blipFill>
        <p:spPr>
          <a:xfrm>
            <a:off x="533400" y="287492"/>
            <a:ext cx="1543010" cy="1735628"/>
          </a:xfrm>
        </p:spPr>
      </p:pic>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30857F-5B57-4BA6-87F2-356B3F6438EF}">
  <ds:schemaRefs>
    <ds:schemaRef ds:uri="http://purl.org/dc/elements/1.1/"/>
    <ds:schemaRef ds:uri="http://schemas.microsoft.com/office/2006/metadata/properties"/>
    <ds:schemaRef ds:uri="http://schemas.microsoft.com/office/2006/documentManagement/types"/>
    <ds:schemaRef ds:uri="25289c4b-8fd1-4155-b56f-82d6fa13afd3"/>
    <ds:schemaRef ds:uri="http://purl.org/dc/terms/"/>
    <ds:schemaRef ds:uri="c43bfbf7-b5f8-4451-8464-ef79a2e28ca1"/>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79773B3-BEED-4422-883D-E6632C7C71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2305</TotalTime>
  <Words>268</Words>
  <Application>Microsoft Office PowerPoint</Application>
  <PresentationFormat>Widescreen</PresentationFormat>
  <Paragraphs>54</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Vinay, Guddati</cp:lastModifiedBy>
  <cp:revision>116</cp:revision>
  <dcterms:created xsi:type="dcterms:W3CDTF">2020-09-22T06:24:34Z</dcterms:created>
  <dcterms:modified xsi:type="dcterms:W3CDTF">2023-01-03T10:56:40Z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