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8"/>
  </p:notesMasterIdLst>
  <p:handoutMasterIdLst>
    <p:handoutMasterId r:id="rId19"/>
  </p:handoutMasterIdLst>
  <p:sldIdLst>
    <p:sldId id="286" r:id="rId5"/>
    <p:sldId id="1868" r:id="rId6"/>
    <p:sldId id="1853" r:id="rId7"/>
    <p:sldId id="1879" r:id="rId8"/>
    <p:sldId id="1874" r:id="rId9"/>
    <p:sldId id="1872" r:id="rId10"/>
    <p:sldId id="1875" r:id="rId11"/>
    <p:sldId id="1873" r:id="rId12"/>
    <p:sldId id="1870" r:id="rId13"/>
    <p:sldId id="1877" r:id="rId14"/>
    <p:sldId id="1876" r:id="rId15"/>
    <p:sldId id="1878" r:id="rId16"/>
    <p:sldId id="18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SPANN Overview" id="{83227446-CBF1-DD4E-9AAC-8537B9F426BB}">
          <p14:sldIdLst>
            <p14:sldId id="286"/>
            <p14:sldId id="1868"/>
            <p14:sldId id="1853"/>
            <p14:sldId id="1879"/>
            <p14:sldId id="1874"/>
            <p14:sldId id="1872"/>
            <p14:sldId id="1875"/>
            <p14:sldId id="1873"/>
            <p14:sldId id="1870"/>
            <p14:sldId id="1877"/>
            <p14:sldId id="1876"/>
            <p14:sldId id="1878"/>
            <p14:sldId id="18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rag Bhalla" initials="AB" lastIdx="5" clrIdx="0">
    <p:extLst>
      <p:ext uri="{19B8F6BF-5375-455C-9EA6-DF929625EA0E}">
        <p15:presenceInfo xmlns:p15="http://schemas.microsoft.com/office/powerpoint/2012/main" userId="Anurag Bhalla" providerId="None"/>
      </p:ext>
    </p:extLst>
  </p:cmAuthor>
  <p:cmAuthor id="2" name="Rolf Kraus" initials="RK" lastIdx="24" clrIdx="1">
    <p:extLst>
      <p:ext uri="{19B8F6BF-5375-455C-9EA6-DF929625EA0E}">
        <p15:presenceInfo xmlns:p15="http://schemas.microsoft.com/office/powerpoint/2012/main" userId="Rolf Kraus" providerId="None"/>
      </p:ext>
    </p:extLst>
  </p:cmAuthor>
  <p:cmAuthor id="3" name="Anurag Bhalla" initials="AB [2]" lastIdx="9" clrIdx="2">
    <p:extLst>
      <p:ext uri="{19B8F6BF-5375-455C-9EA6-DF929625EA0E}">
        <p15:presenceInfo xmlns:p15="http://schemas.microsoft.com/office/powerpoint/2012/main" userId="S::anurag.bhalla@gspann.com::7106496e-3b75-42dd-8b50-4698a498a990" providerId="AD"/>
      </p:ext>
    </p:extLst>
  </p:cmAuthor>
  <p:cmAuthor id="4" name="Johnny V" initials="JV" lastIdx="11" clrIdx="3">
    <p:extLst>
      <p:ext uri="{19B8F6BF-5375-455C-9EA6-DF929625EA0E}">
        <p15:presenceInfo xmlns:p15="http://schemas.microsoft.com/office/powerpoint/2012/main" userId="S::johnny.vu@gspann.com::1627317b-a0dc-4cea-a522-894ed0437dc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5959"/>
    <a:srgbClr val="1C5995"/>
    <a:srgbClr val="1D355E"/>
    <a:srgbClr val="1C355E"/>
    <a:srgbClr val="4585C1"/>
    <a:srgbClr val="4577A8"/>
    <a:srgbClr val="3982CC"/>
    <a:srgbClr val="417BD8"/>
    <a:srgbClr val="34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C5958F-A8BD-4A8F-8F36-20E7455D42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7CED8-31C7-46C2-9410-4A7C9A2FD8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10E59-6444-4C41-A624-92C252700846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28104-DF9B-402B-AAF1-E5B9050FA2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4C033-A5D4-4634-AB57-02A72B7E9A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00944-7C84-4E39-B6CC-12BAF1AEC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6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B2BF4-F2D2-7140-A127-09D273506ED3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24052-BD81-F84A-AA27-12BA95CE9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224052-BD81-F84A-AA27-12BA95CE9A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79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3CC57C-B3FA-A243-90DA-F013E5E2A6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-6726" y="5002"/>
            <a:ext cx="12210157" cy="811975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A166A-324F-B942-B606-BB604AA6B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7374"/>
            <a:ext cx="2257540" cy="549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1737F-6C71-DE43-B392-DC4AA9D258A2}"/>
              </a:ext>
            </a:extLst>
          </p:cNvPr>
          <p:cNvSpPr/>
          <p:nvPr userDrawn="1"/>
        </p:nvSpPr>
        <p:spPr>
          <a:xfrm>
            <a:off x="0" y="1925006"/>
            <a:ext cx="12212198" cy="2506338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778754"/>
            <a:ext cx="9144000" cy="136724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DB165-D14E-0A46-9896-E82DC752E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31537"/>
            <a:ext cx="9144000" cy="5472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7D7E08-C384-8448-BE12-60B6ED60895C}"/>
              </a:ext>
            </a:extLst>
          </p:cNvPr>
          <p:cNvCxnSpPr/>
          <p:nvPr userDrawn="1"/>
        </p:nvCxnSpPr>
        <p:spPr>
          <a:xfrm>
            <a:off x="3254477" y="524688"/>
            <a:ext cx="0" cy="457200"/>
          </a:xfrm>
          <a:prstGeom prst="line">
            <a:avLst/>
          </a:prstGeom>
          <a:ln w="19050">
            <a:solidFill>
              <a:srgbClr val="1C3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FE11447-E380-3642-A9A6-F271E3A52D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90913" y="304800"/>
            <a:ext cx="3155950" cy="9334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15502"/>
            <a:ext cx="11277600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3D464-84A2-4AF0-882F-95B5CE44FCA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199" y="1458389"/>
            <a:ext cx="11277599" cy="4684108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595959"/>
                </a:solidFill>
              </a:defRPr>
            </a:lvl2pPr>
            <a:lvl3pPr marL="54864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indent="-285750">
              <a:buFont typeface="+mj-lt"/>
              <a:buAutoNum type="arabicPeriod"/>
              <a:defRPr>
                <a:solidFill>
                  <a:srgbClr val="595959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4B1CDD-C67D-4D4E-8486-8848B656D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488" y="122238"/>
            <a:ext cx="11277600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D9C41E-DE3C-164D-BF47-7849ADD1E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Enume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15502"/>
            <a:ext cx="11277599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3D464-84A2-4AF0-882F-95B5CE44FCA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1" y="1458389"/>
            <a:ext cx="11277598" cy="468410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2600">
                <a:solidFill>
                  <a:srgbClr val="595959"/>
                </a:solidFill>
              </a:defRPr>
            </a:lvl2pPr>
            <a:lvl3pPr marL="662940" indent="-342900">
              <a:lnSpc>
                <a:spcPct val="100000"/>
              </a:lnSpc>
              <a:defRPr lang="en-US" sz="20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62865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kern="1200" baseline="0" dirty="0" smtClean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  <a:p>
            <a:pPr marL="1485900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4B1CDD-C67D-4D4E-8486-8848B656D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489" y="122238"/>
            <a:ext cx="11277599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A7E074-5D80-F64D-AB5C-50A5E0E50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8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hirds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12" y="715502"/>
            <a:ext cx="11276176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3D464-84A2-4AF0-882F-95B5CE44FCA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199" y="1458389"/>
            <a:ext cx="3761499" cy="46841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4B1CDD-C67D-4D4E-8486-8848B656D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238"/>
            <a:ext cx="11276176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682BFCB-ECB3-44D2-8285-31B7BEE330C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18698" y="1458389"/>
            <a:ext cx="7515390" cy="46841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1174A282-B6E6-7247-A09B-B6354E20A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hirds -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15502"/>
            <a:ext cx="11277600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3D464-84A2-4AF0-882F-95B5CE44FCA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458389"/>
            <a:ext cx="3761499" cy="4684108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4B1CDD-C67D-4D4E-8486-8848B656D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488" y="122238"/>
            <a:ext cx="11277600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94BF519-B798-41F6-B4CA-EE8E5DBA801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18698" y="1458389"/>
            <a:ext cx="7516102" cy="4684108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6D996706-EE5D-9148-9E45-E659B1AC3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9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hirds - Enume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12" y="715502"/>
            <a:ext cx="11276888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3D464-84A2-4AF0-882F-95B5CE44FCA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458389"/>
            <a:ext cx="3761499" cy="468410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4B1CDD-C67D-4D4E-8486-8848B656D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238"/>
            <a:ext cx="11276888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20B3F05-B8BB-4554-B85F-C8A97D4969D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18698" y="1458389"/>
            <a:ext cx="7516102" cy="468410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F8259362-55DF-B445-BBE2-88CA20A39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8106D-14F0-8144-B634-E01D9A3C75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42582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FB2B45A-69E0-544C-8A68-553C260C6A4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06753" y="715501"/>
            <a:ext cx="8028047" cy="5387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944582-768D-F547-A1F7-45F9D02A5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21ECD-7C5E-424A-9834-2B3C3712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28" y="715502"/>
            <a:ext cx="2879233" cy="19367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1971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8106D-14F0-8144-B634-E01D9A3C75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944582-768D-F547-A1F7-45F9D02A5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ACE84-26C0-B040-A22D-8E6DD080B9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458389"/>
            <a:ext cx="5486400" cy="4684108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lIns="182880" tIns="182880" rIns="18288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500A9C8-7D4A-494B-977F-B0995F55C2C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7688" y="1458389"/>
            <a:ext cx="5486400" cy="4684108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lIns="182880" tIns="182880" rIns="18288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600" b="0" i="0" kern="1200" baseline="0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charset="2"/>
              <a:buNone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4D743BC-3629-554C-96C3-CDEEF5139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12" y="715502"/>
            <a:ext cx="7357018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AB63B0-44F2-C342-97C8-F3DCA3D53B4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91488" y="136526"/>
            <a:ext cx="3157537" cy="13218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8FA53E-1A63-E547-B3F7-58568AC43D7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6488" y="122238"/>
            <a:ext cx="7357018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1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B08379-62EB-B44D-A854-C06F65282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12" y="715502"/>
            <a:ext cx="11277600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1B6482F-4C41-1C4B-BDFD-25CF32FD5A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197" y="1458389"/>
            <a:ext cx="3743886" cy="46841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AD0A80C-E07B-B547-94DC-4DCA339E1A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122238"/>
            <a:ext cx="11277600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4F3E04B1-3026-CE42-B062-FB47EE359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BB66E44-A6EA-3E4B-AFC2-719983E1EAF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33837" y="1458389"/>
            <a:ext cx="3743886" cy="46841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0A0B9B4-0C4F-F44F-9C3E-9C94B476655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990202" y="1458389"/>
            <a:ext cx="3743886" cy="46841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51633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Halves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B08379-62EB-B44D-A854-C06F65282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12" y="715502"/>
            <a:ext cx="11277600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1B6482F-4C41-1C4B-BDFD-25CF32FD5A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458389"/>
            <a:ext cx="5486400" cy="46841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65A230D-BD26-DC47-8AF7-0841D0523A4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7688" y="1458389"/>
            <a:ext cx="5486400" cy="46841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600" b="0" i="0" kern="1200" baseline="0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charset="2"/>
              <a:buNone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AD0A80C-E07B-B547-94DC-4DCA339E1A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122238"/>
            <a:ext cx="11277600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4F3E04B1-3026-CE42-B062-FB47EE359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Halves - Text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B08379-62EB-B44D-A854-C06F65282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12" y="715502"/>
            <a:ext cx="11277600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1B6482F-4C41-1C4B-BDFD-25CF32FD5A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458389"/>
            <a:ext cx="5486400" cy="4684108"/>
          </a:xfrm>
          <a:prstGeom prst="rect">
            <a:avLst/>
          </a:prstGeom>
        </p:spPr>
        <p:txBody>
          <a:bodyPr/>
          <a:lstStyle>
            <a:lvl1pPr marL="230188" indent="-2270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600" b="0" i="0" kern="1200" baseline="0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65A230D-BD26-DC47-8AF7-0841D0523A4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7688" y="1458389"/>
            <a:ext cx="5486400" cy="4684108"/>
          </a:xfrm>
          <a:prstGeom prst="rect">
            <a:avLst/>
          </a:prstGeom>
        </p:spPr>
        <p:txBody>
          <a:bodyPr/>
          <a:lstStyle>
            <a:lvl1pPr marL="230188" indent="-2270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600" b="0" i="0" kern="1200" baseline="0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0188" indent="-2270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AD0A80C-E07B-B547-94DC-4DCA339E1A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122238"/>
            <a:ext cx="11277600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4F3E04B1-3026-CE42-B062-FB47EE359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9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3CC57C-B3FA-A243-90DA-F013E5E2A6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-6726" y="5002"/>
            <a:ext cx="12210157" cy="811975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A166A-324F-B942-B606-BB604AA6B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7374"/>
            <a:ext cx="2257540" cy="549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1737F-6C71-DE43-B392-DC4AA9D258A2}"/>
              </a:ext>
            </a:extLst>
          </p:cNvPr>
          <p:cNvSpPr/>
          <p:nvPr userDrawn="1"/>
        </p:nvSpPr>
        <p:spPr>
          <a:xfrm>
            <a:off x="0" y="1925006"/>
            <a:ext cx="12212198" cy="2506338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778754"/>
            <a:ext cx="9144000" cy="136724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DB165-D14E-0A46-9896-E82DC752E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31537"/>
            <a:ext cx="9144000" cy="5472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9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Halves - Enumer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B08379-62EB-B44D-A854-C06F65282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12" y="715502"/>
            <a:ext cx="11276176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1B6482F-4C41-1C4B-BDFD-25CF32FD5A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199" y="1458389"/>
            <a:ext cx="5486401" cy="468410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lang="en-US" sz="2600" b="0" i="0" kern="1200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-4572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65A230D-BD26-DC47-8AF7-0841D0523A4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7686" y="1458389"/>
            <a:ext cx="5486401" cy="468410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1000"/>
              </a:spcBef>
              <a:buNone/>
              <a:defRPr lang="en-US" sz="2600" b="0" i="0" kern="1200" baseline="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-228600">
              <a:lnSpc>
                <a:spcPct val="100000"/>
              </a:lnSpc>
              <a:spcBef>
                <a:spcPts val="1000"/>
              </a:spcBef>
              <a:buNone/>
              <a:defRPr lang="en-US" sz="2600" b="0" i="0" kern="1200" baseline="0" dirty="0" smtClean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b="0" i="0" kern="1200" dirty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marL="457200" lvl="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/>
              <a:t>Click to edit Master text styles</a:t>
            </a:r>
          </a:p>
          <a:p>
            <a:pPr marL="457200" lvl="1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AD0A80C-E07B-B547-94DC-4DCA339E1A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122238"/>
            <a:ext cx="11276888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E93AEF85-0C39-F344-8041-58BB8482B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9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40CEB3-BB38-C44B-9252-72751CC8C542}"/>
              </a:ext>
            </a:extLst>
          </p:cNvPr>
          <p:cNvSpPr/>
          <p:nvPr userDrawn="1"/>
        </p:nvSpPr>
        <p:spPr>
          <a:xfrm>
            <a:off x="8016658" y="0"/>
            <a:ext cx="4178809" cy="6858000"/>
          </a:xfrm>
          <a:prstGeom prst="rect">
            <a:avLst/>
          </a:prstGeom>
          <a:solidFill>
            <a:srgbClr val="1C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715502"/>
            <a:ext cx="7090391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153C6F6-15A7-A14E-900E-FF837FE0BE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199" y="1458389"/>
            <a:ext cx="7090390" cy="46841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24DD2F4-92A2-5C41-A655-102212AF1C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488" y="122238"/>
            <a:ext cx="7090390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2EB65C75-5717-AF4A-A5CA-6DB71582F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1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-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31BBB3-AB94-9045-9BD7-6A73035D5D18}"/>
              </a:ext>
            </a:extLst>
          </p:cNvPr>
          <p:cNvCxnSpPr>
            <a:cxnSpLocks/>
          </p:cNvCxnSpPr>
          <p:nvPr userDrawn="1"/>
        </p:nvCxnSpPr>
        <p:spPr>
          <a:xfrm>
            <a:off x="550236" y="2981157"/>
            <a:ext cx="10515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F0E6EC-E0F0-D14E-AD4F-B67D0226E537}"/>
              </a:ext>
            </a:extLst>
          </p:cNvPr>
          <p:cNvCxnSpPr>
            <a:cxnSpLocks/>
          </p:cNvCxnSpPr>
          <p:nvPr userDrawn="1"/>
        </p:nvCxnSpPr>
        <p:spPr>
          <a:xfrm>
            <a:off x="5738222" y="1596269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74546B-889A-A04B-92AB-F0BD7FB2E480}"/>
              </a:ext>
            </a:extLst>
          </p:cNvPr>
          <p:cNvCxnSpPr>
            <a:cxnSpLocks/>
          </p:cNvCxnSpPr>
          <p:nvPr userDrawn="1"/>
        </p:nvCxnSpPr>
        <p:spPr>
          <a:xfrm>
            <a:off x="7575284" y="1596269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46A1D-3B35-CD43-B84C-55F8793F4F54}"/>
              </a:ext>
            </a:extLst>
          </p:cNvPr>
          <p:cNvCxnSpPr>
            <a:cxnSpLocks/>
          </p:cNvCxnSpPr>
          <p:nvPr userDrawn="1"/>
        </p:nvCxnSpPr>
        <p:spPr>
          <a:xfrm>
            <a:off x="9412348" y="1596269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94A780-4AE0-1F49-9C4C-4FFBD1EE88BE}"/>
              </a:ext>
            </a:extLst>
          </p:cNvPr>
          <p:cNvCxnSpPr>
            <a:cxnSpLocks/>
          </p:cNvCxnSpPr>
          <p:nvPr userDrawn="1"/>
        </p:nvCxnSpPr>
        <p:spPr>
          <a:xfrm>
            <a:off x="3901160" y="1596269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AC0CFA-CEFF-D94D-B763-65B332763200}"/>
              </a:ext>
            </a:extLst>
          </p:cNvPr>
          <p:cNvCxnSpPr>
            <a:cxnSpLocks/>
          </p:cNvCxnSpPr>
          <p:nvPr userDrawn="1"/>
        </p:nvCxnSpPr>
        <p:spPr>
          <a:xfrm>
            <a:off x="2064098" y="1596269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BC4B8A97-BE2F-EF41-8E39-82BBC978A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15502"/>
            <a:ext cx="10619499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E50B9A-5E1B-D740-B211-B8243A2F0E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488" y="122238"/>
            <a:ext cx="10619499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27D0C7B4-10F8-014E-A975-A4980480C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7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-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31BBB3-AB94-9045-9BD7-6A73035D5D18}"/>
              </a:ext>
            </a:extLst>
          </p:cNvPr>
          <p:cNvCxnSpPr>
            <a:cxnSpLocks/>
          </p:cNvCxnSpPr>
          <p:nvPr userDrawn="1"/>
        </p:nvCxnSpPr>
        <p:spPr>
          <a:xfrm>
            <a:off x="550236" y="2981157"/>
            <a:ext cx="10515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F0E6EC-E0F0-D14E-AD4F-B67D0226E537}"/>
              </a:ext>
            </a:extLst>
          </p:cNvPr>
          <p:cNvCxnSpPr>
            <a:cxnSpLocks/>
          </p:cNvCxnSpPr>
          <p:nvPr userDrawn="1"/>
        </p:nvCxnSpPr>
        <p:spPr>
          <a:xfrm>
            <a:off x="5738222" y="1596267"/>
            <a:ext cx="0" cy="429768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74546B-889A-A04B-92AB-F0BD7FB2E480}"/>
              </a:ext>
            </a:extLst>
          </p:cNvPr>
          <p:cNvCxnSpPr>
            <a:cxnSpLocks/>
          </p:cNvCxnSpPr>
          <p:nvPr userDrawn="1"/>
        </p:nvCxnSpPr>
        <p:spPr>
          <a:xfrm>
            <a:off x="7575284" y="1596267"/>
            <a:ext cx="0" cy="429768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46A1D-3B35-CD43-B84C-55F8793F4F54}"/>
              </a:ext>
            </a:extLst>
          </p:cNvPr>
          <p:cNvCxnSpPr>
            <a:cxnSpLocks/>
          </p:cNvCxnSpPr>
          <p:nvPr userDrawn="1"/>
        </p:nvCxnSpPr>
        <p:spPr>
          <a:xfrm>
            <a:off x="9412348" y="1596267"/>
            <a:ext cx="0" cy="429768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94A780-4AE0-1F49-9C4C-4FFBD1EE88BE}"/>
              </a:ext>
            </a:extLst>
          </p:cNvPr>
          <p:cNvCxnSpPr>
            <a:cxnSpLocks/>
          </p:cNvCxnSpPr>
          <p:nvPr userDrawn="1"/>
        </p:nvCxnSpPr>
        <p:spPr>
          <a:xfrm>
            <a:off x="3901160" y="1596267"/>
            <a:ext cx="0" cy="429768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AC0CFA-CEFF-D94D-B763-65B332763200}"/>
              </a:ext>
            </a:extLst>
          </p:cNvPr>
          <p:cNvCxnSpPr>
            <a:cxnSpLocks/>
          </p:cNvCxnSpPr>
          <p:nvPr userDrawn="1"/>
        </p:nvCxnSpPr>
        <p:spPr>
          <a:xfrm>
            <a:off x="2064098" y="1596267"/>
            <a:ext cx="0" cy="429768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BC4B8A97-BE2F-EF41-8E39-82BBC978A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15502"/>
            <a:ext cx="10619499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E50B9A-5E1B-D740-B211-B8243A2F0E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488" y="122238"/>
            <a:ext cx="10619499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74BFF-C487-9A4E-A16B-ED49451C0F68}"/>
              </a:ext>
            </a:extLst>
          </p:cNvPr>
          <p:cNvCxnSpPr>
            <a:cxnSpLocks/>
          </p:cNvCxnSpPr>
          <p:nvPr userDrawn="1"/>
        </p:nvCxnSpPr>
        <p:spPr>
          <a:xfrm>
            <a:off x="550236" y="4421216"/>
            <a:ext cx="10515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DF46EFF7-1967-F04A-BD23-9BE2A49B1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6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- 4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31BBB3-AB94-9045-9BD7-6A73035D5D18}"/>
              </a:ext>
            </a:extLst>
          </p:cNvPr>
          <p:cNvCxnSpPr>
            <a:cxnSpLocks/>
          </p:cNvCxnSpPr>
          <p:nvPr userDrawn="1"/>
        </p:nvCxnSpPr>
        <p:spPr>
          <a:xfrm>
            <a:off x="540132" y="2676364"/>
            <a:ext cx="10515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F0E6EC-E0F0-D14E-AD4F-B67D0226E537}"/>
              </a:ext>
            </a:extLst>
          </p:cNvPr>
          <p:cNvCxnSpPr>
            <a:cxnSpLocks/>
          </p:cNvCxnSpPr>
          <p:nvPr userDrawn="1"/>
        </p:nvCxnSpPr>
        <p:spPr>
          <a:xfrm>
            <a:off x="5728120" y="1596268"/>
            <a:ext cx="0" cy="44805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71BFE5-AAA4-3D44-A015-7E8A4B2AA9DC}"/>
              </a:ext>
            </a:extLst>
          </p:cNvPr>
          <p:cNvCxnSpPr>
            <a:cxnSpLocks/>
          </p:cNvCxnSpPr>
          <p:nvPr userDrawn="1"/>
        </p:nvCxnSpPr>
        <p:spPr>
          <a:xfrm>
            <a:off x="540132" y="3803079"/>
            <a:ext cx="10515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74546B-889A-A04B-92AB-F0BD7FB2E480}"/>
              </a:ext>
            </a:extLst>
          </p:cNvPr>
          <p:cNvCxnSpPr>
            <a:cxnSpLocks/>
          </p:cNvCxnSpPr>
          <p:nvPr userDrawn="1"/>
        </p:nvCxnSpPr>
        <p:spPr>
          <a:xfrm>
            <a:off x="7565183" y="1596268"/>
            <a:ext cx="0" cy="44805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46A1D-3B35-CD43-B84C-55F8793F4F54}"/>
              </a:ext>
            </a:extLst>
          </p:cNvPr>
          <p:cNvCxnSpPr>
            <a:cxnSpLocks/>
          </p:cNvCxnSpPr>
          <p:nvPr userDrawn="1"/>
        </p:nvCxnSpPr>
        <p:spPr>
          <a:xfrm>
            <a:off x="9402244" y="1596268"/>
            <a:ext cx="0" cy="44805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94A780-4AE0-1F49-9C4C-4FFBD1EE88BE}"/>
              </a:ext>
            </a:extLst>
          </p:cNvPr>
          <p:cNvCxnSpPr>
            <a:cxnSpLocks/>
          </p:cNvCxnSpPr>
          <p:nvPr userDrawn="1"/>
        </p:nvCxnSpPr>
        <p:spPr>
          <a:xfrm>
            <a:off x="3891057" y="1596268"/>
            <a:ext cx="0" cy="44805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AC0CFA-CEFF-D94D-B763-65B332763200}"/>
              </a:ext>
            </a:extLst>
          </p:cNvPr>
          <p:cNvCxnSpPr>
            <a:cxnSpLocks/>
          </p:cNvCxnSpPr>
          <p:nvPr userDrawn="1"/>
        </p:nvCxnSpPr>
        <p:spPr>
          <a:xfrm>
            <a:off x="2053994" y="1596268"/>
            <a:ext cx="0" cy="44805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BC4B8A97-BE2F-EF41-8E39-82BBC978A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12" y="715502"/>
            <a:ext cx="10618788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3ED93A-8CB3-B24E-B816-020E4AF3F123}"/>
              </a:ext>
            </a:extLst>
          </p:cNvPr>
          <p:cNvCxnSpPr>
            <a:cxnSpLocks/>
          </p:cNvCxnSpPr>
          <p:nvPr userDrawn="1"/>
        </p:nvCxnSpPr>
        <p:spPr>
          <a:xfrm>
            <a:off x="540132" y="5036134"/>
            <a:ext cx="10515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4531E8D7-0D93-E94A-A849-A22511D7D8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238"/>
            <a:ext cx="10618788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0CAB62EF-4D7F-FD4B-B720-E47B5D7A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7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- 5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31BBB3-AB94-9045-9BD7-6A73035D5D18}"/>
              </a:ext>
            </a:extLst>
          </p:cNvPr>
          <p:cNvCxnSpPr>
            <a:cxnSpLocks/>
          </p:cNvCxnSpPr>
          <p:nvPr userDrawn="1"/>
        </p:nvCxnSpPr>
        <p:spPr>
          <a:xfrm>
            <a:off x="543419" y="2364213"/>
            <a:ext cx="10515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F0E6EC-E0F0-D14E-AD4F-B67D0226E537}"/>
              </a:ext>
            </a:extLst>
          </p:cNvPr>
          <p:cNvCxnSpPr>
            <a:cxnSpLocks/>
          </p:cNvCxnSpPr>
          <p:nvPr userDrawn="1"/>
        </p:nvCxnSpPr>
        <p:spPr>
          <a:xfrm>
            <a:off x="5829643" y="1596269"/>
            <a:ext cx="0" cy="41329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71BFE5-AAA4-3D44-A015-7E8A4B2AA9DC}"/>
              </a:ext>
            </a:extLst>
          </p:cNvPr>
          <p:cNvCxnSpPr>
            <a:cxnSpLocks/>
          </p:cNvCxnSpPr>
          <p:nvPr userDrawn="1"/>
        </p:nvCxnSpPr>
        <p:spPr>
          <a:xfrm>
            <a:off x="543419" y="3218020"/>
            <a:ext cx="10515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74546B-889A-A04B-92AB-F0BD7FB2E480}"/>
              </a:ext>
            </a:extLst>
          </p:cNvPr>
          <p:cNvCxnSpPr>
            <a:cxnSpLocks/>
          </p:cNvCxnSpPr>
          <p:nvPr userDrawn="1"/>
        </p:nvCxnSpPr>
        <p:spPr>
          <a:xfrm>
            <a:off x="7193593" y="1596269"/>
            <a:ext cx="0" cy="41329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46A1D-3B35-CD43-B84C-55F8793F4F54}"/>
              </a:ext>
            </a:extLst>
          </p:cNvPr>
          <p:cNvCxnSpPr>
            <a:cxnSpLocks/>
          </p:cNvCxnSpPr>
          <p:nvPr userDrawn="1"/>
        </p:nvCxnSpPr>
        <p:spPr>
          <a:xfrm>
            <a:off x="8557543" y="1596269"/>
            <a:ext cx="0" cy="41329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94A780-4AE0-1F49-9C4C-4FFBD1EE88BE}"/>
              </a:ext>
            </a:extLst>
          </p:cNvPr>
          <p:cNvCxnSpPr>
            <a:cxnSpLocks/>
          </p:cNvCxnSpPr>
          <p:nvPr userDrawn="1"/>
        </p:nvCxnSpPr>
        <p:spPr>
          <a:xfrm>
            <a:off x="3101743" y="1596269"/>
            <a:ext cx="0" cy="41329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AC0CFA-CEFF-D94D-B763-65B332763200}"/>
              </a:ext>
            </a:extLst>
          </p:cNvPr>
          <p:cNvCxnSpPr>
            <a:cxnSpLocks/>
          </p:cNvCxnSpPr>
          <p:nvPr userDrawn="1"/>
        </p:nvCxnSpPr>
        <p:spPr>
          <a:xfrm>
            <a:off x="1737793" y="1596269"/>
            <a:ext cx="0" cy="41329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26125C-848B-9E4C-8BAE-D92F81AE0846}"/>
              </a:ext>
            </a:extLst>
          </p:cNvPr>
          <p:cNvCxnSpPr>
            <a:cxnSpLocks/>
          </p:cNvCxnSpPr>
          <p:nvPr userDrawn="1"/>
        </p:nvCxnSpPr>
        <p:spPr>
          <a:xfrm>
            <a:off x="543419" y="4071827"/>
            <a:ext cx="10515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E6DA1F-74CB-A740-8BA8-773072F6CF33}"/>
              </a:ext>
            </a:extLst>
          </p:cNvPr>
          <p:cNvCxnSpPr>
            <a:cxnSpLocks/>
          </p:cNvCxnSpPr>
          <p:nvPr userDrawn="1"/>
        </p:nvCxnSpPr>
        <p:spPr>
          <a:xfrm>
            <a:off x="4465693" y="1596269"/>
            <a:ext cx="0" cy="41329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E27103-FCB4-A642-BB60-DB29836E7894}"/>
              </a:ext>
            </a:extLst>
          </p:cNvPr>
          <p:cNvCxnSpPr>
            <a:cxnSpLocks/>
          </p:cNvCxnSpPr>
          <p:nvPr userDrawn="1"/>
        </p:nvCxnSpPr>
        <p:spPr>
          <a:xfrm>
            <a:off x="543419" y="4936651"/>
            <a:ext cx="10515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CBDC0E-119D-4B44-A5A5-1027C4C43998}"/>
              </a:ext>
            </a:extLst>
          </p:cNvPr>
          <p:cNvCxnSpPr>
            <a:cxnSpLocks/>
          </p:cNvCxnSpPr>
          <p:nvPr userDrawn="1"/>
        </p:nvCxnSpPr>
        <p:spPr>
          <a:xfrm>
            <a:off x="9921490" y="1596269"/>
            <a:ext cx="0" cy="41329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31E88829-3364-3C40-95FD-53E82DB00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12" y="715502"/>
            <a:ext cx="10618788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D0391536-DF21-954E-BCD4-B5E503695B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238"/>
            <a:ext cx="10618788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8F21B1CC-EE94-8D48-A337-1644337DA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16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Split Horizontal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3CCCC3-0C42-A747-8E76-5039D4C5C29F}"/>
              </a:ext>
            </a:extLst>
          </p:cNvPr>
          <p:cNvSpPr/>
          <p:nvPr userDrawn="1"/>
        </p:nvSpPr>
        <p:spPr>
          <a:xfrm>
            <a:off x="0" y="4070959"/>
            <a:ext cx="12192000" cy="2787041"/>
          </a:xfrm>
          <a:prstGeom prst="rect">
            <a:avLst/>
          </a:prstGeom>
          <a:solidFill>
            <a:srgbClr val="1C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15502"/>
            <a:ext cx="10619500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D0E40C1-577D-BF44-87E1-623E48BEF1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6488" y="4383937"/>
            <a:ext cx="10620212" cy="2056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buNone/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A84B7C9-1E30-D142-AA0B-730FC8635AD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458389"/>
            <a:ext cx="10619500" cy="23314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48C4488-D0A7-6943-B5BC-250633954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488" y="122238"/>
            <a:ext cx="10619500" cy="5937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02D00F32-B366-2F49-A822-9D13DD365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DBD0468C-6248-7846-BA45-14D05A496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GSPANN Technologies, Inc.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3332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3CCCC3-0C42-A747-8E76-5039D4C5C29F}"/>
              </a:ext>
            </a:extLst>
          </p:cNvPr>
          <p:cNvSpPr/>
          <p:nvPr userDrawn="1"/>
        </p:nvSpPr>
        <p:spPr>
          <a:xfrm>
            <a:off x="-1" y="0"/>
            <a:ext cx="7987719" cy="6858000"/>
          </a:xfrm>
          <a:prstGeom prst="rect">
            <a:avLst/>
          </a:prstGeom>
          <a:solidFill>
            <a:srgbClr val="1C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124485-0A95-434E-A888-12CCBD86C5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87718" y="-2"/>
            <a:ext cx="4178808" cy="68580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D0CAAEA-A9F2-0644-8B9A-73FAFCE86D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388" y="2036477"/>
            <a:ext cx="3493819" cy="1219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800" b="1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1AD8F8-6B4D-AA40-B821-8A0F02E95E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924" y="2036477"/>
            <a:ext cx="3493819" cy="1219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800" b="1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6C8181A-9050-4149-92C6-8623BF1CD3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0388" y="3255677"/>
            <a:ext cx="3493244" cy="4429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83FE762-6103-9D44-905A-DC8EEC3879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0356" y="3255677"/>
            <a:ext cx="3493245" cy="4429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A4F9FE6-5CDF-6246-A380-A211A0A21F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0388" y="4128586"/>
            <a:ext cx="3493819" cy="1219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800" b="1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2D71A41E-AD95-164A-B970-820E56416A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9924" y="4128586"/>
            <a:ext cx="3493819" cy="1219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8800" b="1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764B0E70-F53B-5E4E-85D8-E04D007E3C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0388" y="5347786"/>
            <a:ext cx="3493244" cy="4429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5E8BA2E6-5FBD-0645-8BA7-1F840AF4709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0356" y="5347786"/>
            <a:ext cx="3493245" cy="4429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4D5F1ED-48E2-E24C-8A6D-9C62F5D49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12" y="715502"/>
            <a:ext cx="6968495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DD4A78B4-7068-F240-B479-03770C937D4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122238"/>
            <a:ext cx="6968495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25" name="Slide Number Placeholder 7">
            <a:extLst>
              <a:ext uri="{FF2B5EF4-FFF2-40B4-BE49-F238E27FC236}">
                <a16:creationId xmlns:a16="http://schemas.microsoft.com/office/drawing/2014/main" id="{C95FB7DC-6CA8-EF40-BDF2-1AFC145D8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Footer Placeholder 12">
            <a:extLst>
              <a:ext uri="{FF2B5EF4-FFF2-40B4-BE49-F238E27FC236}">
                <a16:creationId xmlns:a16="http://schemas.microsoft.com/office/drawing/2014/main" id="{786DAFD0-4606-DB4B-88CC-C56A1D38C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GSPANN Technologies, Inc.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93617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 Overview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B08379-62EB-B44D-A854-C06F65282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12" y="715502"/>
            <a:ext cx="11277600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1B6482F-4C41-1C4B-BDFD-25CF32FD5A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198" y="2527232"/>
            <a:ext cx="3429000" cy="36152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AD0A80C-E07B-B547-94DC-4DCA339E1A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122238"/>
            <a:ext cx="11277600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4F3E04B1-3026-CE42-B062-FB47EE359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BB66E44-A6EA-3E4B-AFC2-719983E1EAF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81143" y="2527232"/>
            <a:ext cx="3429000" cy="36152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0A0B9B4-0C4F-F44F-9C3E-9C94B476655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305088" y="2527232"/>
            <a:ext cx="3429000" cy="36152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54864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</a:defRPr>
            </a:lvl3pPr>
            <a:lvl4pPr marL="57150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8D07CC6-6FEC-A145-8CB1-C60F9BF132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488" y="1458390"/>
            <a:ext cx="3429001" cy="5932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5400" b="1" i="0">
                <a:solidFill>
                  <a:srgbClr val="1C355E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5C423767-4419-BE41-BB3E-3F93BA117A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488" y="2067987"/>
            <a:ext cx="3428437" cy="4429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C355E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CF561206-3278-6344-AC56-2E61A97314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81142" y="1458389"/>
            <a:ext cx="3429001" cy="5932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5400" b="1" i="0">
                <a:solidFill>
                  <a:srgbClr val="1C355E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0969E03F-4324-E84E-BBB7-F6B9B560BD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81142" y="2067986"/>
            <a:ext cx="3428437" cy="4429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C355E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Detail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1DE5F35-8A3E-2349-971F-B8045E961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05088" y="1458389"/>
            <a:ext cx="3429001" cy="59326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5400" b="1" i="0">
                <a:solidFill>
                  <a:srgbClr val="1C355E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1F824E40-4506-AC4D-830D-DD1006BBBD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05088" y="2067986"/>
            <a:ext cx="3428437" cy="4429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1C355E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Detail</a:t>
            </a:r>
          </a:p>
        </p:txBody>
      </p:sp>
    </p:spTree>
    <p:extLst>
      <p:ext uri="{BB962C8B-B14F-4D97-AF65-F5344CB8AC3E}">
        <p14:creationId xmlns:p14="http://schemas.microsoft.com/office/powerpoint/2010/main" val="3439780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2E5026-7242-E341-8FF9-291EC19A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D6499F-B4F7-994B-96AE-06E858DA2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997"/>
            <a:ext cx="11277600" cy="485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3600" b="0" i="0" baseline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800" b="0" i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18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8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8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This is the second row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220D574A-C119-144D-BF2E-146F23FEB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CC4AF7D-B325-6946-A848-70CE9FC7D3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22238"/>
            <a:ext cx="10618788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369475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15502"/>
            <a:ext cx="11277602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4B1CDD-C67D-4D4E-8486-8848B656D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488" y="122238"/>
            <a:ext cx="11277602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2E5026-7242-E341-8FF9-291EC19A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56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defRPr>
            </a:lvl1pPr>
            <a:lvl2pPr marL="685800" indent="-228600">
              <a:buFont typeface="Wingdings" charset="2"/>
              <a:buChar char="§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defRPr>
            </a:lvl2pPr>
            <a:lvl3pPr marL="1143000" indent="-228600">
              <a:buFont typeface="Wingdings" charset="2"/>
              <a:buChar char="§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defRPr>
            </a:lvl3pPr>
            <a:lvl4pPr marL="1600200" indent="-228600">
              <a:buFont typeface="Wingdings" charset="2"/>
              <a:buChar char="§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defRPr>
            </a:lvl4pPr>
            <a:lvl5pPr marL="2057400" indent="-228600">
              <a:buFont typeface="Wingdings" charset="2"/>
              <a:buChar char="§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roxima Nova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cap="all" baseline="0">
                <a:solidFill>
                  <a:schemeClr val="bg2">
                    <a:lumMod val="90000"/>
                  </a:schemeClr>
                </a:solidFill>
                <a:latin typeface="Montserrat Regular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aseline="0">
                <a:solidFill>
                  <a:schemeClr val="tx1">
                    <a:lumMod val="50000"/>
                    <a:lumOff val="50000"/>
                  </a:schemeClr>
                </a:solidFill>
                <a:latin typeface="Proxima Nova" charset="0"/>
              </a:defRPr>
            </a:lvl1pPr>
          </a:lstStyle>
          <a:p>
            <a:r>
              <a:rPr lang="en-US"/>
              <a:t>GSPANN Technologies, Inc.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956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D6499F-B4F7-994B-96AE-06E858DA2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997"/>
            <a:ext cx="5488926" cy="485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3600" b="0" i="0" baseline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800" b="0" i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18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8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8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This is the second row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CC4AF7D-B325-6946-A848-70CE9FC7D3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22238"/>
            <a:ext cx="10618788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/>
              <a:t>AGENDA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8B045D7-99D1-4C5B-95CB-025A8A2434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875" y="1166996"/>
            <a:ext cx="5488926" cy="485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None/>
              <a:defRPr sz="3600" b="0" i="0" baseline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800" b="0" i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18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8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8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This is the second row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241BFF-146D-D943-8CA6-0A91226D4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Split Vertical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4886CF4E-7E52-1947-BEFE-96E10A4EB0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2910" r="16320"/>
          <a:stretch/>
        </p:blipFill>
        <p:spPr>
          <a:xfrm>
            <a:off x="7985760" y="0"/>
            <a:ext cx="42062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715502"/>
            <a:ext cx="6928630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What We Do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577870-1624-5941-A821-9D21FE0FBF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6420" y="1458913"/>
            <a:ext cx="6928630" cy="44465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0" i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4CCEDB-08C0-EC42-ADE5-8E358DC1F8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238"/>
            <a:ext cx="6927850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42551654-45F0-9449-99BC-7EFAF43DF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1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1E0955-491E-124A-8A55-14F0ADE81E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841642" y="1707778"/>
            <a:ext cx="10493767" cy="515022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715502"/>
            <a:ext cx="4961420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Our Offices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E7CA5-3BF3-BC46-89DE-4EDAF52875A5}"/>
              </a:ext>
            </a:extLst>
          </p:cNvPr>
          <p:cNvSpPr txBox="1"/>
          <p:nvPr userDrawn="1"/>
        </p:nvSpPr>
        <p:spPr>
          <a:xfrm>
            <a:off x="3191452" y="3162219"/>
            <a:ext cx="1524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0" i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York, NY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D1777A-D23F-9541-B76A-30AA45973E20}"/>
              </a:ext>
            </a:extLst>
          </p:cNvPr>
          <p:cNvSpPr txBox="1"/>
          <p:nvPr userDrawn="1"/>
        </p:nvSpPr>
        <p:spPr>
          <a:xfrm>
            <a:off x="4782083" y="2541124"/>
            <a:ext cx="1524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0" i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London, UK</a:t>
            </a:r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35ADEB06-93F5-D749-80EF-8B9D958A97B9}"/>
              </a:ext>
            </a:extLst>
          </p:cNvPr>
          <p:cNvSpPr/>
          <p:nvPr userDrawn="1"/>
        </p:nvSpPr>
        <p:spPr>
          <a:xfrm rot="8100000">
            <a:off x="8225452" y="4030192"/>
            <a:ext cx="122580" cy="122580"/>
          </a:xfrm>
          <a:prstGeom prst="teardrop">
            <a:avLst/>
          </a:prstGeom>
          <a:solidFill>
            <a:srgbClr val="1C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33EC7-4764-2143-94D7-A757B8567CD6}"/>
              </a:ext>
            </a:extLst>
          </p:cNvPr>
          <p:cNvSpPr txBox="1"/>
          <p:nvPr userDrawn="1"/>
        </p:nvSpPr>
        <p:spPr>
          <a:xfrm>
            <a:off x="8224646" y="3576297"/>
            <a:ext cx="1053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0" i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Gurugram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389CED-AD38-9849-8B6D-0C727DA1F13C}"/>
              </a:ext>
            </a:extLst>
          </p:cNvPr>
          <p:cNvSpPr txBox="1"/>
          <p:nvPr userDrawn="1"/>
        </p:nvSpPr>
        <p:spPr>
          <a:xfrm>
            <a:off x="8308770" y="3956773"/>
            <a:ext cx="92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0" i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Hyderabad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D755E40-9C9B-FF49-8B60-CD2D939C8534}"/>
              </a:ext>
            </a:extLst>
          </p:cNvPr>
          <p:cNvSpPr/>
          <p:nvPr userDrawn="1"/>
        </p:nvSpPr>
        <p:spPr>
          <a:xfrm>
            <a:off x="1236751" y="2710387"/>
            <a:ext cx="859865" cy="347783"/>
          </a:xfrm>
          <a:prstGeom prst="roundRect">
            <a:avLst/>
          </a:prstGeom>
          <a:solidFill>
            <a:srgbClr val="1C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Milpitas, CA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(Global HQ)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43273848-F75A-DA4E-A604-5A3172F435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238"/>
            <a:ext cx="10618788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7B12EF-14A7-4603-B1A6-0A1F20A51EC3}"/>
              </a:ext>
            </a:extLst>
          </p:cNvPr>
          <p:cNvSpPr txBox="1"/>
          <p:nvPr userDrawn="1"/>
        </p:nvSpPr>
        <p:spPr>
          <a:xfrm>
            <a:off x="7650853" y="3857313"/>
            <a:ext cx="546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0" i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1AB6A0-D622-4735-B22A-633BD1656ECF}"/>
              </a:ext>
            </a:extLst>
          </p:cNvPr>
          <p:cNvSpPr txBox="1"/>
          <p:nvPr userDrawn="1"/>
        </p:nvSpPr>
        <p:spPr>
          <a:xfrm>
            <a:off x="2590502" y="3739325"/>
            <a:ext cx="1524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0" i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Merida, MX</a:t>
            </a:r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8825871B-6C10-1748-B431-D39BF1A4F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D39EDCC5-0DCA-4545-9CB5-1F35F541675C}"/>
              </a:ext>
            </a:extLst>
          </p:cNvPr>
          <p:cNvSpPr/>
          <p:nvPr userDrawn="1"/>
        </p:nvSpPr>
        <p:spPr>
          <a:xfrm rot="8100000">
            <a:off x="8181004" y="3592083"/>
            <a:ext cx="122580" cy="122580"/>
          </a:xfrm>
          <a:prstGeom prst="teardrop">
            <a:avLst/>
          </a:prstGeom>
          <a:solidFill>
            <a:srgbClr val="1C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0533FAFD-F8E8-A54B-B973-4DD271FA6876}"/>
              </a:ext>
            </a:extLst>
          </p:cNvPr>
          <p:cNvSpPr/>
          <p:nvPr userDrawn="1"/>
        </p:nvSpPr>
        <p:spPr>
          <a:xfrm rot="8100000">
            <a:off x="8073054" y="3896883"/>
            <a:ext cx="122580" cy="122580"/>
          </a:xfrm>
          <a:prstGeom prst="teardrop">
            <a:avLst/>
          </a:prstGeom>
          <a:solidFill>
            <a:srgbClr val="1C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962D5F2B-AB87-204C-BE10-55B0A105C13D}"/>
              </a:ext>
            </a:extLst>
          </p:cNvPr>
          <p:cNvSpPr/>
          <p:nvPr userDrawn="1"/>
        </p:nvSpPr>
        <p:spPr>
          <a:xfrm rot="8100000">
            <a:off x="8276254" y="3465083"/>
            <a:ext cx="122580" cy="122580"/>
          </a:xfrm>
          <a:prstGeom prst="teardrop">
            <a:avLst/>
          </a:prstGeom>
          <a:solidFill>
            <a:srgbClr val="1C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49E1F02A-785B-0D45-BC7A-C47AFED59852}"/>
              </a:ext>
            </a:extLst>
          </p:cNvPr>
          <p:cNvSpPr/>
          <p:nvPr userDrawn="1"/>
        </p:nvSpPr>
        <p:spPr>
          <a:xfrm rot="8100000">
            <a:off x="8064389" y="3477683"/>
            <a:ext cx="122580" cy="122580"/>
          </a:xfrm>
          <a:prstGeom prst="teardrop">
            <a:avLst/>
          </a:prstGeom>
          <a:solidFill>
            <a:srgbClr val="1C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431E38-45EB-9845-AC26-3793A3B2331F}"/>
              </a:ext>
            </a:extLst>
          </p:cNvPr>
          <p:cNvSpPr txBox="1"/>
          <p:nvPr userDrawn="1"/>
        </p:nvSpPr>
        <p:spPr>
          <a:xfrm>
            <a:off x="8337544" y="3372478"/>
            <a:ext cx="1053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0" i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Noida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AB19D5-BB0F-2C4C-A4BC-D419BF8C33BB}"/>
              </a:ext>
            </a:extLst>
          </p:cNvPr>
          <p:cNvSpPr txBox="1"/>
          <p:nvPr userDrawn="1"/>
        </p:nvSpPr>
        <p:spPr>
          <a:xfrm>
            <a:off x="7413770" y="3440900"/>
            <a:ext cx="1053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0" i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Delhi</a:t>
            </a:r>
          </a:p>
        </p:txBody>
      </p:sp>
      <p:sp>
        <p:nvSpPr>
          <p:cNvPr id="38" name="Teardrop 37">
            <a:extLst>
              <a:ext uri="{FF2B5EF4-FFF2-40B4-BE49-F238E27FC236}">
                <a16:creationId xmlns:a16="http://schemas.microsoft.com/office/drawing/2014/main" id="{F8D74EAC-D379-344B-8548-DE76D6E039F2}"/>
              </a:ext>
            </a:extLst>
          </p:cNvPr>
          <p:cNvSpPr/>
          <p:nvPr userDrawn="1"/>
        </p:nvSpPr>
        <p:spPr>
          <a:xfrm rot="8100000">
            <a:off x="5558454" y="2587345"/>
            <a:ext cx="122580" cy="122580"/>
          </a:xfrm>
          <a:prstGeom prst="teardrop">
            <a:avLst/>
          </a:prstGeom>
          <a:solidFill>
            <a:srgbClr val="1C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ardrop 38">
            <a:extLst>
              <a:ext uri="{FF2B5EF4-FFF2-40B4-BE49-F238E27FC236}">
                <a16:creationId xmlns:a16="http://schemas.microsoft.com/office/drawing/2014/main" id="{CB8CE553-4ADC-0742-94C6-18BE599CC7E2}"/>
              </a:ext>
            </a:extLst>
          </p:cNvPr>
          <p:cNvSpPr/>
          <p:nvPr userDrawn="1"/>
        </p:nvSpPr>
        <p:spPr>
          <a:xfrm rot="8100000">
            <a:off x="3130162" y="3039291"/>
            <a:ext cx="122580" cy="122580"/>
          </a:xfrm>
          <a:prstGeom prst="teardrop">
            <a:avLst/>
          </a:prstGeom>
          <a:solidFill>
            <a:srgbClr val="1C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ardrop 39">
            <a:extLst>
              <a:ext uri="{FF2B5EF4-FFF2-40B4-BE49-F238E27FC236}">
                <a16:creationId xmlns:a16="http://schemas.microsoft.com/office/drawing/2014/main" id="{92F6FF94-A56F-1841-B3E1-24D487E3F787}"/>
              </a:ext>
            </a:extLst>
          </p:cNvPr>
          <p:cNvSpPr/>
          <p:nvPr userDrawn="1"/>
        </p:nvSpPr>
        <p:spPr>
          <a:xfrm rot="8100000">
            <a:off x="2509548" y="3782536"/>
            <a:ext cx="122580" cy="122580"/>
          </a:xfrm>
          <a:prstGeom prst="teardrop">
            <a:avLst/>
          </a:prstGeom>
          <a:solidFill>
            <a:srgbClr val="1C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ardrop 40">
            <a:extLst>
              <a:ext uri="{FF2B5EF4-FFF2-40B4-BE49-F238E27FC236}">
                <a16:creationId xmlns:a16="http://schemas.microsoft.com/office/drawing/2014/main" id="{ED6B0A6A-83E6-0D4C-93C0-24D2A671FCC9}"/>
              </a:ext>
            </a:extLst>
          </p:cNvPr>
          <p:cNvSpPr/>
          <p:nvPr userDrawn="1"/>
        </p:nvSpPr>
        <p:spPr>
          <a:xfrm rot="8100000">
            <a:off x="1626288" y="3112832"/>
            <a:ext cx="122580" cy="122580"/>
          </a:xfrm>
          <a:prstGeom prst="teardrop">
            <a:avLst/>
          </a:prstGeom>
          <a:solidFill>
            <a:srgbClr val="1C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3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31E88829-3364-3C40-95FD-53E82DB00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15502"/>
            <a:ext cx="11089342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80C8EC05-C015-824D-B03A-64D48757A1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2238"/>
            <a:ext cx="10618788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44514-CCF2-47D6-BA16-F4CE421FCEB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200" y="1458378"/>
            <a:ext cx="2667853" cy="4822605"/>
          </a:xfrm>
          <a:noFill/>
          <a:ln w="38100">
            <a:noFill/>
          </a:ln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100" b="1" i="0" kern="1200" baseline="0" dirty="0" smtClean="0">
                <a:solidFill>
                  <a:srgbClr val="004EC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spcBef>
                <a:spcPts val="1200"/>
              </a:spcBef>
              <a:buNone/>
              <a:defRPr lang="en-US" sz="1600" b="0" i="0" kern="1200" baseline="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spcBef>
                <a:spcPts val="1000"/>
              </a:spcBef>
              <a:spcAft>
                <a:spcPts val="0"/>
              </a:spcAft>
              <a:buNone/>
              <a:defRPr sz="1200">
                <a:solidFill>
                  <a:srgbClr val="595959"/>
                </a:solidFill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FIRST LEVEL - TITLE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/>
              <a:t>Second level</a:t>
            </a:r>
          </a:p>
          <a:p>
            <a:pPr marL="457200" lvl="2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88AC16F-8FBB-49A7-9E2E-F3CBE29619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70718" y="1458383"/>
            <a:ext cx="2667853" cy="4822605"/>
          </a:xfrm>
          <a:noFill/>
          <a:ln w="38100">
            <a:noFill/>
          </a:ln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100" b="1" i="0" kern="1200" baseline="0" dirty="0" smtClean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spcBef>
                <a:spcPts val="1200"/>
              </a:spcBef>
              <a:buNone/>
              <a:defRPr lang="en-US" sz="1600" b="0" i="0" kern="1200" baseline="0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spcBef>
                <a:spcPts val="1000"/>
              </a:spcBef>
              <a:spcAft>
                <a:spcPts val="0"/>
              </a:spcAft>
              <a:buNone/>
              <a:defRPr sz="1200">
                <a:solidFill>
                  <a:srgbClr val="595959"/>
                </a:solidFill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FIRST LEVEL - TITLE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/>
              <a:t>Second level</a:t>
            </a:r>
          </a:p>
          <a:p>
            <a:pPr marL="457200" lvl="2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CF897699-05CE-4A96-AFF6-7D323249DE2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63959" y="1458379"/>
            <a:ext cx="2667853" cy="4822605"/>
          </a:xfrm>
          <a:noFill/>
          <a:ln w="38100">
            <a:noFill/>
          </a:ln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100" b="1" i="0" kern="1200" baseline="0" dirty="0" smtClean="0">
                <a:solidFill>
                  <a:srgbClr val="C55A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spcBef>
                <a:spcPts val="1200"/>
              </a:spcBef>
              <a:buNone/>
              <a:defRPr lang="en-US" sz="1600" b="0" i="0" kern="1200" baseline="0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spcBef>
                <a:spcPts val="1000"/>
              </a:spcBef>
              <a:spcAft>
                <a:spcPts val="0"/>
              </a:spcAft>
              <a:buNone/>
              <a:defRPr sz="1200">
                <a:solidFill>
                  <a:srgbClr val="595959"/>
                </a:solidFill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FIRST LEVEL - TITLE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/>
              <a:t>Second level</a:t>
            </a:r>
          </a:p>
          <a:p>
            <a:pPr marL="457200" lvl="2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20424D-71B8-455D-A927-BEC0C8DB42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877477" y="1458377"/>
            <a:ext cx="2667853" cy="4822605"/>
          </a:xfrm>
          <a:noFill/>
          <a:ln w="38100">
            <a:noFill/>
          </a:ln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100" b="1" i="0" kern="1200" baseline="0" dirty="0" smtClean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spcBef>
                <a:spcPts val="1200"/>
              </a:spcBef>
              <a:buNone/>
              <a:defRPr lang="en-US" sz="1600" b="0" i="0" kern="1200" baseline="0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>
              <a:spcBef>
                <a:spcPts val="1000"/>
              </a:spcBef>
              <a:spcAft>
                <a:spcPts val="0"/>
              </a:spcAft>
              <a:buNone/>
              <a:defRPr lang="en-US" sz="1200" b="0" i="0" kern="1200" baseline="0" dirty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FIRST LEVEL - TITLE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Wingdings" charset="2"/>
              <a:buNone/>
            </a:pPr>
            <a:r>
              <a:rPr lang="en-US"/>
              <a:t>Second level</a:t>
            </a:r>
          </a:p>
          <a:p>
            <a:pPr marL="457200" lvl="2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77B1775-60A0-924E-91EC-091449321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2-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15502"/>
            <a:ext cx="11277602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3D464-84A2-4AF0-882F-95B5CE44FCA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199" y="2940225"/>
            <a:ext cx="11277601" cy="32022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 sz="2600" b="0" i="0" kern="1200" baseline="0" dirty="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662940" indent="-342900">
              <a:lnSpc>
                <a:spcPct val="100000"/>
              </a:lnSpc>
              <a:defRPr lang="en-US" sz="20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charset="2"/>
              <a:buNone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4B1CDD-C67D-4D4E-8486-8848B656D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488" y="122238"/>
            <a:ext cx="11277602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9780735-36D0-44F0-A136-C049A8F4DDA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6488" y="1458390"/>
            <a:ext cx="11277601" cy="13151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662940" indent="-342900">
              <a:lnSpc>
                <a:spcPct val="100000"/>
              </a:lnSpc>
              <a:defRPr lang="en-US" sz="20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8EECEBC7-3D7E-3148-B4DE-8391A5E48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9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15502"/>
            <a:ext cx="11277602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3D464-84A2-4AF0-882F-95B5CE44FCA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199" y="1458389"/>
            <a:ext cx="11277601" cy="46841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662940" indent="-342900">
              <a:lnSpc>
                <a:spcPct val="100000"/>
              </a:lnSpc>
              <a:defRPr lang="en-US" sz="20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62865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  <a:p>
            <a:pPr marL="1485900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4B1CDD-C67D-4D4E-8486-8848B656D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488" y="122238"/>
            <a:ext cx="11277602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2E5026-7242-E341-8FF9-291EC19A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8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3860"/>
            <a:ext cx="11277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212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920" y="256605"/>
            <a:ext cx="529291" cy="529779"/>
          </a:xfrm>
          <a:prstGeom prst="rect">
            <a:avLst/>
          </a:prstGeom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64913EAC-A363-144C-A4E7-5CFF8D9E7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C1CC2-3ECA-4D1B-808F-7D5C44AC7E72}"/>
              </a:ext>
            </a:extLst>
          </p:cNvPr>
          <p:cNvSpPr txBox="1"/>
          <p:nvPr userDrawn="1"/>
        </p:nvSpPr>
        <p:spPr>
          <a:xfrm>
            <a:off x="413778" y="6423495"/>
            <a:ext cx="4377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GSPANN Technologies, Inc.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8303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81" r:id="rId2"/>
    <p:sldLayoutId id="2147483724" r:id="rId3"/>
    <p:sldLayoutId id="2147483750" r:id="rId4"/>
    <p:sldLayoutId id="2147483725" r:id="rId5"/>
    <p:sldLayoutId id="2147483727" r:id="rId6"/>
    <p:sldLayoutId id="2147483749" r:id="rId7"/>
    <p:sldLayoutId id="2147483751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86" r:id="rId16"/>
    <p:sldLayoutId id="2147483784" r:id="rId17"/>
    <p:sldLayoutId id="2147483738" r:id="rId18"/>
    <p:sldLayoutId id="2147483754" r:id="rId19"/>
    <p:sldLayoutId id="2147483737" r:id="rId20"/>
    <p:sldLayoutId id="2147483736" r:id="rId21"/>
    <p:sldLayoutId id="2147483741" r:id="rId22"/>
    <p:sldLayoutId id="2147483752" r:id="rId23"/>
    <p:sldLayoutId id="2147483742" r:id="rId24"/>
    <p:sldLayoutId id="2147483743" r:id="rId25"/>
    <p:sldLayoutId id="2147483746" r:id="rId26"/>
    <p:sldLayoutId id="2147483747" r:id="rId27"/>
    <p:sldLayoutId id="2147483785" r:id="rId28"/>
    <p:sldLayoutId id="2147483782" r:id="rId29"/>
    <p:sldLayoutId id="2147483783" r:id="rId30"/>
    <p:sldLayoutId id="2147483787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34495E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baseline="0">
          <a:solidFill>
            <a:srgbClr val="595959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rgbClr val="595959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rgbClr val="595959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595959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595959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3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483" y="2461846"/>
            <a:ext cx="4775180" cy="1542995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400" dirty="0">
                <a:solidFill>
                  <a:srgbClr val="FFFFFF"/>
                </a:solidFill>
                <a:latin typeface="+mn-lt"/>
                <a:cs typeface="Calibri" panose="020F0502020204030204" pitchFamily="34" charset="0"/>
              </a:rPr>
              <a:t>Overview Of Splunk</a:t>
            </a:r>
            <a:br>
              <a:rPr lang="en-IN" b="0" i="0" dirty="0">
                <a:solidFill>
                  <a:srgbClr val="FFFFFF"/>
                </a:solidFill>
                <a:effectLst/>
                <a:latin typeface="erdana"/>
              </a:rPr>
            </a:br>
            <a:r>
              <a:rPr lang="en-IN" b="0" i="0" dirty="0">
                <a:solidFill>
                  <a:srgbClr val="FFFFFF"/>
                </a:solidFill>
                <a:effectLst/>
                <a:latin typeface="erdana"/>
              </a:rPr>
              <a:t>		         </a:t>
            </a:r>
            <a:r>
              <a:rPr lang="en-IN" sz="2700" b="0" i="0" dirty="0">
                <a:solidFill>
                  <a:srgbClr val="FFFFFF"/>
                </a:solidFill>
                <a:effectLst/>
                <a:latin typeface="+mn-lt"/>
                <a:cs typeface="Calibri" panose="020F0502020204030204" pitchFamily="34" charset="0"/>
              </a:rPr>
              <a:t>By Group -2</a:t>
            </a:r>
            <a:endParaRPr lang="en-US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34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DD8185-72D5-42F4-8D78-87EADC27D5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986" y="428263"/>
            <a:ext cx="11271813" cy="55979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Advantages: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reduces troubleshooting and resolving time by offering instant results.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Splunk allows you to generate graphs, alerts, and dashboards.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can easily search and investigate specific results using Splunk.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Splunk allows you to accept any data type like .csv, json, log formats, etc.</a:t>
            </a:r>
          </a:p>
          <a:p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A050CA-2AF9-413F-934B-1FECB61B2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D70BFE-E531-47A6-83A7-9A6628771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18815"/>
            <a:ext cx="11277600" cy="4859229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5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Disadvantages: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sz="35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Splunk can prove expensive for large data volumes.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Searches are difficult to understand, especially regular expressions and search syntax.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Dashboards are functional but not as effective as some other </a:t>
            </a:r>
            <a:r>
              <a:rPr lang="en-US" sz="2600" dirty="0">
                <a:solidFill>
                  <a:srgbClr val="222222"/>
                </a:solidFill>
                <a:latin typeface="Source Sans Pro" panose="020B0503030403020204" pitchFamily="34" charset="0"/>
              </a:rPr>
              <a:t>monitoring tools.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Its learning curve is stiff, and you need Splunk training as it’s a multi-tier architecture. So you need to spend lots of time to learn this tool.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2C79A7-2E2E-4CA0-8BED-F38469017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2C011-906C-4410-9095-0848AAC91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32E73B3-3328-43D1-B203-CDC11FEA89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634377"/>
            <a:ext cx="11277600" cy="485933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Alternative to Splunk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IN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Sumo Logic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Loggly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Fluentd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ELK stack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LogFaces</a:t>
            </a:r>
            <a:endParaRPr lang="en-IN" sz="240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091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1558-C04B-4E02-A148-316DEEA74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871" y="2760891"/>
            <a:ext cx="11277600" cy="742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b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083-9F83-408A-B33D-E87E8CDA0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1734800" cy="602622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b="1" dirty="0">
                <a:solidFill>
                  <a:schemeClr val="tx2">
                    <a:lumMod val="50000"/>
                  </a:schemeClr>
                </a:solidFill>
              </a:rPr>
              <a:t>Content: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Splunk ?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02124"/>
                </a:solidFill>
                <a:latin typeface="arial" panose="020B0604020202020204" pitchFamily="34" charset="0"/>
              </a:rPr>
              <a:t>Need Of Splunk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02124"/>
                </a:solidFill>
                <a:latin typeface="arial" panose="020B0604020202020204" pitchFamily="34" charset="0"/>
              </a:rPr>
              <a:t>Features of Splunk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02124"/>
                </a:solidFill>
                <a:latin typeface="arial" panose="020B0604020202020204" pitchFamily="34" charset="0"/>
              </a:rPr>
              <a:t>How Splunk Works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02124"/>
                </a:solidFill>
                <a:latin typeface="arial" panose="020B0604020202020204" pitchFamily="34" charset="0"/>
              </a:rPr>
              <a:t>Splunk Products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02124"/>
                </a:solidFill>
                <a:latin typeface="arial" panose="020B0604020202020204" pitchFamily="34" charset="0"/>
              </a:rPr>
              <a:t>Splunk Architecture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02124"/>
                </a:solidFill>
                <a:latin typeface="arial" panose="020B0604020202020204" pitchFamily="34" charset="0"/>
              </a:rPr>
              <a:t>Advantages of Splunk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02124"/>
                </a:solidFill>
                <a:latin typeface="arial" panose="020B0604020202020204" pitchFamily="34" charset="0"/>
              </a:rPr>
              <a:t>Disadvantages of Splunk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02124"/>
                </a:solidFill>
                <a:latin typeface="arial" panose="020B0604020202020204" pitchFamily="34" charset="0"/>
              </a:rPr>
              <a:t>Alternative to Splunk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2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9489" y="253074"/>
            <a:ext cx="11425311" cy="5801143"/>
          </a:xfrm>
        </p:spPr>
        <p:txBody>
          <a:bodyPr>
            <a:normAutofit/>
          </a:bodyPr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3200" b="1" dirty="0"/>
              <a:t>What is Splunk ?</a:t>
            </a:r>
          </a:p>
          <a:p>
            <a:pPr marL="742950" indent="-742950"/>
            <a:endParaRPr lang="en-US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Splunk is a software platform widely used for monitoring, searching, analyzing and visualizing the machine-generated data in real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Splunk is </a:t>
            </a: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innovative technology which searches and indexes log files and helps organizations derive insights from the data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main benefit of Splunk is that it uses indexes to store data, and so does not require a separate database to store its information.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9B57FA-D4D4-4F21-943C-9522F61366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90309"/>
            <a:ext cx="11277600" cy="543591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500" b="1" dirty="0"/>
              <a:t>Why we Need Splunk?</a:t>
            </a:r>
          </a:p>
          <a:p>
            <a:endParaRPr lang="en-US" sz="35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82829"/>
                </a:solidFill>
                <a:effectLst/>
                <a:latin typeface="-apple-system"/>
              </a:rPr>
              <a:t>Splunk is a Enterprise Logging tool, which has a very great community to support user documentation.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82829"/>
                </a:solidFill>
                <a:effectLst/>
                <a:latin typeface="-apple-system"/>
              </a:rPr>
              <a:t>Apart from that it also has Enterprise security component where you can control the Role based access control.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282829"/>
              </a:solidFill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82829"/>
                </a:solidFill>
                <a:effectLst/>
                <a:latin typeface="-apple-system"/>
              </a:rPr>
              <a:t>Analytics is also good when compared to other Logging tools.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82829"/>
                </a:solidFill>
                <a:effectLst/>
                <a:latin typeface="-apple-system"/>
              </a:rPr>
              <a:t>It also has Hybrid options like On-Prem, Cloud storage or Both.</a:t>
            </a:r>
            <a:endParaRPr lang="en-IN" sz="2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A092B4-81B4-4E87-8D79-949899593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6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88B833-7D47-4D07-8492-F7D4A9B85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Features of Splunk: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Important features of Splunk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Accelerate Development &amp;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Allows you to build Real-time Data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Generate ROI faster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Agile statistics and reporting with Real-time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Offers search, analysis and visualization capabilities to empower users of all types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4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2F06-3987-4F92-A054-EC7F4D0E6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0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069B2-44EC-4593-94A0-93D5BA52FB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5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How Splunk Works?</a:t>
            </a:r>
            <a:endParaRPr lang="en-IN" sz="35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5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Forwarder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Indexer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6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Search Head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68C63-8662-4499-970C-3C929B17C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039F5-E9CF-4C93-B0D9-5E358982E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796" y="1716509"/>
            <a:ext cx="5553075" cy="18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8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816F9-8715-48B6-974A-C0FA5D7B2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59C00AC-C6B7-49BB-9961-86A2896D7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66813"/>
            <a:ext cx="11277600" cy="4859337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Splunk Products: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Splunk is available in three different versions.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Splunk Enterprise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Splunk Light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Splunk Cloud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69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A8E15-210E-48FE-8946-2F9FCA984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235F105-EEFF-430A-9E3D-95155C99F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66016"/>
            <a:ext cx="11277600" cy="5725208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sz="32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Splunk Architecture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00ADD-0096-49E2-AF30-C15BAAA6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58" y="1113017"/>
            <a:ext cx="10166142" cy="52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4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3A3897-7D40-4D8E-8144-C622DE07B5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648183"/>
            <a:ext cx="11277600" cy="5378044"/>
          </a:xfrm>
        </p:spPr>
        <p:txBody>
          <a:bodyPr>
            <a:normAutofit/>
          </a:bodyPr>
          <a:lstStyle/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fundamental components of Splunk architecture:</a:t>
            </a:r>
          </a:p>
          <a:p>
            <a:pPr algn="l"/>
            <a:endParaRPr lang="en-US" sz="32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Universal Forward (UF)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Load Balancer (LB)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Heavy forward (HF)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Indexer (LB)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Search head (SH)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Deployment Server(DS)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License manager (LM)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endParaRPr lang="en-US" sz="12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6D827-63A4-4E41-8EAE-B0480C4D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2776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GSPANN Color Theme">
      <a:dk1>
        <a:srgbClr val="595959"/>
      </a:dk1>
      <a:lt1>
        <a:srgbClr val="FFFFFF"/>
      </a:lt1>
      <a:dk2>
        <a:srgbClr val="1C345E"/>
      </a:dk2>
      <a:lt2>
        <a:srgbClr val="E7E6E6"/>
      </a:lt2>
      <a:accent1>
        <a:srgbClr val="1C355E"/>
      </a:accent1>
      <a:accent2>
        <a:srgbClr val="195ED0"/>
      </a:accent2>
      <a:accent3>
        <a:srgbClr val="7030A0"/>
      </a:accent3>
      <a:accent4>
        <a:srgbClr val="C55911"/>
      </a:accent4>
      <a:accent5>
        <a:srgbClr val="595959"/>
      </a:accent5>
      <a:accent6>
        <a:srgbClr val="70AD47"/>
      </a:accent6>
      <a:hlink>
        <a:srgbClr val="0563C1"/>
      </a:hlink>
      <a:folHlink>
        <a:srgbClr val="0562C0"/>
      </a:folHlink>
    </a:clrScheme>
    <a:fontScheme name="GSPANN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SPANN_Corporate" id="{5B99CB2C-4078-A14F-9AD9-B585D8D57597}" vid="{5EF3F828-7D6F-6242-B680-9621462A3D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BCD031215F97478DBA9E12B210AED9" ma:contentTypeVersion="13" ma:contentTypeDescription="Create a new document." ma:contentTypeScope="" ma:versionID="a44da5cba33330a33df4c9abd10f4fc2">
  <xsd:schema xmlns:xsd="http://www.w3.org/2001/XMLSchema" xmlns:xs="http://www.w3.org/2001/XMLSchema" xmlns:p="http://schemas.microsoft.com/office/2006/metadata/properties" xmlns:ns3="53055776-6a92-48ef-96eb-ab0bdc29b8ed" xmlns:ns4="79783a2f-f7db-416f-b825-2a0e23dce32a" targetNamespace="http://schemas.microsoft.com/office/2006/metadata/properties" ma:root="true" ma:fieldsID="a2db81376b0dec96a231b3296e3c00e7" ns3:_="" ns4:_="">
    <xsd:import namespace="53055776-6a92-48ef-96eb-ab0bdc29b8ed"/>
    <xsd:import namespace="79783a2f-f7db-416f-b825-2a0e23dce32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55776-6a92-48ef-96eb-ab0bdc29b8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83a2f-f7db-416f-b825-2a0e23dce3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389117-1BFA-4319-AD9C-58D5C9BF2C8D}">
  <ds:schemaRefs>
    <ds:schemaRef ds:uri="53055776-6a92-48ef-96eb-ab0bdc29b8ed"/>
    <ds:schemaRef ds:uri="79783a2f-f7db-416f-b825-2a0e23dce3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E07030E-26C7-428C-878E-C83D3C87B7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826063-AA52-430F-A8B0-35439AAC6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439</Words>
  <Application>Microsoft Office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-apple-system</vt:lpstr>
      <vt:lpstr>Arial</vt:lpstr>
      <vt:lpstr>Arial</vt:lpstr>
      <vt:lpstr>Calibri</vt:lpstr>
      <vt:lpstr>erdana</vt:lpstr>
      <vt:lpstr>Montserrat Light</vt:lpstr>
      <vt:lpstr>Montserrat Regular</vt:lpstr>
      <vt:lpstr>Open Sans</vt:lpstr>
      <vt:lpstr>Open Sans Extrabold</vt:lpstr>
      <vt:lpstr>Open Sans Light</vt:lpstr>
      <vt:lpstr>Open Sans SemiBold</vt:lpstr>
      <vt:lpstr>Proxima Nova</vt:lpstr>
      <vt:lpstr>Source Sans Pro</vt:lpstr>
      <vt:lpstr>Wingdings</vt:lpstr>
      <vt:lpstr>2_Office Theme</vt:lpstr>
      <vt:lpstr> Overview Of Splunk            By Group 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Co-branded Title</dc:title>
  <dc:creator>Rolf Kraus</dc:creator>
  <cp:lastModifiedBy>BHARATH BOJJA</cp:lastModifiedBy>
  <cp:revision>30</cp:revision>
  <dcterms:created xsi:type="dcterms:W3CDTF">2017-06-02T18:56:42Z</dcterms:created>
  <dcterms:modified xsi:type="dcterms:W3CDTF">2021-12-07T13:30:17Z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0x010100B2BCD031215F97478DBA9E12B210AED9</vt:lpwstr>
  </property>
</Properties>
</file>