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3" r:id="rId7"/>
    <p:sldId id="290" r:id="rId8"/>
    <p:sldId id="291" r:id="rId9"/>
    <p:sldId id="262" r:id="rId10"/>
    <p:sldId id="289" r:id="rId11"/>
    <p:sldId id="261" r:id="rId12"/>
    <p:sldId id="280" r:id="rId13"/>
    <p:sldId id="285" r:id="rId14"/>
    <p:sldId id="288" r:id="rId15"/>
    <p:sldId id="264" r:id="rId16"/>
    <p:sldId id="265" r:id="rId17"/>
    <p:sldId id="292" r:id="rId18"/>
    <p:sldId id="267" r:id="rId19"/>
    <p:sldId id="268" r:id="rId20"/>
    <p:sldId id="269" r:id="rId21"/>
    <p:sldId id="270" r:id="rId22"/>
    <p:sldId id="271" r:id="rId23"/>
    <p:sldId id="273" r:id="rId24"/>
    <p:sldId id="274" r:id="rId25"/>
    <p:sldId id="275" r:id="rId26"/>
    <p:sldId id="276" r:id="rId27"/>
    <p:sldId id="277" r:id="rId28"/>
    <p:sldId id="278"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21CAC-C144-6D48-AE13-D282028C85C5}" v="87" dt="2025-04-18T19:08:31.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3"/>
    <p:restoredTop sz="94684"/>
  </p:normalViewPr>
  <p:slideViewPr>
    <p:cSldViewPr snapToGrid="0">
      <p:cViewPr>
        <p:scale>
          <a:sx n="114" d="100"/>
          <a:sy n="114" d="100"/>
        </p:scale>
        <p:origin x="145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wanil Jigneshbhai Panchani" userId="f72bb917-50e3-4d8e-8d58-7905481ad458" providerId="ADAL" clId="{C6621CAC-C144-6D48-AE13-D282028C85C5}"/>
    <pc:docChg chg="undo custSel addSld delSld modSld sldOrd">
      <pc:chgData name="Dhwanil Jigneshbhai Panchani" userId="f72bb917-50e3-4d8e-8d58-7905481ad458" providerId="ADAL" clId="{C6621CAC-C144-6D48-AE13-D282028C85C5}" dt="2025-04-18T19:08:31.857" v="789" actId="20577"/>
      <pc:docMkLst>
        <pc:docMk/>
      </pc:docMkLst>
      <pc:sldChg chg="modSp">
        <pc:chgData name="Dhwanil Jigneshbhai Panchani" userId="f72bb917-50e3-4d8e-8d58-7905481ad458" providerId="ADAL" clId="{C6621CAC-C144-6D48-AE13-D282028C85C5}" dt="2025-04-18T17:45:57.504" v="48" actId="20577"/>
        <pc:sldMkLst>
          <pc:docMk/>
          <pc:sldMk cId="1795898130" sldId="258"/>
        </pc:sldMkLst>
        <pc:graphicFrameChg chg="mod">
          <ac:chgData name="Dhwanil Jigneshbhai Panchani" userId="f72bb917-50e3-4d8e-8d58-7905481ad458" providerId="ADAL" clId="{C6621CAC-C144-6D48-AE13-D282028C85C5}" dt="2025-04-18T17:45:57.504" v="48" actId="20577"/>
          <ac:graphicFrameMkLst>
            <pc:docMk/>
            <pc:sldMk cId="1795898130" sldId="258"/>
            <ac:graphicFrameMk id="5" creationId="{6B11FD22-00E0-F9C6-4F4C-1AD6A7B09A9F}"/>
          </ac:graphicFrameMkLst>
        </pc:graphicFrameChg>
      </pc:sldChg>
      <pc:sldChg chg="modSp">
        <pc:chgData name="Dhwanil Jigneshbhai Panchani" userId="f72bb917-50e3-4d8e-8d58-7905481ad458" providerId="ADAL" clId="{C6621CAC-C144-6D48-AE13-D282028C85C5}" dt="2025-04-18T18:48:49.903" v="622" actId="20577"/>
        <pc:sldMkLst>
          <pc:docMk/>
          <pc:sldMk cId="1245296521" sldId="259"/>
        </pc:sldMkLst>
        <pc:graphicFrameChg chg="mod">
          <ac:chgData name="Dhwanil Jigneshbhai Panchani" userId="f72bb917-50e3-4d8e-8d58-7905481ad458" providerId="ADAL" clId="{C6621CAC-C144-6D48-AE13-D282028C85C5}" dt="2025-04-18T18:48:49.903" v="622" actId="20577"/>
          <ac:graphicFrameMkLst>
            <pc:docMk/>
            <pc:sldMk cId="1245296521" sldId="259"/>
            <ac:graphicFrameMk id="5" creationId="{C13D383F-ADF5-7495-A056-F3B5475EC7E8}"/>
          </ac:graphicFrameMkLst>
        </pc:graphicFrameChg>
      </pc:sldChg>
      <pc:sldChg chg="modSp ord">
        <pc:chgData name="Dhwanil Jigneshbhai Panchani" userId="f72bb917-50e3-4d8e-8d58-7905481ad458" providerId="ADAL" clId="{C6621CAC-C144-6D48-AE13-D282028C85C5}" dt="2025-04-18T18:17:56.184" v="327" actId="20578"/>
        <pc:sldMkLst>
          <pc:docMk/>
          <pc:sldMk cId="3011766841" sldId="260"/>
        </pc:sldMkLst>
        <pc:graphicFrameChg chg="mod">
          <ac:chgData name="Dhwanil Jigneshbhai Panchani" userId="f72bb917-50e3-4d8e-8d58-7905481ad458" providerId="ADAL" clId="{C6621CAC-C144-6D48-AE13-D282028C85C5}" dt="2025-04-18T17:58:46.402" v="137" actId="20577"/>
          <ac:graphicFrameMkLst>
            <pc:docMk/>
            <pc:sldMk cId="3011766841" sldId="260"/>
            <ac:graphicFrameMk id="5" creationId="{38DAC7DC-3FC0-1D62-BFC8-22E782872FEA}"/>
          </ac:graphicFrameMkLst>
        </pc:graphicFrameChg>
      </pc:sldChg>
      <pc:sldChg chg="ord">
        <pc:chgData name="Dhwanil Jigneshbhai Panchani" userId="f72bb917-50e3-4d8e-8d58-7905481ad458" providerId="ADAL" clId="{C6621CAC-C144-6D48-AE13-D282028C85C5}" dt="2025-04-18T18:43:05.837" v="598" actId="20578"/>
        <pc:sldMkLst>
          <pc:docMk/>
          <pc:sldMk cId="3331555342" sldId="262"/>
        </pc:sldMkLst>
      </pc:sldChg>
      <pc:sldChg chg="ord">
        <pc:chgData name="Dhwanil Jigneshbhai Panchani" userId="f72bb917-50e3-4d8e-8d58-7905481ad458" providerId="ADAL" clId="{C6621CAC-C144-6D48-AE13-D282028C85C5}" dt="2025-04-18T18:17:50.617" v="325" actId="20578"/>
        <pc:sldMkLst>
          <pc:docMk/>
          <pc:sldMk cId="1546339865" sldId="263"/>
        </pc:sldMkLst>
      </pc:sldChg>
      <pc:sldChg chg="addSp delSp modSp mod setBg">
        <pc:chgData name="Dhwanil Jigneshbhai Panchani" userId="f72bb917-50e3-4d8e-8d58-7905481ad458" providerId="ADAL" clId="{C6621CAC-C144-6D48-AE13-D282028C85C5}" dt="2025-04-18T18:15:17.328" v="305" actId="20577"/>
        <pc:sldMkLst>
          <pc:docMk/>
          <pc:sldMk cId="1562214909" sldId="264"/>
        </pc:sldMkLst>
        <pc:spChg chg="mod">
          <ac:chgData name="Dhwanil Jigneshbhai Panchani" userId="f72bb917-50e3-4d8e-8d58-7905481ad458" providerId="ADAL" clId="{C6621CAC-C144-6D48-AE13-D282028C85C5}" dt="2025-04-18T18:13:53.008" v="290" actId="1076"/>
          <ac:spMkLst>
            <pc:docMk/>
            <pc:sldMk cId="1562214909" sldId="264"/>
            <ac:spMk id="2" creationId="{E1726D49-BBD3-3B55-80DB-DE37E0062149}"/>
          </ac:spMkLst>
        </pc:spChg>
        <pc:spChg chg="add del mod">
          <ac:chgData name="Dhwanil Jigneshbhai Panchani" userId="f72bb917-50e3-4d8e-8d58-7905481ad458" providerId="ADAL" clId="{C6621CAC-C144-6D48-AE13-D282028C85C5}" dt="2025-04-18T18:11:32.881" v="240" actId="931"/>
          <ac:spMkLst>
            <pc:docMk/>
            <pc:sldMk cId="1562214909" sldId="264"/>
            <ac:spMk id="4" creationId="{864B8A3F-C338-0BD8-C596-A3D44B1A80CF}"/>
          </ac:spMkLst>
        </pc:spChg>
        <pc:spChg chg="mod ord">
          <ac:chgData name="Dhwanil Jigneshbhai Panchani" userId="f72bb917-50e3-4d8e-8d58-7905481ad458" providerId="ADAL" clId="{C6621CAC-C144-6D48-AE13-D282028C85C5}" dt="2025-04-18T18:15:17.328" v="305" actId="20577"/>
          <ac:spMkLst>
            <pc:docMk/>
            <pc:sldMk cId="1562214909" sldId="264"/>
            <ac:spMk id="7" creationId="{1721A26E-82AE-4835-D2AB-042E6B15832B}"/>
          </ac:spMkLst>
        </pc:spChg>
        <pc:spChg chg="add del">
          <ac:chgData name="Dhwanil Jigneshbhai Panchani" userId="f72bb917-50e3-4d8e-8d58-7905481ad458" providerId="ADAL" clId="{C6621CAC-C144-6D48-AE13-D282028C85C5}" dt="2025-04-18T18:13:03.762" v="266" actId="26606"/>
          <ac:spMkLst>
            <pc:docMk/>
            <pc:sldMk cId="1562214909" sldId="264"/>
            <ac:spMk id="12" creationId="{5AA03EDC-7067-4DFF-B672-541D016AAAB8}"/>
          </ac:spMkLst>
        </pc:spChg>
        <pc:spChg chg="add del">
          <ac:chgData name="Dhwanil Jigneshbhai Panchani" userId="f72bb917-50e3-4d8e-8d58-7905481ad458" providerId="ADAL" clId="{C6621CAC-C144-6D48-AE13-D282028C85C5}" dt="2025-04-18T18:13:03.762" v="266" actId="26606"/>
          <ac:spMkLst>
            <pc:docMk/>
            <pc:sldMk cId="1562214909" sldId="264"/>
            <ac:spMk id="14" creationId="{0EBF3E39-B0BE-496A-8604-9007470FFA3A}"/>
          </ac:spMkLst>
        </pc:spChg>
        <pc:spChg chg="add del">
          <ac:chgData name="Dhwanil Jigneshbhai Panchani" userId="f72bb917-50e3-4d8e-8d58-7905481ad458" providerId="ADAL" clId="{C6621CAC-C144-6D48-AE13-D282028C85C5}" dt="2025-04-18T18:12:41.202" v="263" actId="26606"/>
          <ac:spMkLst>
            <pc:docMk/>
            <pc:sldMk cId="1562214909" sldId="264"/>
            <ac:spMk id="16" creationId="{CEF6118E-44FB-4509-B4D9-129052E4C6EE}"/>
          </ac:spMkLst>
        </pc:spChg>
        <pc:spChg chg="add">
          <ac:chgData name="Dhwanil Jigneshbhai Panchani" userId="f72bb917-50e3-4d8e-8d58-7905481ad458" providerId="ADAL" clId="{C6621CAC-C144-6D48-AE13-D282028C85C5}" dt="2025-04-18T18:13:03.762" v="266" actId="26606"/>
          <ac:spMkLst>
            <pc:docMk/>
            <pc:sldMk cId="1562214909" sldId="264"/>
            <ac:spMk id="17" creationId="{03AF1C04-3FEF-41BD-BB84-2F263765BEBC}"/>
          </ac:spMkLst>
        </pc:spChg>
        <pc:spChg chg="add del">
          <ac:chgData name="Dhwanil Jigneshbhai Panchani" userId="f72bb917-50e3-4d8e-8d58-7905481ad458" providerId="ADAL" clId="{C6621CAC-C144-6D48-AE13-D282028C85C5}" dt="2025-04-18T18:12:51.779" v="265" actId="26606"/>
          <ac:spMkLst>
            <pc:docMk/>
            <pc:sldMk cId="1562214909" sldId="264"/>
            <ac:spMk id="18" creationId="{A2679492-7988-4050-9056-542444452411}"/>
          </ac:spMkLst>
        </pc:spChg>
        <pc:spChg chg="add del">
          <ac:chgData name="Dhwanil Jigneshbhai Panchani" userId="f72bb917-50e3-4d8e-8d58-7905481ad458" providerId="ADAL" clId="{C6621CAC-C144-6D48-AE13-D282028C85C5}" dt="2025-04-18T18:12:21.284" v="261" actId="26606"/>
          <ac:spMkLst>
            <pc:docMk/>
            <pc:sldMk cId="1562214909" sldId="264"/>
            <ac:spMk id="19" creationId="{04695F26-39DB-450E-B464-9C76CD233B36}"/>
          </ac:spMkLst>
        </pc:spChg>
        <pc:spChg chg="add del">
          <ac:chgData name="Dhwanil Jigneshbhai Panchani" userId="f72bb917-50e3-4d8e-8d58-7905481ad458" providerId="ADAL" clId="{C6621CAC-C144-6D48-AE13-D282028C85C5}" dt="2025-04-18T18:12:51.779" v="265" actId="26606"/>
          <ac:spMkLst>
            <pc:docMk/>
            <pc:sldMk cId="1562214909" sldId="264"/>
            <ac:spMk id="20" creationId="{B091B163-7D61-4891-ABCF-5C13D9C418D0}"/>
          </ac:spMkLst>
        </pc:spChg>
        <pc:spChg chg="add del">
          <ac:chgData name="Dhwanil Jigneshbhai Panchani" userId="f72bb917-50e3-4d8e-8d58-7905481ad458" providerId="ADAL" clId="{C6621CAC-C144-6D48-AE13-D282028C85C5}" dt="2025-04-18T18:12:21.284" v="261" actId="26606"/>
          <ac:spMkLst>
            <pc:docMk/>
            <pc:sldMk cId="1562214909" sldId="264"/>
            <ac:spMk id="21" creationId="{2F42E55F-A297-474F-AF2D-6D3A15822BCA}"/>
          </ac:spMkLst>
        </pc:spChg>
        <pc:grpChg chg="add del">
          <ac:chgData name="Dhwanil Jigneshbhai Panchani" userId="f72bb917-50e3-4d8e-8d58-7905481ad458" providerId="ADAL" clId="{C6621CAC-C144-6D48-AE13-D282028C85C5}" dt="2025-04-18T18:12:21.284" v="261" actId="26606"/>
          <ac:grpSpMkLst>
            <pc:docMk/>
            <pc:sldMk cId="1562214909" sldId="264"/>
            <ac:grpSpMk id="23" creationId="{972070F7-E065-4D60-8938-9FB8CDB8ACB0}"/>
          </ac:grpSpMkLst>
        </pc:grpChg>
        <pc:grpChg chg="add">
          <ac:chgData name="Dhwanil Jigneshbhai Panchani" userId="f72bb917-50e3-4d8e-8d58-7905481ad458" providerId="ADAL" clId="{C6621CAC-C144-6D48-AE13-D282028C85C5}" dt="2025-04-18T18:13:03.762" v="266" actId="26606"/>
          <ac:grpSpMkLst>
            <pc:docMk/>
            <pc:sldMk cId="1562214909" sldId="264"/>
            <ac:grpSpMk id="24" creationId="{094DE5E8-C080-45A4-B2F4-8FE7D8F8EEE8}"/>
          </ac:grpSpMkLst>
        </pc:grpChg>
        <pc:grpChg chg="add">
          <ac:chgData name="Dhwanil Jigneshbhai Panchani" userId="f72bb917-50e3-4d8e-8d58-7905481ad458" providerId="ADAL" clId="{C6621CAC-C144-6D48-AE13-D282028C85C5}" dt="2025-04-18T18:13:03.762" v="266" actId="26606"/>
          <ac:grpSpMkLst>
            <pc:docMk/>
            <pc:sldMk cId="1562214909" sldId="264"/>
            <ac:grpSpMk id="25" creationId="{9A28EBCD-582B-4E3B-AB95-15EA16034C64}"/>
          </ac:grpSpMkLst>
        </pc:grpChg>
        <pc:grpChg chg="add">
          <ac:chgData name="Dhwanil Jigneshbhai Panchani" userId="f72bb917-50e3-4d8e-8d58-7905481ad458" providerId="ADAL" clId="{C6621CAC-C144-6D48-AE13-D282028C85C5}" dt="2025-04-18T18:13:03.762" v="266" actId="26606"/>
          <ac:grpSpMkLst>
            <pc:docMk/>
            <pc:sldMk cId="1562214909" sldId="264"/>
            <ac:grpSpMk id="29" creationId="{E27AF472-EAE3-4572-AB69-B92BD10DBC6D}"/>
          </ac:grpSpMkLst>
        </pc:grpChg>
        <pc:picChg chg="del">
          <ac:chgData name="Dhwanil Jigneshbhai Panchani" userId="f72bb917-50e3-4d8e-8d58-7905481ad458" providerId="ADAL" clId="{C6621CAC-C144-6D48-AE13-D282028C85C5}" dt="2025-04-18T18:11:07.064" v="239" actId="478"/>
          <ac:picMkLst>
            <pc:docMk/>
            <pc:sldMk cId="1562214909" sldId="264"/>
            <ac:picMk id="5" creationId="{E470E044-4703-BE7E-84A3-1658F9CAA703}"/>
          </ac:picMkLst>
        </pc:picChg>
        <pc:picChg chg="add mod ord">
          <ac:chgData name="Dhwanil Jigneshbhai Panchani" userId="f72bb917-50e3-4d8e-8d58-7905481ad458" providerId="ADAL" clId="{C6621CAC-C144-6D48-AE13-D282028C85C5}" dt="2025-04-18T18:15:08.851" v="295" actId="1076"/>
          <ac:picMkLst>
            <pc:docMk/>
            <pc:sldMk cId="1562214909" sldId="264"/>
            <ac:picMk id="8" creationId="{6225CCE6-C0F4-D00F-2CAB-448AD9B7A2D0}"/>
          </ac:picMkLst>
        </pc:picChg>
        <pc:picChg chg="add mod ord">
          <ac:chgData name="Dhwanil Jigneshbhai Panchani" userId="f72bb917-50e3-4d8e-8d58-7905481ad458" providerId="ADAL" clId="{C6621CAC-C144-6D48-AE13-D282028C85C5}" dt="2025-04-18T18:15:10.889" v="296" actId="1076"/>
          <ac:picMkLst>
            <pc:docMk/>
            <pc:sldMk cId="1562214909" sldId="264"/>
            <ac:picMk id="10" creationId="{20AC07EE-721E-C634-B96A-4E559E9416CF}"/>
          </ac:picMkLst>
        </pc:picChg>
        <pc:cxnChg chg="add del">
          <ac:chgData name="Dhwanil Jigneshbhai Panchani" userId="f72bb917-50e3-4d8e-8d58-7905481ad458" providerId="ADAL" clId="{C6621CAC-C144-6D48-AE13-D282028C85C5}" dt="2025-04-18T18:12:51.779" v="265" actId="26606"/>
          <ac:cxnSpMkLst>
            <pc:docMk/>
            <pc:sldMk cId="1562214909" sldId="264"/>
            <ac:cxnSpMk id="22" creationId="{C49DA8F6-BCC1-4447-B54C-57856834B94B}"/>
          </ac:cxnSpMkLst>
        </pc:cxnChg>
      </pc:sldChg>
      <pc:sldChg chg="del">
        <pc:chgData name="Dhwanil Jigneshbhai Panchani" userId="f72bb917-50e3-4d8e-8d58-7905481ad458" providerId="ADAL" clId="{C6621CAC-C144-6D48-AE13-D282028C85C5}" dt="2025-04-18T18:54:15.477" v="640" actId="2696"/>
        <pc:sldMkLst>
          <pc:docMk/>
          <pc:sldMk cId="486616177" sldId="266"/>
        </pc:sldMkLst>
      </pc:sldChg>
      <pc:sldChg chg="modSp mod">
        <pc:chgData name="Dhwanil Jigneshbhai Panchani" userId="f72bb917-50e3-4d8e-8d58-7905481ad458" providerId="ADAL" clId="{C6621CAC-C144-6D48-AE13-D282028C85C5}" dt="2025-04-18T17:53:49.494" v="96" actId="20577"/>
        <pc:sldMkLst>
          <pc:docMk/>
          <pc:sldMk cId="918560656" sldId="267"/>
        </pc:sldMkLst>
        <pc:spChg chg="mod">
          <ac:chgData name="Dhwanil Jigneshbhai Panchani" userId="f72bb917-50e3-4d8e-8d58-7905481ad458" providerId="ADAL" clId="{C6621CAC-C144-6D48-AE13-D282028C85C5}" dt="2025-04-18T17:53:49.494" v="96" actId="20577"/>
          <ac:spMkLst>
            <pc:docMk/>
            <pc:sldMk cId="918560656" sldId="267"/>
            <ac:spMk id="7" creationId="{8B8DAE29-F7B8-CDFB-6A3D-B591BE87CDFE}"/>
          </ac:spMkLst>
        </pc:spChg>
        <pc:picChg chg="mod">
          <ac:chgData name="Dhwanil Jigneshbhai Panchani" userId="f72bb917-50e3-4d8e-8d58-7905481ad458" providerId="ADAL" clId="{C6621CAC-C144-6D48-AE13-D282028C85C5}" dt="2025-04-18T17:48:36.297" v="54" actId="14826"/>
          <ac:picMkLst>
            <pc:docMk/>
            <pc:sldMk cId="918560656" sldId="267"/>
            <ac:picMk id="5" creationId="{F263A289-FE37-7B2F-B57B-251DD3A3D4F3}"/>
          </ac:picMkLst>
        </pc:picChg>
      </pc:sldChg>
      <pc:sldChg chg="modSp mod">
        <pc:chgData name="Dhwanil Jigneshbhai Panchani" userId="f72bb917-50e3-4d8e-8d58-7905481ad458" providerId="ADAL" clId="{C6621CAC-C144-6D48-AE13-D282028C85C5}" dt="2025-04-18T18:43:35.104" v="599" actId="1076"/>
        <pc:sldMkLst>
          <pc:docMk/>
          <pc:sldMk cId="3801314746" sldId="268"/>
        </pc:sldMkLst>
        <pc:spChg chg="mod">
          <ac:chgData name="Dhwanil Jigneshbhai Panchani" userId="f72bb917-50e3-4d8e-8d58-7905481ad458" providerId="ADAL" clId="{C6621CAC-C144-6D48-AE13-D282028C85C5}" dt="2025-04-18T17:53:19.273" v="88" actId="2711"/>
          <ac:spMkLst>
            <pc:docMk/>
            <pc:sldMk cId="3801314746" sldId="268"/>
            <ac:spMk id="11" creationId="{3417B303-43E3-C30E-F1E2-02EA7B2BEB8D}"/>
          </ac:spMkLst>
        </pc:spChg>
        <pc:picChg chg="mod">
          <ac:chgData name="Dhwanil Jigneshbhai Panchani" userId="f72bb917-50e3-4d8e-8d58-7905481ad458" providerId="ADAL" clId="{C6621CAC-C144-6D48-AE13-D282028C85C5}" dt="2025-04-18T18:43:35.104" v="599" actId="1076"/>
          <ac:picMkLst>
            <pc:docMk/>
            <pc:sldMk cId="3801314746" sldId="268"/>
            <ac:picMk id="9" creationId="{DAE774A7-D557-CC65-7DCE-954A6CDEF72D}"/>
          </ac:picMkLst>
        </pc:picChg>
      </pc:sldChg>
      <pc:sldChg chg="modSp mod">
        <pc:chgData name="Dhwanil Jigneshbhai Panchani" userId="f72bb917-50e3-4d8e-8d58-7905481ad458" providerId="ADAL" clId="{C6621CAC-C144-6D48-AE13-D282028C85C5}" dt="2025-04-18T18:48:15.193" v="619" actId="20577"/>
        <pc:sldMkLst>
          <pc:docMk/>
          <pc:sldMk cId="1598617177" sldId="269"/>
        </pc:sldMkLst>
        <pc:spChg chg="mod">
          <ac:chgData name="Dhwanil Jigneshbhai Panchani" userId="f72bb917-50e3-4d8e-8d58-7905481ad458" providerId="ADAL" clId="{C6621CAC-C144-6D48-AE13-D282028C85C5}" dt="2025-04-18T18:48:15.193" v="619" actId="20577"/>
          <ac:spMkLst>
            <pc:docMk/>
            <pc:sldMk cId="1598617177" sldId="269"/>
            <ac:spMk id="2" creationId="{4F1AC137-67E4-41B5-EC0A-0378C809C7A3}"/>
          </ac:spMkLst>
        </pc:spChg>
        <pc:spChg chg="mod">
          <ac:chgData name="Dhwanil Jigneshbhai Panchani" userId="f72bb917-50e3-4d8e-8d58-7905481ad458" providerId="ADAL" clId="{C6621CAC-C144-6D48-AE13-D282028C85C5}" dt="2025-04-18T18:46:55.053" v="615" actId="1076"/>
          <ac:spMkLst>
            <pc:docMk/>
            <pc:sldMk cId="1598617177" sldId="269"/>
            <ac:spMk id="3" creationId="{A5D3110A-5DE8-E57B-17CC-B457C76400C9}"/>
          </ac:spMkLst>
        </pc:spChg>
        <pc:picChg chg="mod">
          <ac:chgData name="Dhwanil Jigneshbhai Panchani" userId="f72bb917-50e3-4d8e-8d58-7905481ad458" providerId="ADAL" clId="{C6621CAC-C144-6D48-AE13-D282028C85C5}" dt="2025-04-18T18:45:24.007" v="601" actId="1076"/>
          <ac:picMkLst>
            <pc:docMk/>
            <pc:sldMk cId="1598617177" sldId="269"/>
            <ac:picMk id="5" creationId="{238AFE11-BF01-0F6E-D35B-E8D389D478D5}"/>
          </ac:picMkLst>
        </pc:picChg>
      </pc:sldChg>
      <pc:sldChg chg="modSp mod">
        <pc:chgData name="Dhwanil Jigneshbhai Panchani" userId="f72bb917-50e3-4d8e-8d58-7905481ad458" providerId="ADAL" clId="{C6621CAC-C144-6D48-AE13-D282028C85C5}" dt="2025-04-18T19:07:34.509" v="787" actId="20577"/>
        <pc:sldMkLst>
          <pc:docMk/>
          <pc:sldMk cId="2875690785" sldId="271"/>
        </pc:sldMkLst>
        <pc:spChg chg="mod">
          <ac:chgData name="Dhwanil Jigneshbhai Panchani" userId="f72bb917-50e3-4d8e-8d58-7905481ad458" providerId="ADAL" clId="{C6621CAC-C144-6D48-AE13-D282028C85C5}" dt="2025-04-18T19:07:34.509" v="787" actId="20577"/>
          <ac:spMkLst>
            <pc:docMk/>
            <pc:sldMk cId="2875690785" sldId="271"/>
            <ac:spMk id="3" creationId="{AE480967-243F-4840-2AB0-A3B1B2E5B352}"/>
          </ac:spMkLst>
        </pc:spChg>
      </pc:sldChg>
      <pc:sldChg chg="del">
        <pc:chgData name="Dhwanil Jigneshbhai Panchani" userId="f72bb917-50e3-4d8e-8d58-7905481ad458" providerId="ADAL" clId="{C6621CAC-C144-6D48-AE13-D282028C85C5}" dt="2025-04-18T18:54:32.251" v="641" actId="2696"/>
        <pc:sldMkLst>
          <pc:docMk/>
          <pc:sldMk cId="504240202" sldId="272"/>
        </pc:sldMkLst>
      </pc:sldChg>
      <pc:sldChg chg="modSp mod">
        <pc:chgData name="Dhwanil Jigneshbhai Panchani" userId="f72bb917-50e3-4d8e-8d58-7905481ad458" providerId="ADAL" clId="{C6621CAC-C144-6D48-AE13-D282028C85C5}" dt="2025-04-18T19:02:08.902" v="713" actId="1076"/>
        <pc:sldMkLst>
          <pc:docMk/>
          <pc:sldMk cId="587926518" sldId="273"/>
        </pc:sldMkLst>
        <pc:spChg chg="mod">
          <ac:chgData name="Dhwanil Jigneshbhai Panchani" userId="f72bb917-50e3-4d8e-8d58-7905481ad458" providerId="ADAL" clId="{C6621CAC-C144-6D48-AE13-D282028C85C5}" dt="2025-04-18T19:02:08.902" v="713" actId="1076"/>
          <ac:spMkLst>
            <pc:docMk/>
            <pc:sldMk cId="587926518" sldId="273"/>
            <ac:spMk id="3" creationId="{0D194F67-831D-B5E9-5F77-F5B0FE33E6DF}"/>
          </ac:spMkLst>
        </pc:spChg>
      </pc:sldChg>
      <pc:sldChg chg="modSp mod">
        <pc:chgData name="Dhwanil Jigneshbhai Panchani" userId="f72bb917-50e3-4d8e-8d58-7905481ad458" providerId="ADAL" clId="{C6621CAC-C144-6D48-AE13-D282028C85C5}" dt="2025-04-18T19:03:06.672" v="717" actId="27107"/>
        <pc:sldMkLst>
          <pc:docMk/>
          <pc:sldMk cId="360876095" sldId="274"/>
        </pc:sldMkLst>
        <pc:spChg chg="mod">
          <ac:chgData name="Dhwanil Jigneshbhai Panchani" userId="f72bb917-50e3-4d8e-8d58-7905481ad458" providerId="ADAL" clId="{C6621CAC-C144-6D48-AE13-D282028C85C5}" dt="2025-04-18T19:03:06.672" v="717" actId="27107"/>
          <ac:spMkLst>
            <pc:docMk/>
            <pc:sldMk cId="360876095" sldId="274"/>
            <ac:spMk id="3" creationId="{BED4134A-C87A-9003-F614-B4141633FB9A}"/>
          </ac:spMkLst>
        </pc:spChg>
      </pc:sldChg>
      <pc:sldChg chg="modSp mod">
        <pc:chgData name="Dhwanil Jigneshbhai Panchani" userId="f72bb917-50e3-4d8e-8d58-7905481ad458" providerId="ADAL" clId="{C6621CAC-C144-6D48-AE13-D282028C85C5}" dt="2025-04-18T19:03:38.465" v="721" actId="20577"/>
        <pc:sldMkLst>
          <pc:docMk/>
          <pc:sldMk cId="1285578932" sldId="275"/>
        </pc:sldMkLst>
        <pc:spChg chg="mod">
          <ac:chgData name="Dhwanil Jigneshbhai Panchani" userId="f72bb917-50e3-4d8e-8d58-7905481ad458" providerId="ADAL" clId="{C6621CAC-C144-6D48-AE13-D282028C85C5}" dt="2025-04-18T19:03:38.465" v="721" actId="20577"/>
          <ac:spMkLst>
            <pc:docMk/>
            <pc:sldMk cId="1285578932" sldId="275"/>
            <ac:spMk id="3" creationId="{DA448BE4-B543-2A22-B1B1-4CF74478F8F7}"/>
          </ac:spMkLst>
        </pc:spChg>
      </pc:sldChg>
      <pc:sldChg chg="modSp">
        <pc:chgData name="Dhwanil Jigneshbhai Panchani" userId="f72bb917-50e3-4d8e-8d58-7905481ad458" providerId="ADAL" clId="{C6621CAC-C144-6D48-AE13-D282028C85C5}" dt="2025-04-18T19:08:31.857" v="789" actId="20577"/>
        <pc:sldMkLst>
          <pc:docMk/>
          <pc:sldMk cId="3216259566" sldId="277"/>
        </pc:sldMkLst>
        <pc:graphicFrameChg chg="mod">
          <ac:chgData name="Dhwanil Jigneshbhai Panchani" userId="f72bb917-50e3-4d8e-8d58-7905481ad458" providerId="ADAL" clId="{C6621CAC-C144-6D48-AE13-D282028C85C5}" dt="2025-04-18T19:08:31.857" v="789" actId="20577"/>
          <ac:graphicFrameMkLst>
            <pc:docMk/>
            <pc:sldMk cId="3216259566" sldId="277"/>
            <ac:graphicFrameMk id="5" creationId="{F732F007-261A-5BFC-0D76-429A4BFE1423}"/>
          </ac:graphicFrameMkLst>
        </pc:graphicFrameChg>
      </pc:sldChg>
      <pc:sldChg chg="addSp modSp mod">
        <pc:chgData name="Dhwanil Jigneshbhai Panchani" userId="f72bb917-50e3-4d8e-8d58-7905481ad458" providerId="ADAL" clId="{C6621CAC-C144-6D48-AE13-D282028C85C5}" dt="2025-04-18T17:41:20.340" v="44" actId="1076"/>
        <pc:sldMkLst>
          <pc:docMk/>
          <pc:sldMk cId="3796813965" sldId="280"/>
        </pc:sldMkLst>
        <pc:spChg chg="add mod">
          <ac:chgData name="Dhwanil Jigneshbhai Panchani" userId="f72bb917-50e3-4d8e-8d58-7905481ad458" providerId="ADAL" clId="{C6621CAC-C144-6D48-AE13-D282028C85C5}" dt="2025-04-18T17:41:20.340" v="44" actId="1076"/>
          <ac:spMkLst>
            <pc:docMk/>
            <pc:sldMk cId="3796813965" sldId="280"/>
            <ac:spMk id="2" creationId="{40EA7E7E-EA46-449A-DFDF-0FFB4986D9BD}"/>
          </ac:spMkLst>
        </pc:spChg>
      </pc:sldChg>
      <pc:sldChg chg="del">
        <pc:chgData name="Dhwanil Jigneshbhai Panchani" userId="f72bb917-50e3-4d8e-8d58-7905481ad458" providerId="ADAL" clId="{C6621CAC-C144-6D48-AE13-D282028C85C5}" dt="2025-04-18T18:32:02.344" v="456" actId="2696"/>
        <pc:sldMkLst>
          <pc:docMk/>
          <pc:sldMk cId="913122092" sldId="286"/>
        </pc:sldMkLst>
      </pc:sldChg>
      <pc:sldChg chg="del">
        <pc:chgData name="Dhwanil Jigneshbhai Panchani" userId="f72bb917-50e3-4d8e-8d58-7905481ad458" providerId="ADAL" clId="{C6621CAC-C144-6D48-AE13-D282028C85C5}" dt="2025-04-18T18:32:07.366" v="457" actId="2696"/>
        <pc:sldMkLst>
          <pc:docMk/>
          <pc:sldMk cId="2273498134" sldId="287"/>
        </pc:sldMkLst>
      </pc:sldChg>
      <pc:sldChg chg="addSp modSp new mod setBg">
        <pc:chgData name="Dhwanil Jigneshbhai Panchani" userId="f72bb917-50e3-4d8e-8d58-7905481ad458" providerId="ADAL" clId="{C6621CAC-C144-6D48-AE13-D282028C85C5}" dt="2025-04-18T18:17:03.817" v="324" actId="1076"/>
        <pc:sldMkLst>
          <pc:docMk/>
          <pc:sldMk cId="1605779635" sldId="288"/>
        </pc:sldMkLst>
        <pc:spChg chg="mod">
          <ac:chgData name="Dhwanil Jigneshbhai Panchani" userId="f72bb917-50e3-4d8e-8d58-7905481ad458" providerId="ADAL" clId="{C6621CAC-C144-6D48-AE13-D282028C85C5}" dt="2025-04-18T18:16:39.584" v="321" actId="26606"/>
          <ac:spMkLst>
            <pc:docMk/>
            <pc:sldMk cId="1605779635" sldId="288"/>
            <ac:spMk id="2" creationId="{57EE2319-829B-FD12-F238-B4F3E99EEAD5}"/>
          </ac:spMkLst>
        </pc:spChg>
        <pc:spChg chg="mod">
          <ac:chgData name="Dhwanil Jigneshbhai Panchani" userId="f72bb917-50e3-4d8e-8d58-7905481ad458" providerId="ADAL" clId="{C6621CAC-C144-6D48-AE13-D282028C85C5}" dt="2025-04-18T18:16:39.584" v="321" actId="26606"/>
          <ac:spMkLst>
            <pc:docMk/>
            <pc:sldMk cId="1605779635" sldId="288"/>
            <ac:spMk id="3" creationId="{1B1ED9E0-18F1-9407-1480-54330E761D85}"/>
          </ac:spMkLst>
        </pc:spChg>
        <pc:spChg chg="add">
          <ac:chgData name="Dhwanil Jigneshbhai Panchani" userId="f72bb917-50e3-4d8e-8d58-7905481ad458" providerId="ADAL" clId="{C6621CAC-C144-6D48-AE13-D282028C85C5}" dt="2025-04-18T18:16:39.584" v="321" actId="26606"/>
          <ac:spMkLst>
            <pc:docMk/>
            <pc:sldMk cId="1605779635" sldId="288"/>
            <ac:spMk id="10" creationId="{058A14AF-9FB5-4CC7-BA35-E8E85D3EDF0E}"/>
          </ac:spMkLst>
        </pc:spChg>
        <pc:spChg chg="add">
          <ac:chgData name="Dhwanil Jigneshbhai Panchani" userId="f72bb917-50e3-4d8e-8d58-7905481ad458" providerId="ADAL" clId="{C6621CAC-C144-6D48-AE13-D282028C85C5}" dt="2025-04-18T18:16:39.584" v="321" actId="26606"/>
          <ac:spMkLst>
            <pc:docMk/>
            <pc:sldMk cId="1605779635" sldId="288"/>
            <ac:spMk id="12" creationId="{3A9A4357-BD1D-4622-A4FE-766E6AB8DE84}"/>
          </ac:spMkLst>
        </pc:spChg>
        <pc:spChg chg="add">
          <ac:chgData name="Dhwanil Jigneshbhai Panchani" userId="f72bb917-50e3-4d8e-8d58-7905481ad458" providerId="ADAL" clId="{C6621CAC-C144-6D48-AE13-D282028C85C5}" dt="2025-04-18T18:16:39.584" v="321" actId="26606"/>
          <ac:spMkLst>
            <pc:docMk/>
            <pc:sldMk cId="1605779635" sldId="288"/>
            <ac:spMk id="14" creationId="{E659831F-0D9A-4C63-9EBB-8435B85A440F}"/>
          </ac:spMkLst>
        </pc:spChg>
        <pc:spChg chg="add">
          <ac:chgData name="Dhwanil Jigneshbhai Panchani" userId="f72bb917-50e3-4d8e-8d58-7905481ad458" providerId="ADAL" clId="{C6621CAC-C144-6D48-AE13-D282028C85C5}" dt="2025-04-18T18:16:39.584" v="321" actId="26606"/>
          <ac:spMkLst>
            <pc:docMk/>
            <pc:sldMk cId="1605779635" sldId="288"/>
            <ac:spMk id="16" creationId="{E6995CE5-F890-4ABA-82A2-26507CE8D2A3}"/>
          </ac:spMkLst>
        </pc:spChg>
        <pc:picChg chg="add mod">
          <ac:chgData name="Dhwanil Jigneshbhai Panchani" userId="f72bb917-50e3-4d8e-8d58-7905481ad458" providerId="ADAL" clId="{C6621CAC-C144-6D48-AE13-D282028C85C5}" dt="2025-04-18T18:17:03.817" v="324" actId="1076"/>
          <ac:picMkLst>
            <pc:docMk/>
            <pc:sldMk cId="1605779635" sldId="288"/>
            <ac:picMk id="5" creationId="{340FE757-7513-A341-6F0F-8FDA854BF92F}"/>
          </ac:picMkLst>
        </pc:picChg>
      </pc:sldChg>
      <pc:sldChg chg="addSp delSp modSp new del mod setBg">
        <pc:chgData name="Dhwanil Jigneshbhai Panchani" userId="f72bb917-50e3-4d8e-8d58-7905481ad458" providerId="ADAL" clId="{C6621CAC-C144-6D48-AE13-D282028C85C5}" dt="2025-04-18T18:29:57.661" v="435" actId="2696"/>
        <pc:sldMkLst>
          <pc:docMk/>
          <pc:sldMk cId="957586052" sldId="289"/>
        </pc:sldMkLst>
        <pc:spChg chg="del mod">
          <ac:chgData name="Dhwanil Jigneshbhai Panchani" userId="f72bb917-50e3-4d8e-8d58-7905481ad458" providerId="ADAL" clId="{C6621CAC-C144-6D48-AE13-D282028C85C5}" dt="2025-04-18T18:26:23.392" v="393" actId="26606"/>
          <ac:spMkLst>
            <pc:docMk/>
            <pc:sldMk cId="957586052" sldId="289"/>
            <ac:spMk id="2" creationId="{8986AB1F-86E6-C810-3D2F-93356347B68A}"/>
          </ac:spMkLst>
        </pc:spChg>
        <pc:spChg chg="del mod">
          <ac:chgData name="Dhwanil Jigneshbhai Panchani" userId="f72bb917-50e3-4d8e-8d58-7905481ad458" providerId="ADAL" clId="{C6621CAC-C144-6D48-AE13-D282028C85C5}" dt="2025-04-18T18:24:29.508" v="372" actId="931"/>
          <ac:spMkLst>
            <pc:docMk/>
            <pc:sldMk cId="957586052" sldId="289"/>
            <ac:spMk id="3" creationId="{6AFA6A5A-B926-C698-EB1A-7A81097BC93F}"/>
          </ac:spMkLst>
        </pc:spChg>
        <pc:spChg chg="add mod ord">
          <ac:chgData name="Dhwanil Jigneshbhai Panchani" userId="f72bb917-50e3-4d8e-8d58-7905481ad458" providerId="ADAL" clId="{C6621CAC-C144-6D48-AE13-D282028C85C5}" dt="2025-04-18T18:29:54.404" v="434" actId="20577"/>
          <ac:spMkLst>
            <pc:docMk/>
            <pc:sldMk cId="957586052" sldId="289"/>
            <ac:spMk id="8" creationId="{EF31012D-A4D1-1854-3909-5C04E74F376C}"/>
          </ac:spMkLst>
        </pc:spChg>
        <pc:spChg chg="add del mod">
          <ac:chgData name="Dhwanil Jigneshbhai Panchani" userId="f72bb917-50e3-4d8e-8d58-7905481ad458" providerId="ADAL" clId="{C6621CAC-C144-6D48-AE13-D282028C85C5}" dt="2025-04-18T18:28:49.974" v="423"/>
          <ac:spMkLst>
            <pc:docMk/>
            <pc:sldMk cId="957586052" sldId="289"/>
            <ac:spMk id="9" creationId="{3BB0B1A6-5363-FF9F-814D-B26832EE9E1F}"/>
          </ac:spMkLst>
        </pc:spChg>
        <pc:spChg chg="add del">
          <ac:chgData name="Dhwanil Jigneshbhai Panchani" userId="f72bb917-50e3-4d8e-8d58-7905481ad458" providerId="ADAL" clId="{C6621CAC-C144-6D48-AE13-D282028C85C5}" dt="2025-04-18T18:28:05.571" v="407" actId="26606"/>
          <ac:spMkLst>
            <pc:docMk/>
            <pc:sldMk cId="957586052" sldId="289"/>
            <ac:spMk id="12" creationId="{A169D286-F4D7-4C8B-A6BD-D05384C7F1D8}"/>
          </ac:spMkLst>
        </pc:spChg>
        <pc:spChg chg="add del">
          <ac:chgData name="Dhwanil Jigneshbhai Panchani" userId="f72bb917-50e3-4d8e-8d58-7905481ad458" providerId="ADAL" clId="{C6621CAC-C144-6D48-AE13-D282028C85C5}" dt="2025-04-18T18:28:05.571" v="407" actId="26606"/>
          <ac:spMkLst>
            <pc:docMk/>
            <pc:sldMk cId="957586052" sldId="289"/>
            <ac:spMk id="14" creationId="{39E8235E-135E-4261-8F54-2B316E493C42}"/>
          </ac:spMkLst>
        </pc:spChg>
        <pc:spChg chg="add del">
          <ac:chgData name="Dhwanil Jigneshbhai Panchani" userId="f72bb917-50e3-4d8e-8d58-7905481ad458" providerId="ADAL" clId="{C6621CAC-C144-6D48-AE13-D282028C85C5}" dt="2025-04-18T18:28:05.571" v="407" actId="26606"/>
          <ac:spMkLst>
            <pc:docMk/>
            <pc:sldMk cId="957586052" sldId="289"/>
            <ac:spMk id="16" creationId="{D4ED8EC3-4D57-4620-93CE-4E6661F09A3E}"/>
          </ac:spMkLst>
        </pc:spChg>
        <pc:spChg chg="add del">
          <ac:chgData name="Dhwanil Jigneshbhai Panchani" userId="f72bb917-50e3-4d8e-8d58-7905481ad458" providerId="ADAL" clId="{C6621CAC-C144-6D48-AE13-D282028C85C5}" dt="2025-04-18T18:28:05.571" v="407" actId="26606"/>
          <ac:spMkLst>
            <pc:docMk/>
            <pc:sldMk cId="957586052" sldId="289"/>
            <ac:spMk id="18" creationId="{83BCB34A-2F40-4F41-8488-A134C1C155B7}"/>
          </ac:spMkLst>
        </pc:spChg>
        <pc:spChg chg="add del">
          <ac:chgData name="Dhwanil Jigneshbhai Panchani" userId="f72bb917-50e3-4d8e-8d58-7905481ad458" providerId="ADAL" clId="{C6621CAC-C144-6D48-AE13-D282028C85C5}" dt="2025-04-18T18:28:05.571" v="407" actId="26606"/>
          <ac:spMkLst>
            <pc:docMk/>
            <pc:sldMk cId="957586052" sldId="289"/>
            <ac:spMk id="20" creationId="{F78382DC-4207-465E-B379-1E16448AA222}"/>
          </ac:spMkLst>
        </pc:spChg>
        <pc:spChg chg="add del">
          <ac:chgData name="Dhwanil Jigneshbhai Panchani" userId="f72bb917-50e3-4d8e-8d58-7905481ad458" providerId="ADAL" clId="{C6621CAC-C144-6D48-AE13-D282028C85C5}" dt="2025-04-18T18:28:32.666" v="413" actId="26606"/>
          <ac:spMkLst>
            <pc:docMk/>
            <pc:sldMk cId="957586052" sldId="289"/>
            <ac:spMk id="25" creationId="{FB5B0058-AF13-4859-B429-4EDDE2A26F7F}"/>
          </ac:spMkLst>
        </pc:spChg>
        <pc:spChg chg="add del">
          <ac:chgData name="Dhwanil Jigneshbhai Panchani" userId="f72bb917-50e3-4d8e-8d58-7905481ad458" providerId="ADAL" clId="{C6621CAC-C144-6D48-AE13-D282028C85C5}" dt="2025-04-18T18:28:32.666" v="413" actId="26606"/>
          <ac:spMkLst>
            <pc:docMk/>
            <pc:sldMk cId="957586052" sldId="289"/>
            <ac:spMk id="27" creationId="{0277405F-0B4F-4418-B773-1B38814125B6}"/>
          </ac:spMkLst>
        </pc:spChg>
        <pc:spChg chg="add del mod">
          <ac:chgData name="Dhwanil Jigneshbhai Panchani" userId="f72bb917-50e3-4d8e-8d58-7905481ad458" providerId="ADAL" clId="{C6621CAC-C144-6D48-AE13-D282028C85C5}" dt="2025-04-18T18:28:49.520" v="421" actId="478"/>
          <ac:spMkLst>
            <pc:docMk/>
            <pc:sldMk cId="957586052" sldId="289"/>
            <ac:spMk id="31" creationId="{421EFED1-BFBA-C8B2-1FAA-C2EC18AFF9F5}"/>
          </ac:spMkLst>
        </pc:spChg>
        <pc:spChg chg="add del">
          <ac:chgData name="Dhwanil Jigneshbhai Panchani" userId="f72bb917-50e3-4d8e-8d58-7905481ad458" providerId="ADAL" clId="{C6621CAC-C144-6D48-AE13-D282028C85C5}" dt="2025-04-18T18:28:32.660" v="412" actId="26606"/>
          <ac:spMkLst>
            <pc:docMk/>
            <pc:sldMk cId="957586052" sldId="289"/>
            <ac:spMk id="32" creationId="{D4771268-CB57-404A-9271-370EB28F6090}"/>
          </ac:spMkLst>
        </pc:spChg>
        <pc:spChg chg="add">
          <ac:chgData name="Dhwanil Jigneshbhai Panchani" userId="f72bb917-50e3-4d8e-8d58-7905481ad458" providerId="ADAL" clId="{C6621CAC-C144-6D48-AE13-D282028C85C5}" dt="2025-04-18T18:28:32.666" v="413" actId="26606"/>
          <ac:spMkLst>
            <pc:docMk/>
            <pc:sldMk cId="957586052" sldId="289"/>
            <ac:spMk id="34" creationId="{B95B9BA8-1D69-4796-85F5-B6D0BD52354B}"/>
          </ac:spMkLst>
        </pc:spChg>
        <pc:picChg chg="add del mod">
          <ac:chgData name="Dhwanil Jigneshbhai Panchani" userId="f72bb917-50e3-4d8e-8d58-7905481ad458" providerId="ADAL" clId="{C6621CAC-C144-6D48-AE13-D282028C85C5}" dt="2025-04-18T18:29:50.818" v="433" actId="478"/>
          <ac:picMkLst>
            <pc:docMk/>
            <pc:sldMk cId="957586052" sldId="289"/>
            <ac:picMk id="5" creationId="{41818032-3624-183A-8E93-5D70EEA3C118}"/>
          </ac:picMkLst>
        </pc:picChg>
        <pc:picChg chg="add del mod">
          <ac:chgData name="Dhwanil Jigneshbhai Panchani" userId="f72bb917-50e3-4d8e-8d58-7905481ad458" providerId="ADAL" clId="{C6621CAC-C144-6D48-AE13-D282028C85C5}" dt="2025-04-18T18:28:13.726" v="409" actId="478"/>
          <ac:picMkLst>
            <pc:docMk/>
            <pc:sldMk cId="957586052" sldId="289"/>
            <ac:picMk id="7" creationId="{F86F0CD6-9B1D-9267-F47E-554646462745}"/>
          </ac:picMkLst>
        </pc:picChg>
      </pc:sldChg>
      <pc:sldChg chg="addSp delSp modSp new del mod setBg">
        <pc:chgData name="Dhwanil Jigneshbhai Panchani" userId="f72bb917-50e3-4d8e-8d58-7905481ad458" providerId="ADAL" clId="{C6621CAC-C144-6D48-AE13-D282028C85C5}" dt="2025-04-18T18:24:03.917" v="366" actId="2696"/>
        <pc:sldMkLst>
          <pc:docMk/>
          <pc:sldMk cId="1657909620" sldId="289"/>
        </pc:sldMkLst>
        <pc:spChg chg="mod">
          <ac:chgData name="Dhwanil Jigneshbhai Panchani" userId="f72bb917-50e3-4d8e-8d58-7905481ad458" providerId="ADAL" clId="{C6621CAC-C144-6D48-AE13-D282028C85C5}" dt="2025-04-18T18:22:20.368" v="361" actId="20577"/>
          <ac:spMkLst>
            <pc:docMk/>
            <pc:sldMk cId="1657909620" sldId="289"/>
            <ac:spMk id="2" creationId="{CD739321-1460-357F-2C29-75C0495C34A2}"/>
          </ac:spMkLst>
        </pc:spChg>
        <pc:spChg chg="del mod">
          <ac:chgData name="Dhwanil Jigneshbhai Panchani" userId="f72bb917-50e3-4d8e-8d58-7905481ad458" providerId="ADAL" clId="{C6621CAC-C144-6D48-AE13-D282028C85C5}" dt="2025-04-18T18:21:42.544" v="348" actId="931"/>
          <ac:spMkLst>
            <pc:docMk/>
            <pc:sldMk cId="1657909620" sldId="289"/>
            <ac:spMk id="3" creationId="{40094D04-9A24-4CB3-6573-E5747C5245A4}"/>
          </ac:spMkLst>
        </pc:spChg>
        <pc:spChg chg="add del">
          <ac:chgData name="Dhwanil Jigneshbhai Panchani" userId="f72bb917-50e3-4d8e-8d58-7905481ad458" providerId="ADAL" clId="{C6621CAC-C144-6D48-AE13-D282028C85C5}" dt="2025-04-18T18:19:44.992" v="340" actId="26606"/>
          <ac:spMkLst>
            <pc:docMk/>
            <pc:sldMk cId="1657909620" sldId="289"/>
            <ac:spMk id="10" creationId="{058A14AF-9FB5-4CC7-BA35-E8E85D3EDF0E}"/>
          </ac:spMkLst>
        </pc:spChg>
        <pc:spChg chg="add del">
          <ac:chgData name="Dhwanil Jigneshbhai Panchani" userId="f72bb917-50e3-4d8e-8d58-7905481ad458" providerId="ADAL" clId="{C6621CAC-C144-6D48-AE13-D282028C85C5}" dt="2025-04-18T18:19:44.992" v="340" actId="26606"/>
          <ac:spMkLst>
            <pc:docMk/>
            <pc:sldMk cId="1657909620" sldId="289"/>
            <ac:spMk id="12" creationId="{3A9A4357-BD1D-4622-A4FE-766E6AB8DE84}"/>
          </ac:spMkLst>
        </pc:spChg>
        <pc:spChg chg="add del">
          <ac:chgData name="Dhwanil Jigneshbhai Panchani" userId="f72bb917-50e3-4d8e-8d58-7905481ad458" providerId="ADAL" clId="{C6621CAC-C144-6D48-AE13-D282028C85C5}" dt="2025-04-18T18:19:44.992" v="340" actId="26606"/>
          <ac:spMkLst>
            <pc:docMk/>
            <pc:sldMk cId="1657909620" sldId="289"/>
            <ac:spMk id="14" creationId="{E659831F-0D9A-4C63-9EBB-8435B85A440F}"/>
          </ac:spMkLst>
        </pc:spChg>
        <pc:spChg chg="add del">
          <ac:chgData name="Dhwanil Jigneshbhai Panchani" userId="f72bb917-50e3-4d8e-8d58-7905481ad458" providerId="ADAL" clId="{C6621CAC-C144-6D48-AE13-D282028C85C5}" dt="2025-04-18T18:19:44.992" v="340" actId="26606"/>
          <ac:spMkLst>
            <pc:docMk/>
            <pc:sldMk cId="1657909620" sldId="289"/>
            <ac:spMk id="16" creationId="{E6995CE5-F890-4ABA-82A2-26507CE8D2A3}"/>
          </ac:spMkLst>
        </pc:spChg>
        <pc:spChg chg="add del">
          <ac:chgData name="Dhwanil Jigneshbhai Panchani" userId="f72bb917-50e3-4d8e-8d58-7905481ad458" providerId="ADAL" clId="{C6621CAC-C144-6D48-AE13-D282028C85C5}" dt="2025-04-18T18:19:55.797" v="344" actId="26606"/>
          <ac:spMkLst>
            <pc:docMk/>
            <pc:sldMk cId="1657909620" sldId="289"/>
            <ac:spMk id="32" creationId="{5A0118C5-4F8D-4CF4-BADD-53FEACC6C42A}"/>
          </ac:spMkLst>
        </pc:spChg>
        <pc:spChg chg="add del">
          <ac:chgData name="Dhwanil Jigneshbhai Panchani" userId="f72bb917-50e3-4d8e-8d58-7905481ad458" providerId="ADAL" clId="{C6621CAC-C144-6D48-AE13-D282028C85C5}" dt="2025-04-18T18:19:55.797" v="344" actId="26606"/>
          <ac:spMkLst>
            <pc:docMk/>
            <pc:sldMk cId="1657909620" sldId="289"/>
            <ac:spMk id="49" creationId="{CAEBFCD5-5356-4326-8D39-8235A46CD7B2}"/>
          </ac:spMkLst>
        </pc:spChg>
        <pc:grpChg chg="add del">
          <ac:chgData name="Dhwanil Jigneshbhai Panchani" userId="f72bb917-50e3-4d8e-8d58-7905481ad458" providerId="ADAL" clId="{C6621CAC-C144-6D48-AE13-D282028C85C5}" dt="2025-04-18T18:19:55.797" v="344" actId="26606"/>
          <ac:grpSpMkLst>
            <pc:docMk/>
            <pc:sldMk cId="1657909620" sldId="289"/>
            <ac:grpSpMk id="18" creationId="{5F2AA49C-5AC0-41C7-BFAF-74B8D8293C8F}"/>
          </ac:grpSpMkLst>
        </pc:grpChg>
        <pc:grpChg chg="add del">
          <ac:chgData name="Dhwanil Jigneshbhai Panchani" userId="f72bb917-50e3-4d8e-8d58-7905481ad458" providerId="ADAL" clId="{C6621CAC-C144-6D48-AE13-D282028C85C5}" dt="2025-04-18T18:19:55.797" v="344" actId="26606"/>
          <ac:grpSpMkLst>
            <pc:docMk/>
            <pc:sldMk cId="1657909620" sldId="289"/>
            <ac:grpSpMk id="33" creationId="{BB32367D-C4F2-49D5-A586-298C7CA821B0}"/>
          </ac:grpSpMkLst>
        </pc:grpChg>
        <pc:grpChg chg="add del">
          <ac:chgData name="Dhwanil Jigneshbhai Panchani" userId="f72bb917-50e3-4d8e-8d58-7905481ad458" providerId="ADAL" clId="{C6621CAC-C144-6D48-AE13-D282028C85C5}" dt="2025-04-18T18:19:55.797" v="344" actId="26606"/>
          <ac:grpSpMkLst>
            <pc:docMk/>
            <pc:sldMk cId="1657909620" sldId="289"/>
            <ac:grpSpMk id="47" creationId="{134CC3FF-7AA4-46F4-8B24-2F9383D86DBD}"/>
          </ac:grpSpMkLst>
        </pc:grpChg>
        <pc:picChg chg="add mod ord">
          <ac:chgData name="Dhwanil Jigneshbhai Panchani" userId="f72bb917-50e3-4d8e-8d58-7905481ad458" providerId="ADAL" clId="{C6621CAC-C144-6D48-AE13-D282028C85C5}" dt="2025-04-18T18:21:50.171" v="354" actId="1076"/>
          <ac:picMkLst>
            <pc:docMk/>
            <pc:sldMk cId="1657909620" sldId="289"/>
            <ac:picMk id="5" creationId="{F0BE6928-5F88-6C27-84A1-E8CC835B70B0}"/>
          </ac:picMkLst>
        </pc:picChg>
        <pc:picChg chg="add mod">
          <ac:chgData name="Dhwanil Jigneshbhai Panchani" userId="f72bb917-50e3-4d8e-8d58-7905481ad458" providerId="ADAL" clId="{C6621CAC-C144-6D48-AE13-D282028C85C5}" dt="2025-04-18T18:22:27.685" v="365" actId="1076"/>
          <ac:picMkLst>
            <pc:docMk/>
            <pc:sldMk cId="1657909620" sldId="289"/>
            <ac:picMk id="7" creationId="{87602940-45DA-5393-492A-650CAB9BD36C}"/>
          </ac:picMkLst>
        </pc:picChg>
      </pc:sldChg>
      <pc:sldChg chg="addSp delSp modSp new mod setBg">
        <pc:chgData name="Dhwanil Jigneshbhai Panchani" userId="f72bb917-50e3-4d8e-8d58-7905481ad458" providerId="ADAL" clId="{C6621CAC-C144-6D48-AE13-D282028C85C5}" dt="2025-04-18T18:52:46.503" v="639" actId="115"/>
        <pc:sldMkLst>
          <pc:docMk/>
          <pc:sldMk cId="3860157364" sldId="289"/>
        </pc:sldMkLst>
        <pc:spChg chg="mod">
          <ac:chgData name="Dhwanil Jigneshbhai Panchani" userId="f72bb917-50e3-4d8e-8d58-7905481ad458" providerId="ADAL" clId="{C6621CAC-C144-6D48-AE13-D282028C85C5}" dt="2025-04-18T18:52:46.503" v="639" actId="115"/>
          <ac:spMkLst>
            <pc:docMk/>
            <pc:sldMk cId="3860157364" sldId="289"/>
            <ac:spMk id="2" creationId="{9AFAB946-5036-BE72-B3AF-3110A0E7990C}"/>
          </ac:spMkLst>
        </pc:spChg>
        <pc:spChg chg="del">
          <ac:chgData name="Dhwanil Jigneshbhai Panchani" userId="f72bb917-50e3-4d8e-8d58-7905481ad458" providerId="ADAL" clId="{C6621CAC-C144-6D48-AE13-D282028C85C5}" dt="2025-04-18T18:30:11.444" v="438" actId="931"/>
          <ac:spMkLst>
            <pc:docMk/>
            <pc:sldMk cId="3860157364" sldId="289"/>
            <ac:spMk id="3" creationId="{E0F1B762-E623-35C0-8DD3-98B4F98CC89D}"/>
          </ac:spMkLst>
        </pc:spChg>
        <pc:spChg chg="add del mod">
          <ac:chgData name="Dhwanil Jigneshbhai Panchani" userId="f72bb917-50e3-4d8e-8d58-7905481ad458" providerId="ADAL" clId="{C6621CAC-C144-6D48-AE13-D282028C85C5}" dt="2025-04-18T18:30:39.016" v="444" actId="478"/>
          <ac:spMkLst>
            <pc:docMk/>
            <pc:sldMk cId="3860157364" sldId="289"/>
            <ac:spMk id="9" creationId="{48E31CB0-D477-317D-AF04-1F0B4D496B3A}"/>
          </ac:spMkLst>
        </pc:spChg>
        <pc:spChg chg="add">
          <ac:chgData name="Dhwanil Jigneshbhai Panchani" userId="f72bb917-50e3-4d8e-8d58-7905481ad458" providerId="ADAL" clId="{C6621CAC-C144-6D48-AE13-D282028C85C5}" dt="2025-04-18T18:30:30.647" v="441" actId="26606"/>
          <ac:spMkLst>
            <pc:docMk/>
            <pc:sldMk cId="3860157364" sldId="289"/>
            <ac:spMk id="12" creationId="{5AA03EDC-7067-4DFF-B672-541D016AAAB8}"/>
          </ac:spMkLst>
        </pc:spChg>
        <pc:spChg chg="add">
          <ac:chgData name="Dhwanil Jigneshbhai Panchani" userId="f72bb917-50e3-4d8e-8d58-7905481ad458" providerId="ADAL" clId="{C6621CAC-C144-6D48-AE13-D282028C85C5}" dt="2025-04-18T18:30:30.647" v="441" actId="26606"/>
          <ac:spMkLst>
            <pc:docMk/>
            <pc:sldMk cId="3860157364" sldId="289"/>
            <ac:spMk id="14" creationId="{0EBF3E39-B0BE-496A-8604-9007470FFA3A}"/>
          </ac:spMkLst>
        </pc:spChg>
        <pc:picChg chg="add mod">
          <ac:chgData name="Dhwanil Jigneshbhai Panchani" userId="f72bb917-50e3-4d8e-8d58-7905481ad458" providerId="ADAL" clId="{C6621CAC-C144-6D48-AE13-D282028C85C5}" dt="2025-04-18T18:51:30.513" v="626" actId="1076"/>
          <ac:picMkLst>
            <pc:docMk/>
            <pc:sldMk cId="3860157364" sldId="289"/>
            <ac:picMk id="5" creationId="{D38646C2-14E6-9084-FE8D-3962EB691A32}"/>
          </ac:picMkLst>
        </pc:picChg>
        <pc:picChg chg="add mod">
          <ac:chgData name="Dhwanil Jigneshbhai Panchani" userId="f72bb917-50e3-4d8e-8d58-7905481ad458" providerId="ADAL" clId="{C6621CAC-C144-6D48-AE13-D282028C85C5}" dt="2025-04-18T18:52:30.955" v="634" actId="1076"/>
          <ac:picMkLst>
            <pc:docMk/>
            <pc:sldMk cId="3860157364" sldId="289"/>
            <ac:picMk id="7" creationId="{01187F97-48AF-3D0B-6AAE-156ADF694ACB}"/>
          </ac:picMkLst>
        </pc:picChg>
      </pc:sldChg>
      <pc:sldChg chg="addSp delSp modSp new mod setBg">
        <pc:chgData name="Dhwanil Jigneshbhai Panchani" userId="f72bb917-50e3-4d8e-8d58-7905481ad458" providerId="ADAL" clId="{C6621CAC-C144-6D48-AE13-D282028C85C5}" dt="2025-04-18T18:39:29.153" v="551" actId="20577"/>
        <pc:sldMkLst>
          <pc:docMk/>
          <pc:sldMk cId="1392208402" sldId="290"/>
        </pc:sldMkLst>
        <pc:spChg chg="mod">
          <ac:chgData name="Dhwanil Jigneshbhai Panchani" userId="f72bb917-50e3-4d8e-8d58-7905481ad458" providerId="ADAL" clId="{C6621CAC-C144-6D48-AE13-D282028C85C5}" dt="2025-04-18T18:39:29.153" v="551" actId="20577"/>
          <ac:spMkLst>
            <pc:docMk/>
            <pc:sldMk cId="1392208402" sldId="290"/>
            <ac:spMk id="2" creationId="{25366D4E-CD23-3F97-093C-35EC9847DECA}"/>
          </ac:spMkLst>
        </pc:spChg>
        <pc:spChg chg="mod">
          <ac:chgData name="Dhwanil Jigneshbhai Panchani" userId="f72bb917-50e3-4d8e-8d58-7905481ad458" providerId="ADAL" clId="{C6621CAC-C144-6D48-AE13-D282028C85C5}" dt="2025-04-18T18:38:59.890" v="545" actId="20577"/>
          <ac:spMkLst>
            <pc:docMk/>
            <pc:sldMk cId="1392208402" sldId="290"/>
            <ac:spMk id="3" creationId="{F730ACC3-9218-390D-C775-15C7AA446BFA}"/>
          </ac:spMkLst>
        </pc:spChg>
        <pc:spChg chg="add del mod">
          <ac:chgData name="Dhwanil Jigneshbhai Panchani" userId="f72bb917-50e3-4d8e-8d58-7905481ad458" providerId="ADAL" clId="{C6621CAC-C144-6D48-AE13-D282028C85C5}" dt="2025-04-18T18:37:59.032" v="508"/>
          <ac:spMkLst>
            <pc:docMk/>
            <pc:sldMk cId="1392208402" sldId="290"/>
            <ac:spMk id="6" creationId="{F4CFAB30-F306-CF51-51F8-C5B71466F3CF}"/>
          </ac:spMkLst>
        </pc:spChg>
        <pc:spChg chg="add">
          <ac:chgData name="Dhwanil Jigneshbhai Panchani" userId="f72bb917-50e3-4d8e-8d58-7905481ad458" providerId="ADAL" clId="{C6621CAC-C144-6D48-AE13-D282028C85C5}" dt="2025-04-18T18:37:02.073" v="480" actId="26606"/>
          <ac:spMkLst>
            <pc:docMk/>
            <pc:sldMk cId="1392208402" sldId="290"/>
            <ac:spMk id="10" creationId="{5AA03EDC-7067-4DFF-B672-541D016AAAB8}"/>
          </ac:spMkLst>
        </pc:spChg>
        <pc:spChg chg="add">
          <ac:chgData name="Dhwanil Jigneshbhai Panchani" userId="f72bb917-50e3-4d8e-8d58-7905481ad458" providerId="ADAL" clId="{C6621CAC-C144-6D48-AE13-D282028C85C5}" dt="2025-04-18T18:37:02.073" v="480" actId="26606"/>
          <ac:spMkLst>
            <pc:docMk/>
            <pc:sldMk cId="1392208402" sldId="290"/>
            <ac:spMk id="12" creationId="{0EBF3E39-B0BE-496A-8604-9007470FFA3A}"/>
          </ac:spMkLst>
        </pc:spChg>
        <pc:picChg chg="add mod">
          <ac:chgData name="Dhwanil Jigneshbhai Panchani" userId="f72bb917-50e3-4d8e-8d58-7905481ad458" providerId="ADAL" clId="{C6621CAC-C144-6D48-AE13-D282028C85C5}" dt="2025-04-18T18:37:14.182" v="482" actId="14100"/>
          <ac:picMkLst>
            <pc:docMk/>
            <pc:sldMk cId="1392208402" sldId="290"/>
            <ac:picMk id="5" creationId="{B1B07169-C4EE-B9CD-823C-F6195B22F35E}"/>
          </ac:picMkLst>
        </pc:picChg>
      </pc:sldChg>
      <pc:sldChg chg="addSp delSp modSp new mod setBg">
        <pc:chgData name="Dhwanil Jigneshbhai Panchani" userId="f72bb917-50e3-4d8e-8d58-7905481ad458" providerId="ADAL" clId="{C6621CAC-C144-6D48-AE13-D282028C85C5}" dt="2025-04-18T18:42:06.267" v="594" actId="1076"/>
        <pc:sldMkLst>
          <pc:docMk/>
          <pc:sldMk cId="1368079016" sldId="291"/>
        </pc:sldMkLst>
        <pc:spChg chg="mod">
          <ac:chgData name="Dhwanil Jigneshbhai Panchani" userId="f72bb917-50e3-4d8e-8d58-7905481ad458" providerId="ADAL" clId="{C6621CAC-C144-6D48-AE13-D282028C85C5}" dt="2025-04-18T18:42:03.147" v="593" actId="1076"/>
          <ac:spMkLst>
            <pc:docMk/>
            <pc:sldMk cId="1368079016" sldId="291"/>
            <ac:spMk id="2" creationId="{DBB3ECD4-E6DE-A1EB-3CAC-35E7016B50B8}"/>
          </ac:spMkLst>
        </pc:spChg>
        <pc:spChg chg="mod">
          <ac:chgData name="Dhwanil Jigneshbhai Panchani" userId="f72bb917-50e3-4d8e-8d58-7905481ad458" providerId="ADAL" clId="{C6621CAC-C144-6D48-AE13-D282028C85C5}" dt="2025-04-18T18:42:06.267" v="594" actId="1076"/>
          <ac:spMkLst>
            <pc:docMk/>
            <pc:sldMk cId="1368079016" sldId="291"/>
            <ac:spMk id="3" creationId="{222AAA4A-F6E8-A028-C3CF-E9739615ADB3}"/>
          </ac:spMkLst>
        </pc:spChg>
        <pc:spChg chg="add del">
          <ac:chgData name="Dhwanil Jigneshbhai Panchani" userId="f72bb917-50e3-4d8e-8d58-7905481ad458" providerId="ADAL" clId="{C6621CAC-C144-6D48-AE13-D282028C85C5}" dt="2025-04-18T18:41:43.872" v="591" actId="26606"/>
          <ac:spMkLst>
            <pc:docMk/>
            <pc:sldMk cId="1368079016" sldId="291"/>
            <ac:spMk id="9" creationId="{0D7B6173-1D58-48E2-83CF-37350F315F75}"/>
          </ac:spMkLst>
        </pc:spChg>
        <pc:spChg chg="add del">
          <ac:chgData name="Dhwanil Jigneshbhai Panchani" userId="f72bb917-50e3-4d8e-8d58-7905481ad458" providerId="ADAL" clId="{C6621CAC-C144-6D48-AE13-D282028C85C5}" dt="2025-04-18T18:41:43.872" v="591" actId="26606"/>
          <ac:spMkLst>
            <pc:docMk/>
            <pc:sldMk cId="1368079016" sldId="291"/>
            <ac:spMk id="10" creationId="{7803386D-8EC0-490A-9296-FAFCF1ADA274}"/>
          </ac:spMkLst>
        </pc:spChg>
        <pc:spChg chg="add del">
          <ac:chgData name="Dhwanil Jigneshbhai Panchani" userId="f72bb917-50e3-4d8e-8d58-7905481ad458" providerId="ADAL" clId="{C6621CAC-C144-6D48-AE13-D282028C85C5}" dt="2025-04-18T18:41:12.671" v="589" actId="26606"/>
          <ac:spMkLst>
            <pc:docMk/>
            <pc:sldMk cId="1368079016" sldId="291"/>
            <ac:spMk id="12" creationId="{6ECA6DCB-B7E1-40A9-9524-540C6DA40B1B}"/>
          </ac:spMkLst>
        </pc:spChg>
        <pc:spChg chg="add del">
          <ac:chgData name="Dhwanil Jigneshbhai Panchani" userId="f72bb917-50e3-4d8e-8d58-7905481ad458" providerId="ADAL" clId="{C6621CAC-C144-6D48-AE13-D282028C85C5}" dt="2025-04-18T18:41:43.872" v="591" actId="26606"/>
          <ac:spMkLst>
            <pc:docMk/>
            <pc:sldMk cId="1368079016" sldId="291"/>
            <ac:spMk id="13" creationId="{D87C4F29-0DC4-4901-A2FD-7C88889E6035}"/>
          </ac:spMkLst>
        </pc:spChg>
        <pc:spChg chg="add">
          <ac:chgData name="Dhwanil Jigneshbhai Panchani" userId="f72bb917-50e3-4d8e-8d58-7905481ad458" providerId="ADAL" clId="{C6621CAC-C144-6D48-AE13-D282028C85C5}" dt="2025-04-18T18:41:53.148" v="592" actId="26606"/>
          <ac:spMkLst>
            <pc:docMk/>
            <pc:sldMk cId="1368079016" sldId="291"/>
            <ac:spMk id="15" creationId="{0D7B6173-1D58-48E2-83CF-37350F315F75}"/>
          </ac:spMkLst>
        </pc:spChg>
        <pc:spChg chg="add del">
          <ac:chgData name="Dhwanil Jigneshbhai Panchani" userId="f72bb917-50e3-4d8e-8d58-7905481ad458" providerId="ADAL" clId="{C6621CAC-C144-6D48-AE13-D282028C85C5}" dt="2025-04-18T18:41:43.872" v="591" actId="26606"/>
          <ac:spMkLst>
            <pc:docMk/>
            <pc:sldMk cId="1368079016" sldId="291"/>
            <ac:spMk id="17" creationId="{E6A781BA-2341-444F-811D-870633C4FB0B}"/>
          </ac:spMkLst>
        </pc:spChg>
        <pc:spChg chg="add del">
          <ac:chgData name="Dhwanil Jigneshbhai Panchani" userId="f72bb917-50e3-4d8e-8d58-7905481ad458" providerId="ADAL" clId="{C6621CAC-C144-6D48-AE13-D282028C85C5}" dt="2025-04-18T18:41:12.671" v="589" actId="26606"/>
          <ac:spMkLst>
            <pc:docMk/>
            <pc:sldMk cId="1368079016" sldId="291"/>
            <ac:spMk id="18" creationId="{3873B707-463F-40B0-8227-E8CC6C67EB25}"/>
          </ac:spMkLst>
        </pc:spChg>
        <pc:spChg chg="add">
          <ac:chgData name="Dhwanil Jigneshbhai Panchani" userId="f72bb917-50e3-4d8e-8d58-7905481ad458" providerId="ADAL" clId="{C6621CAC-C144-6D48-AE13-D282028C85C5}" dt="2025-04-18T18:41:53.148" v="592" actId="26606"/>
          <ac:spMkLst>
            <pc:docMk/>
            <pc:sldMk cId="1368079016" sldId="291"/>
            <ac:spMk id="19" creationId="{7803386D-8EC0-490A-9296-FAFCF1ADA274}"/>
          </ac:spMkLst>
        </pc:spChg>
        <pc:spChg chg="add del">
          <ac:chgData name="Dhwanil Jigneshbhai Panchani" userId="f72bb917-50e3-4d8e-8d58-7905481ad458" providerId="ADAL" clId="{C6621CAC-C144-6D48-AE13-D282028C85C5}" dt="2025-04-18T18:41:12.671" v="589" actId="26606"/>
          <ac:spMkLst>
            <pc:docMk/>
            <pc:sldMk cId="1368079016" sldId="291"/>
            <ac:spMk id="20" creationId="{C13237C8-E62C-4F0D-A318-BD6FB6C2D138}"/>
          </ac:spMkLst>
        </pc:spChg>
        <pc:spChg chg="add">
          <ac:chgData name="Dhwanil Jigneshbhai Panchani" userId="f72bb917-50e3-4d8e-8d58-7905481ad458" providerId="ADAL" clId="{C6621CAC-C144-6D48-AE13-D282028C85C5}" dt="2025-04-18T18:41:53.148" v="592" actId="26606"/>
          <ac:spMkLst>
            <pc:docMk/>
            <pc:sldMk cId="1368079016" sldId="291"/>
            <ac:spMk id="21" creationId="{D87C4F29-0DC4-4901-A2FD-7C88889E6035}"/>
          </ac:spMkLst>
        </pc:spChg>
        <pc:spChg chg="add del">
          <ac:chgData name="Dhwanil Jigneshbhai Panchani" userId="f72bb917-50e3-4d8e-8d58-7905481ad458" providerId="ADAL" clId="{C6621CAC-C144-6D48-AE13-D282028C85C5}" dt="2025-04-18T18:41:12.671" v="589" actId="26606"/>
          <ac:spMkLst>
            <pc:docMk/>
            <pc:sldMk cId="1368079016" sldId="291"/>
            <ac:spMk id="22" creationId="{19C9EAEA-39D0-4B0E-A0EB-51E7B26740B1}"/>
          </ac:spMkLst>
        </pc:spChg>
        <pc:spChg chg="add">
          <ac:chgData name="Dhwanil Jigneshbhai Panchani" userId="f72bb917-50e3-4d8e-8d58-7905481ad458" providerId="ADAL" clId="{C6621CAC-C144-6D48-AE13-D282028C85C5}" dt="2025-04-18T18:41:53.148" v="592" actId="26606"/>
          <ac:spMkLst>
            <pc:docMk/>
            <pc:sldMk cId="1368079016" sldId="291"/>
            <ac:spMk id="23" creationId="{E6A781BA-2341-444F-811D-870633C4FB0B}"/>
          </ac:spMkLst>
        </pc:spChg>
        <pc:spChg chg="add del">
          <ac:chgData name="Dhwanil Jigneshbhai Panchani" userId="f72bb917-50e3-4d8e-8d58-7905481ad458" providerId="ADAL" clId="{C6621CAC-C144-6D48-AE13-D282028C85C5}" dt="2025-04-18T18:41:12.671" v="589" actId="26606"/>
          <ac:spMkLst>
            <pc:docMk/>
            <pc:sldMk cId="1368079016" sldId="291"/>
            <ac:spMk id="24" creationId="{8CB5D2D7-DF65-4E86-BFBA-FFB9B5ACEB64}"/>
          </ac:spMkLst>
        </pc:spChg>
        <pc:grpChg chg="add del">
          <ac:chgData name="Dhwanil Jigneshbhai Panchani" userId="f72bb917-50e3-4d8e-8d58-7905481ad458" providerId="ADAL" clId="{C6621CAC-C144-6D48-AE13-D282028C85C5}" dt="2025-04-18T18:41:12.671" v="589" actId="26606"/>
          <ac:grpSpMkLst>
            <pc:docMk/>
            <pc:sldMk cId="1368079016" sldId="291"/>
            <ac:grpSpMk id="14" creationId="{1DE889C7-FAD6-4397-98E2-05D503484459}"/>
          </ac:grpSpMkLst>
        </pc:grpChg>
        <pc:picChg chg="add mod ord">
          <ac:chgData name="Dhwanil Jigneshbhai Panchani" userId="f72bb917-50e3-4d8e-8d58-7905481ad458" providerId="ADAL" clId="{C6621CAC-C144-6D48-AE13-D282028C85C5}" dt="2025-04-18T18:41:53.148" v="592" actId="26606"/>
          <ac:picMkLst>
            <pc:docMk/>
            <pc:sldMk cId="1368079016" sldId="291"/>
            <ac:picMk id="5" creationId="{157EB5B0-0B37-478F-5C4E-E8982119BAB5}"/>
          </ac:picMkLst>
        </pc:picChg>
        <pc:picChg chg="add mod">
          <ac:chgData name="Dhwanil Jigneshbhai Panchani" userId="f72bb917-50e3-4d8e-8d58-7905481ad458" providerId="ADAL" clId="{C6621CAC-C144-6D48-AE13-D282028C85C5}" dt="2025-04-18T18:41:53.148" v="592" actId="26606"/>
          <ac:picMkLst>
            <pc:docMk/>
            <pc:sldMk cId="1368079016" sldId="291"/>
            <ac:picMk id="7" creationId="{EE1868A3-D6CC-42CF-6C05-0456E234B0DD}"/>
          </ac:picMkLst>
        </pc:picChg>
        <pc:picChg chg="add del">
          <ac:chgData name="Dhwanil Jigneshbhai Panchani" userId="f72bb917-50e3-4d8e-8d58-7905481ad458" providerId="ADAL" clId="{C6621CAC-C144-6D48-AE13-D282028C85C5}" dt="2025-04-18T18:41:43.872" v="591" actId="26606"/>
          <ac:picMkLst>
            <pc:docMk/>
            <pc:sldMk cId="1368079016" sldId="291"/>
            <ac:picMk id="11" creationId="{C4720EDA-E218-43A9-8817-08F09F4DB6CA}"/>
          </ac:picMkLst>
        </pc:picChg>
        <pc:picChg chg="add">
          <ac:chgData name="Dhwanil Jigneshbhai Panchani" userId="f72bb917-50e3-4d8e-8d58-7905481ad458" providerId="ADAL" clId="{C6621CAC-C144-6D48-AE13-D282028C85C5}" dt="2025-04-18T18:41:53.148" v="592" actId="26606"/>
          <ac:picMkLst>
            <pc:docMk/>
            <pc:sldMk cId="1368079016" sldId="291"/>
            <ac:picMk id="16" creationId="{C4720EDA-E218-43A9-8817-08F09F4DB6CA}"/>
          </ac:picMkLst>
        </pc:picChg>
      </pc:sldChg>
      <pc:sldChg chg="addSp delSp modSp new mod ord setBg">
        <pc:chgData name="Dhwanil Jigneshbhai Panchani" userId="f72bb917-50e3-4d8e-8d58-7905481ad458" providerId="ADAL" clId="{C6621CAC-C144-6D48-AE13-D282028C85C5}" dt="2025-04-18T19:06:55.504" v="764" actId="20578"/>
        <pc:sldMkLst>
          <pc:docMk/>
          <pc:sldMk cId="87816366" sldId="292"/>
        </pc:sldMkLst>
        <pc:spChg chg="mod">
          <ac:chgData name="Dhwanil Jigneshbhai Panchani" userId="f72bb917-50e3-4d8e-8d58-7905481ad458" providerId="ADAL" clId="{C6621CAC-C144-6D48-AE13-D282028C85C5}" dt="2025-04-18T19:06:19.594" v="763" actId="26606"/>
          <ac:spMkLst>
            <pc:docMk/>
            <pc:sldMk cId="87816366" sldId="292"/>
            <ac:spMk id="2" creationId="{5641EDDC-65F5-30B5-AD3E-A2223C35224C}"/>
          </ac:spMkLst>
        </pc:spChg>
        <pc:spChg chg="del mod">
          <ac:chgData name="Dhwanil Jigneshbhai Panchani" userId="f72bb917-50e3-4d8e-8d58-7905481ad458" providerId="ADAL" clId="{C6621CAC-C144-6D48-AE13-D282028C85C5}" dt="2025-04-18T19:06:04.120" v="756" actId="931"/>
          <ac:spMkLst>
            <pc:docMk/>
            <pc:sldMk cId="87816366" sldId="292"/>
            <ac:spMk id="3" creationId="{D4764E5B-D764-5A43-7A72-A1E226FE107B}"/>
          </ac:spMkLst>
        </pc:spChg>
        <pc:spChg chg="add">
          <ac:chgData name="Dhwanil Jigneshbhai Panchani" userId="f72bb917-50e3-4d8e-8d58-7905481ad458" providerId="ADAL" clId="{C6621CAC-C144-6D48-AE13-D282028C85C5}" dt="2025-04-18T19:06:19.594" v="763" actId="26606"/>
          <ac:spMkLst>
            <pc:docMk/>
            <pc:sldMk cId="87816366" sldId="292"/>
            <ac:spMk id="10" creationId="{D4771268-CB57-404A-9271-370EB28F6090}"/>
          </ac:spMkLst>
        </pc:spChg>
        <pc:picChg chg="add mod">
          <ac:chgData name="Dhwanil Jigneshbhai Panchani" userId="f72bb917-50e3-4d8e-8d58-7905481ad458" providerId="ADAL" clId="{C6621CAC-C144-6D48-AE13-D282028C85C5}" dt="2025-04-18T19:06:19.594" v="763" actId="26606"/>
          <ac:picMkLst>
            <pc:docMk/>
            <pc:sldMk cId="87816366" sldId="292"/>
            <ac:picMk id="5" creationId="{64201B66-E1BE-B392-A43E-AFEF9004B7E6}"/>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410B3-E719-43FA-B922-5415A3A2AF0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1547F95-96E5-49A5-BAB1-27669A27877D}">
      <dgm:prSet/>
      <dgm:spPr/>
      <dgm:t>
        <a:bodyPr/>
        <a:lstStyle/>
        <a:p>
          <a:r>
            <a:rPr lang="en-US" b="1"/>
            <a:t>Skin Disease Diagnosis:</a:t>
          </a:r>
          <a:r>
            <a:rPr lang="en-US"/>
            <a:t> Early and accurate detection is critical (e.g. early melanoma detection yields &gt;90% 5-year survival). Deep learning can assist doctors by classifying skin lesions from images.</a:t>
          </a:r>
        </a:p>
      </dgm:t>
    </dgm:pt>
    <dgm:pt modelId="{0DD9BEF1-E3C3-408A-B95B-FFC69E52A8DA}" type="parTrans" cxnId="{9AEC0E98-B93A-4D2A-8F8D-B50D81059731}">
      <dgm:prSet/>
      <dgm:spPr/>
      <dgm:t>
        <a:bodyPr/>
        <a:lstStyle/>
        <a:p>
          <a:endParaRPr lang="en-US"/>
        </a:p>
      </dgm:t>
    </dgm:pt>
    <dgm:pt modelId="{22E8B7B3-DFBB-4473-AA63-4BB8DDC06458}" type="sibTrans" cxnId="{9AEC0E98-B93A-4D2A-8F8D-B50D81059731}">
      <dgm:prSet/>
      <dgm:spPr/>
      <dgm:t>
        <a:bodyPr/>
        <a:lstStyle/>
        <a:p>
          <a:endParaRPr lang="en-US"/>
        </a:p>
      </dgm:t>
    </dgm:pt>
    <dgm:pt modelId="{289EA320-E514-41A0-AF5E-6621BCEBB46B}">
      <dgm:prSet/>
      <dgm:spPr/>
      <dgm:t>
        <a:bodyPr/>
        <a:lstStyle/>
        <a:p>
          <a:r>
            <a:rPr lang="en-US" b="1"/>
            <a:t>Large Data &amp; Compute Needs:</a:t>
          </a:r>
          <a:r>
            <a:rPr lang="en-US"/>
            <a:t> We have 245,000 dermoscopy images across 35 conditions – training powerful models on this data is extremely slow on a single GPU (~1 hour per epoch). We need faster training to iterate and improve models.</a:t>
          </a:r>
        </a:p>
      </dgm:t>
    </dgm:pt>
    <dgm:pt modelId="{81CB5EE2-11A5-478F-8B8E-941310483A1F}" type="parTrans" cxnId="{73F4110E-2905-47E1-80FD-47A2D0D4305E}">
      <dgm:prSet/>
      <dgm:spPr/>
      <dgm:t>
        <a:bodyPr/>
        <a:lstStyle/>
        <a:p>
          <a:endParaRPr lang="en-US"/>
        </a:p>
      </dgm:t>
    </dgm:pt>
    <dgm:pt modelId="{0452C052-9DE9-458C-997C-5802672B0DB3}" type="sibTrans" cxnId="{73F4110E-2905-47E1-80FD-47A2D0D4305E}">
      <dgm:prSet/>
      <dgm:spPr/>
      <dgm:t>
        <a:bodyPr/>
        <a:lstStyle/>
        <a:p>
          <a:endParaRPr lang="en-US"/>
        </a:p>
      </dgm:t>
    </dgm:pt>
    <dgm:pt modelId="{17DB2951-6C1B-B443-8D51-D40AA2121EB3}" type="pres">
      <dgm:prSet presAssocID="{01B410B3-E719-43FA-B922-5415A3A2AF05}" presName="hierChild1" presStyleCnt="0">
        <dgm:presLayoutVars>
          <dgm:chPref val="1"/>
          <dgm:dir/>
          <dgm:animOne val="branch"/>
          <dgm:animLvl val="lvl"/>
          <dgm:resizeHandles/>
        </dgm:presLayoutVars>
      </dgm:prSet>
      <dgm:spPr/>
    </dgm:pt>
    <dgm:pt modelId="{083721D0-092B-BD43-8B10-5F3449843ED2}" type="pres">
      <dgm:prSet presAssocID="{81547F95-96E5-49A5-BAB1-27669A27877D}" presName="hierRoot1" presStyleCnt="0"/>
      <dgm:spPr/>
    </dgm:pt>
    <dgm:pt modelId="{94768F3A-1186-4847-B70B-D996235C7FF6}" type="pres">
      <dgm:prSet presAssocID="{81547F95-96E5-49A5-BAB1-27669A27877D}" presName="composite" presStyleCnt="0"/>
      <dgm:spPr/>
    </dgm:pt>
    <dgm:pt modelId="{52E28D17-E455-C944-83FB-47ADA7DB938E}" type="pres">
      <dgm:prSet presAssocID="{81547F95-96E5-49A5-BAB1-27669A27877D}" presName="background" presStyleLbl="node0" presStyleIdx="0" presStyleCnt="2"/>
      <dgm:spPr/>
    </dgm:pt>
    <dgm:pt modelId="{C5F9CEC0-8E0F-9F4B-9B90-DFC4AA88F197}" type="pres">
      <dgm:prSet presAssocID="{81547F95-96E5-49A5-BAB1-27669A27877D}" presName="text" presStyleLbl="fgAcc0" presStyleIdx="0" presStyleCnt="2">
        <dgm:presLayoutVars>
          <dgm:chPref val="3"/>
        </dgm:presLayoutVars>
      </dgm:prSet>
      <dgm:spPr/>
    </dgm:pt>
    <dgm:pt modelId="{9E13629A-4173-9743-B01A-CBEFC5537564}" type="pres">
      <dgm:prSet presAssocID="{81547F95-96E5-49A5-BAB1-27669A27877D}" presName="hierChild2" presStyleCnt="0"/>
      <dgm:spPr/>
    </dgm:pt>
    <dgm:pt modelId="{F370B925-D906-094D-9C15-26A2BC55B6CB}" type="pres">
      <dgm:prSet presAssocID="{289EA320-E514-41A0-AF5E-6621BCEBB46B}" presName="hierRoot1" presStyleCnt="0"/>
      <dgm:spPr/>
    </dgm:pt>
    <dgm:pt modelId="{B47BAA74-C9C0-FB41-8671-42E7C1C2F6C9}" type="pres">
      <dgm:prSet presAssocID="{289EA320-E514-41A0-AF5E-6621BCEBB46B}" presName="composite" presStyleCnt="0"/>
      <dgm:spPr/>
    </dgm:pt>
    <dgm:pt modelId="{66136301-CA6E-3044-BC27-10CC59954986}" type="pres">
      <dgm:prSet presAssocID="{289EA320-E514-41A0-AF5E-6621BCEBB46B}" presName="background" presStyleLbl="node0" presStyleIdx="1" presStyleCnt="2"/>
      <dgm:spPr/>
    </dgm:pt>
    <dgm:pt modelId="{EA536C5B-CBE5-1644-BE65-EADED5EE1455}" type="pres">
      <dgm:prSet presAssocID="{289EA320-E514-41A0-AF5E-6621BCEBB46B}" presName="text" presStyleLbl="fgAcc0" presStyleIdx="1" presStyleCnt="2">
        <dgm:presLayoutVars>
          <dgm:chPref val="3"/>
        </dgm:presLayoutVars>
      </dgm:prSet>
      <dgm:spPr/>
    </dgm:pt>
    <dgm:pt modelId="{F5425806-CE97-F948-923A-09D9A78F2941}" type="pres">
      <dgm:prSet presAssocID="{289EA320-E514-41A0-AF5E-6621BCEBB46B}" presName="hierChild2" presStyleCnt="0"/>
      <dgm:spPr/>
    </dgm:pt>
  </dgm:ptLst>
  <dgm:cxnLst>
    <dgm:cxn modelId="{73F4110E-2905-47E1-80FD-47A2D0D4305E}" srcId="{01B410B3-E719-43FA-B922-5415A3A2AF05}" destId="{289EA320-E514-41A0-AF5E-6621BCEBB46B}" srcOrd="1" destOrd="0" parTransId="{81CB5EE2-11A5-478F-8B8E-941310483A1F}" sibTransId="{0452C052-9DE9-458C-997C-5802672B0DB3}"/>
    <dgm:cxn modelId="{A8445B35-6225-F647-A118-CBD2F213AA09}" type="presOf" srcId="{01B410B3-E719-43FA-B922-5415A3A2AF05}" destId="{17DB2951-6C1B-B443-8D51-D40AA2121EB3}" srcOrd="0" destOrd="0" presId="urn:microsoft.com/office/officeart/2005/8/layout/hierarchy1"/>
    <dgm:cxn modelId="{02CCD27F-2EC7-8D45-A3DB-EAD4872C9078}" type="presOf" srcId="{289EA320-E514-41A0-AF5E-6621BCEBB46B}" destId="{EA536C5B-CBE5-1644-BE65-EADED5EE1455}" srcOrd="0" destOrd="0" presId="urn:microsoft.com/office/officeart/2005/8/layout/hierarchy1"/>
    <dgm:cxn modelId="{9AEC0E98-B93A-4D2A-8F8D-B50D81059731}" srcId="{01B410B3-E719-43FA-B922-5415A3A2AF05}" destId="{81547F95-96E5-49A5-BAB1-27669A27877D}" srcOrd="0" destOrd="0" parTransId="{0DD9BEF1-E3C3-408A-B95B-FFC69E52A8DA}" sibTransId="{22E8B7B3-DFBB-4473-AA63-4BB8DDC06458}"/>
    <dgm:cxn modelId="{EC3018C1-FF6F-6840-8EED-C505E74B0ABB}" type="presOf" srcId="{81547F95-96E5-49A5-BAB1-27669A27877D}" destId="{C5F9CEC0-8E0F-9F4B-9B90-DFC4AA88F197}" srcOrd="0" destOrd="0" presId="urn:microsoft.com/office/officeart/2005/8/layout/hierarchy1"/>
    <dgm:cxn modelId="{6B5C18F0-1131-BD4B-870D-348D5B30BD64}" type="presParOf" srcId="{17DB2951-6C1B-B443-8D51-D40AA2121EB3}" destId="{083721D0-092B-BD43-8B10-5F3449843ED2}" srcOrd="0" destOrd="0" presId="urn:microsoft.com/office/officeart/2005/8/layout/hierarchy1"/>
    <dgm:cxn modelId="{896C89EA-01AA-604C-992C-E43EE9E28DC8}" type="presParOf" srcId="{083721D0-092B-BD43-8B10-5F3449843ED2}" destId="{94768F3A-1186-4847-B70B-D996235C7FF6}" srcOrd="0" destOrd="0" presId="urn:microsoft.com/office/officeart/2005/8/layout/hierarchy1"/>
    <dgm:cxn modelId="{42468FD3-C77E-C34D-8FCC-5AE8E24CB607}" type="presParOf" srcId="{94768F3A-1186-4847-B70B-D996235C7FF6}" destId="{52E28D17-E455-C944-83FB-47ADA7DB938E}" srcOrd="0" destOrd="0" presId="urn:microsoft.com/office/officeart/2005/8/layout/hierarchy1"/>
    <dgm:cxn modelId="{D84FBD70-126D-0C43-8D45-CE7D028598F4}" type="presParOf" srcId="{94768F3A-1186-4847-B70B-D996235C7FF6}" destId="{C5F9CEC0-8E0F-9F4B-9B90-DFC4AA88F197}" srcOrd="1" destOrd="0" presId="urn:microsoft.com/office/officeart/2005/8/layout/hierarchy1"/>
    <dgm:cxn modelId="{AC4DB525-CAE3-514A-AF9B-FF71CCDE92E6}" type="presParOf" srcId="{083721D0-092B-BD43-8B10-5F3449843ED2}" destId="{9E13629A-4173-9743-B01A-CBEFC5537564}" srcOrd="1" destOrd="0" presId="urn:microsoft.com/office/officeart/2005/8/layout/hierarchy1"/>
    <dgm:cxn modelId="{04A5B754-EA5D-1643-B6D3-8D500F7AF3DF}" type="presParOf" srcId="{17DB2951-6C1B-B443-8D51-D40AA2121EB3}" destId="{F370B925-D906-094D-9C15-26A2BC55B6CB}" srcOrd="1" destOrd="0" presId="urn:microsoft.com/office/officeart/2005/8/layout/hierarchy1"/>
    <dgm:cxn modelId="{BDA0173D-17B5-3B43-8C6C-3EB31161A891}" type="presParOf" srcId="{F370B925-D906-094D-9C15-26A2BC55B6CB}" destId="{B47BAA74-C9C0-FB41-8671-42E7C1C2F6C9}" srcOrd="0" destOrd="0" presId="urn:microsoft.com/office/officeart/2005/8/layout/hierarchy1"/>
    <dgm:cxn modelId="{E846AF37-41BB-2C46-BB05-2E4EC0A5B230}" type="presParOf" srcId="{B47BAA74-C9C0-FB41-8671-42E7C1C2F6C9}" destId="{66136301-CA6E-3044-BC27-10CC59954986}" srcOrd="0" destOrd="0" presId="urn:microsoft.com/office/officeart/2005/8/layout/hierarchy1"/>
    <dgm:cxn modelId="{F2F0D885-ED8B-EC4E-8946-0B50C6C08EAA}" type="presParOf" srcId="{B47BAA74-C9C0-FB41-8671-42E7C1C2F6C9}" destId="{EA536C5B-CBE5-1644-BE65-EADED5EE1455}" srcOrd="1" destOrd="0" presId="urn:microsoft.com/office/officeart/2005/8/layout/hierarchy1"/>
    <dgm:cxn modelId="{3DEF5810-D96A-6044-8226-B87ADFCA53BC}" type="presParOf" srcId="{F370B925-D906-094D-9C15-26A2BC55B6CB}" destId="{F5425806-CE97-F948-923A-09D9A78F294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8790E-7E3D-40B6-BF07-3EB99F92AF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2F4E10-1AC3-48E4-AFC2-73CC71BE2C7A}">
      <dgm:prSet/>
      <dgm:spPr/>
      <dgm:t>
        <a:bodyPr/>
        <a:lstStyle/>
        <a:p>
          <a:r>
            <a:rPr lang="en-US" b="1"/>
            <a:t>Kaggle Skin Lesion Dataset:</a:t>
          </a:r>
          <a:r>
            <a:rPr lang="en-US"/>
            <a:t> ~245,000 images, 35 skin disease classes (e.g. melanoma, eczema, psoriasis). High variability in lesion appearance .</a:t>
          </a:r>
        </a:p>
      </dgm:t>
    </dgm:pt>
    <dgm:pt modelId="{19FB8D95-D13D-42C7-B793-BBBB6DA4B1EE}" type="parTrans" cxnId="{74EC096F-3CD0-422B-B8DE-9F2A1BB63AFC}">
      <dgm:prSet/>
      <dgm:spPr/>
      <dgm:t>
        <a:bodyPr/>
        <a:lstStyle/>
        <a:p>
          <a:endParaRPr lang="en-US"/>
        </a:p>
      </dgm:t>
    </dgm:pt>
    <dgm:pt modelId="{4C5DE258-B2B8-48F1-9D71-E47CCF4EFDE6}" type="sibTrans" cxnId="{74EC096F-3CD0-422B-B8DE-9F2A1BB63AFC}">
      <dgm:prSet/>
      <dgm:spPr/>
      <dgm:t>
        <a:bodyPr/>
        <a:lstStyle/>
        <a:p>
          <a:endParaRPr lang="en-US"/>
        </a:p>
      </dgm:t>
    </dgm:pt>
    <dgm:pt modelId="{F841393F-9643-426E-95DB-3C28271B7F4F}">
      <dgm:prSet/>
      <dgm:spPr/>
      <dgm:t>
        <a:bodyPr/>
        <a:lstStyle/>
        <a:p>
          <a:r>
            <a:rPr lang="en-US" b="1" dirty="0"/>
            <a:t>Data Split:</a:t>
          </a:r>
          <a:r>
            <a:rPr lang="en-US" dirty="0"/>
            <a:t> 70% train, 30% test (stratified). Images resized to 224×224 with augmentation (random crops, flips) for generalization.</a:t>
          </a:r>
        </a:p>
      </dgm:t>
    </dgm:pt>
    <dgm:pt modelId="{D2A288D2-FFFE-4E99-AE53-3D3319DCF6BC}" type="parTrans" cxnId="{EACE1843-A302-4ABF-A159-098BF90EC817}">
      <dgm:prSet/>
      <dgm:spPr/>
      <dgm:t>
        <a:bodyPr/>
        <a:lstStyle/>
        <a:p>
          <a:endParaRPr lang="en-US"/>
        </a:p>
      </dgm:t>
    </dgm:pt>
    <dgm:pt modelId="{F8D35326-5E39-436F-B4DB-7769A2565E7F}" type="sibTrans" cxnId="{EACE1843-A302-4ABF-A159-098BF90EC817}">
      <dgm:prSet/>
      <dgm:spPr/>
      <dgm:t>
        <a:bodyPr/>
        <a:lstStyle/>
        <a:p>
          <a:endParaRPr lang="en-US"/>
        </a:p>
      </dgm:t>
    </dgm:pt>
    <dgm:pt modelId="{E6ECEBC1-E2E2-4850-BC1E-300BA0E0FBFB}">
      <dgm:prSet/>
      <dgm:spPr/>
      <dgm:t>
        <a:bodyPr/>
        <a:lstStyle/>
        <a:p>
          <a:r>
            <a:rPr lang="en-US" b="1"/>
            <a:t>Challenges:</a:t>
          </a:r>
          <a:r>
            <a:rPr lang="en-US"/>
            <a:t> Visual similarity between different diseases, class imbalance, and the sheer size of data (11+ GB) making training computationally intensive.</a:t>
          </a:r>
        </a:p>
      </dgm:t>
    </dgm:pt>
    <dgm:pt modelId="{ED14C9F2-63D1-460E-9542-F3C3E0936C40}" type="parTrans" cxnId="{876FEF90-AAD5-4CDA-8D99-011CF78DF967}">
      <dgm:prSet/>
      <dgm:spPr/>
      <dgm:t>
        <a:bodyPr/>
        <a:lstStyle/>
        <a:p>
          <a:endParaRPr lang="en-US"/>
        </a:p>
      </dgm:t>
    </dgm:pt>
    <dgm:pt modelId="{154BDE29-8B24-41F5-BF27-DC7D0CDD78DE}" type="sibTrans" cxnId="{876FEF90-AAD5-4CDA-8D99-011CF78DF967}">
      <dgm:prSet/>
      <dgm:spPr/>
      <dgm:t>
        <a:bodyPr/>
        <a:lstStyle/>
        <a:p>
          <a:endParaRPr lang="en-US"/>
        </a:p>
      </dgm:t>
    </dgm:pt>
    <dgm:pt modelId="{6876F964-09E3-461A-BF87-4E4D84F3A610}" type="pres">
      <dgm:prSet presAssocID="{5FB8790E-7E3D-40B6-BF07-3EB99F92AFCA}" presName="root" presStyleCnt="0">
        <dgm:presLayoutVars>
          <dgm:dir/>
          <dgm:resizeHandles val="exact"/>
        </dgm:presLayoutVars>
      </dgm:prSet>
      <dgm:spPr/>
    </dgm:pt>
    <dgm:pt modelId="{30407013-BB97-4638-BEF6-5B5EF696FD80}" type="pres">
      <dgm:prSet presAssocID="{E22F4E10-1AC3-48E4-AFC2-73CC71BE2C7A}" presName="compNode" presStyleCnt="0"/>
      <dgm:spPr/>
    </dgm:pt>
    <dgm:pt modelId="{B8C24B56-1D0E-456B-8419-F57AF0F2E51B}" type="pres">
      <dgm:prSet presAssocID="{E22F4E10-1AC3-48E4-AFC2-73CC71BE2C7A}" presName="bgRect" presStyleLbl="bgShp" presStyleIdx="0" presStyleCnt="3"/>
      <dgm:spPr/>
    </dgm:pt>
    <dgm:pt modelId="{00FC853B-8A9E-4602-B4E1-F9019637A4A0}" type="pres">
      <dgm:prSet presAssocID="{E22F4E10-1AC3-48E4-AFC2-73CC71BE2C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D54BE9D9-800D-4295-8131-9963A8850803}" type="pres">
      <dgm:prSet presAssocID="{E22F4E10-1AC3-48E4-AFC2-73CC71BE2C7A}" presName="spaceRect" presStyleCnt="0"/>
      <dgm:spPr/>
    </dgm:pt>
    <dgm:pt modelId="{B8B6DF36-6639-4C3E-AD6D-62A5FC4A6555}" type="pres">
      <dgm:prSet presAssocID="{E22F4E10-1AC3-48E4-AFC2-73CC71BE2C7A}" presName="parTx" presStyleLbl="revTx" presStyleIdx="0" presStyleCnt="3">
        <dgm:presLayoutVars>
          <dgm:chMax val="0"/>
          <dgm:chPref val="0"/>
        </dgm:presLayoutVars>
      </dgm:prSet>
      <dgm:spPr/>
    </dgm:pt>
    <dgm:pt modelId="{22BE0B7B-736F-4E36-ADEA-6607A1AB3D38}" type="pres">
      <dgm:prSet presAssocID="{4C5DE258-B2B8-48F1-9D71-E47CCF4EFDE6}" presName="sibTrans" presStyleCnt="0"/>
      <dgm:spPr/>
    </dgm:pt>
    <dgm:pt modelId="{BD8D68AB-B572-4A15-913A-74CEA0F9302F}" type="pres">
      <dgm:prSet presAssocID="{F841393F-9643-426E-95DB-3C28271B7F4F}" presName="compNode" presStyleCnt="0"/>
      <dgm:spPr/>
    </dgm:pt>
    <dgm:pt modelId="{5F17AC01-7070-47DF-82AD-0E5468AD23F2}" type="pres">
      <dgm:prSet presAssocID="{F841393F-9643-426E-95DB-3C28271B7F4F}" presName="bgRect" presStyleLbl="bgShp" presStyleIdx="1" presStyleCnt="3"/>
      <dgm:spPr/>
    </dgm:pt>
    <dgm:pt modelId="{41025F58-70A7-4D59-82E9-7982DFEA37FF}" type="pres">
      <dgm:prSet presAssocID="{F841393F-9643-426E-95DB-3C28271B7F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37B775D4-12BB-477E-A263-4E81DCFF078A}" type="pres">
      <dgm:prSet presAssocID="{F841393F-9643-426E-95DB-3C28271B7F4F}" presName="spaceRect" presStyleCnt="0"/>
      <dgm:spPr/>
    </dgm:pt>
    <dgm:pt modelId="{2BC554E6-8BE9-451D-8EAF-6AD4FCD2082A}" type="pres">
      <dgm:prSet presAssocID="{F841393F-9643-426E-95DB-3C28271B7F4F}" presName="parTx" presStyleLbl="revTx" presStyleIdx="1" presStyleCnt="3">
        <dgm:presLayoutVars>
          <dgm:chMax val="0"/>
          <dgm:chPref val="0"/>
        </dgm:presLayoutVars>
      </dgm:prSet>
      <dgm:spPr/>
    </dgm:pt>
    <dgm:pt modelId="{C4074B21-DBB6-4068-83A5-DD24696D999A}" type="pres">
      <dgm:prSet presAssocID="{F8D35326-5E39-436F-B4DB-7769A2565E7F}" presName="sibTrans" presStyleCnt="0"/>
      <dgm:spPr/>
    </dgm:pt>
    <dgm:pt modelId="{DC84EE84-F118-4836-B0C2-DC73BC39F416}" type="pres">
      <dgm:prSet presAssocID="{E6ECEBC1-E2E2-4850-BC1E-300BA0E0FBFB}" presName="compNode" presStyleCnt="0"/>
      <dgm:spPr/>
    </dgm:pt>
    <dgm:pt modelId="{11A7E865-27E5-4D01-8B9B-0CFF5A8A4342}" type="pres">
      <dgm:prSet presAssocID="{E6ECEBC1-E2E2-4850-BC1E-300BA0E0FBFB}" presName="bgRect" presStyleLbl="bgShp" presStyleIdx="2" presStyleCnt="3"/>
      <dgm:spPr/>
    </dgm:pt>
    <dgm:pt modelId="{DF9B61F8-1FFA-486E-991D-F99D5D7517B5}" type="pres">
      <dgm:prSet presAssocID="{E6ECEBC1-E2E2-4850-BC1E-300BA0E0FB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
        </a:ext>
      </dgm:extLst>
    </dgm:pt>
    <dgm:pt modelId="{BE825351-24D0-4A9D-9C1B-F5E2C4B29516}" type="pres">
      <dgm:prSet presAssocID="{E6ECEBC1-E2E2-4850-BC1E-300BA0E0FBFB}" presName="spaceRect" presStyleCnt="0"/>
      <dgm:spPr/>
    </dgm:pt>
    <dgm:pt modelId="{934A99F8-1538-4BDF-B3C5-D956F66B94BA}" type="pres">
      <dgm:prSet presAssocID="{E6ECEBC1-E2E2-4850-BC1E-300BA0E0FBFB}" presName="parTx" presStyleLbl="revTx" presStyleIdx="2" presStyleCnt="3">
        <dgm:presLayoutVars>
          <dgm:chMax val="0"/>
          <dgm:chPref val="0"/>
        </dgm:presLayoutVars>
      </dgm:prSet>
      <dgm:spPr/>
    </dgm:pt>
  </dgm:ptLst>
  <dgm:cxnLst>
    <dgm:cxn modelId="{EACE1843-A302-4ABF-A159-098BF90EC817}" srcId="{5FB8790E-7E3D-40B6-BF07-3EB99F92AFCA}" destId="{F841393F-9643-426E-95DB-3C28271B7F4F}" srcOrd="1" destOrd="0" parTransId="{D2A288D2-FFFE-4E99-AE53-3D3319DCF6BC}" sibTransId="{F8D35326-5E39-436F-B4DB-7769A2565E7F}"/>
    <dgm:cxn modelId="{6AABB445-E3EF-4F4F-83BF-B3BCBBE92403}" type="presOf" srcId="{E6ECEBC1-E2E2-4850-BC1E-300BA0E0FBFB}" destId="{934A99F8-1538-4BDF-B3C5-D956F66B94BA}" srcOrd="0" destOrd="0" presId="urn:microsoft.com/office/officeart/2018/2/layout/IconVerticalSolidList"/>
    <dgm:cxn modelId="{00318569-613E-442A-9D08-6B7B0A6629D6}" type="presOf" srcId="{F841393F-9643-426E-95DB-3C28271B7F4F}" destId="{2BC554E6-8BE9-451D-8EAF-6AD4FCD2082A}" srcOrd="0" destOrd="0" presId="urn:microsoft.com/office/officeart/2018/2/layout/IconVerticalSolidList"/>
    <dgm:cxn modelId="{00BA126D-12C9-43F6-A4AC-84ADD26E6185}" type="presOf" srcId="{E22F4E10-1AC3-48E4-AFC2-73CC71BE2C7A}" destId="{B8B6DF36-6639-4C3E-AD6D-62A5FC4A6555}" srcOrd="0" destOrd="0" presId="urn:microsoft.com/office/officeart/2018/2/layout/IconVerticalSolidList"/>
    <dgm:cxn modelId="{74EC096F-3CD0-422B-B8DE-9F2A1BB63AFC}" srcId="{5FB8790E-7E3D-40B6-BF07-3EB99F92AFCA}" destId="{E22F4E10-1AC3-48E4-AFC2-73CC71BE2C7A}" srcOrd="0" destOrd="0" parTransId="{19FB8D95-D13D-42C7-B793-BBBB6DA4B1EE}" sibTransId="{4C5DE258-B2B8-48F1-9D71-E47CCF4EFDE6}"/>
    <dgm:cxn modelId="{876FEF90-AAD5-4CDA-8D99-011CF78DF967}" srcId="{5FB8790E-7E3D-40B6-BF07-3EB99F92AFCA}" destId="{E6ECEBC1-E2E2-4850-BC1E-300BA0E0FBFB}" srcOrd="2" destOrd="0" parTransId="{ED14C9F2-63D1-460E-9542-F3C3E0936C40}" sibTransId="{154BDE29-8B24-41F5-BF27-DC7D0CDD78DE}"/>
    <dgm:cxn modelId="{3166ECC9-DDD5-4C79-96F3-FD3CF8E496FB}" type="presOf" srcId="{5FB8790E-7E3D-40B6-BF07-3EB99F92AFCA}" destId="{6876F964-09E3-461A-BF87-4E4D84F3A610}" srcOrd="0" destOrd="0" presId="urn:microsoft.com/office/officeart/2018/2/layout/IconVerticalSolidList"/>
    <dgm:cxn modelId="{64C43CDC-5A4D-47FB-87AB-C4C74DD6319C}" type="presParOf" srcId="{6876F964-09E3-461A-BF87-4E4D84F3A610}" destId="{30407013-BB97-4638-BEF6-5B5EF696FD80}" srcOrd="0" destOrd="0" presId="urn:microsoft.com/office/officeart/2018/2/layout/IconVerticalSolidList"/>
    <dgm:cxn modelId="{7949194B-236B-41FE-99FE-1C77017340C8}" type="presParOf" srcId="{30407013-BB97-4638-BEF6-5B5EF696FD80}" destId="{B8C24B56-1D0E-456B-8419-F57AF0F2E51B}" srcOrd="0" destOrd="0" presId="urn:microsoft.com/office/officeart/2018/2/layout/IconVerticalSolidList"/>
    <dgm:cxn modelId="{7A4223E1-E4D3-4B27-8EB7-D61E8131FC37}" type="presParOf" srcId="{30407013-BB97-4638-BEF6-5B5EF696FD80}" destId="{00FC853B-8A9E-4602-B4E1-F9019637A4A0}" srcOrd="1" destOrd="0" presId="urn:microsoft.com/office/officeart/2018/2/layout/IconVerticalSolidList"/>
    <dgm:cxn modelId="{B4EC46C7-4110-4ADB-935C-4E05D9D6D4A3}" type="presParOf" srcId="{30407013-BB97-4638-BEF6-5B5EF696FD80}" destId="{D54BE9D9-800D-4295-8131-9963A8850803}" srcOrd="2" destOrd="0" presId="urn:microsoft.com/office/officeart/2018/2/layout/IconVerticalSolidList"/>
    <dgm:cxn modelId="{5FFB2FF6-4764-4ACF-A70F-E5F6DC4F503B}" type="presParOf" srcId="{30407013-BB97-4638-BEF6-5B5EF696FD80}" destId="{B8B6DF36-6639-4C3E-AD6D-62A5FC4A6555}" srcOrd="3" destOrd="0" presId="urn:microsoft.com/office/officeart/2018/2/layout/IconVerticalSolidList"/>
    <dgm:cxn modelId="{B1063F7E-1EF0-4E46-8A91-87AE6F81CE66}" type="presParOf" srcId="{6876F964-09E3-461A-BF87-4E4D84F3A610}" destId="{22BE0B7B-736F-4E36-ADEA-6607A1AB3D38}" srcOrd="1" destOrd="0" presId="urn:microsoft.com/office/officeart/2018/2/layout/IconVerticalSolidList"/>
    <dgm:cxn modelId="{B515E742-6C6A-4F8E-830E-198A3A485EA4}" type="presParOf" srcId="{6876F964-09E3-461A-BF87-4E4D84F3A610}" destId="{BD8D68AB-B572-4A15-913A-74CEA0F9302F}" srcOrd="2" destOrd="0" presId="urn:microsoft.com/office/officeart/2018/2/layout/IconVerticalSolidList"/>
    <dgm:cxn modelId="{67394088-7918-4E57-954F-D6E3ED1CDF84}" type="presParOf" srcId="{BD8D68AB-B572-4A15-913A-74CEA0F9302F}" destId="{5F17AC01-7070-47DF-82AD-0E5468AD23F2}" srcOrd="0" destOrd="0" presId="urn:microsoft.com/office/officeart/2018/2/layout/IconVerticalSolidList"/>
    <dgm:cxn modelId="{0E3BC642-6071-4478-B8B0-9D72E111343F}" type="presParOf" srcId="{BD8D68AB-B572-4A15-913A-74CEA0F9302F}" destId="{41025F58-70A7-4D59-82E9-7982DFEA37FF}" srcOrd="1" destOrd="0" presId="urn:microsoft.com/office/officeart/2018/2/layout/IconVerticalSolidList"/>
    <dgm:cxn modelId="{BD807034-6D12-4E38-8805-B244FFFD03EE}" type="presParOf" srcId="{BD8D68AB-B572-4A15-913A-74CEA0F9302F}" destId="{37B775D4-12BB-477E-A263-4E81DCFF078A}" srcOrd="2" destOrd="0" presId="urn:microsoft.com/office/officeart/2018/2/layout/IconVerticalSolidList"/>
    <dgm:cxn modelId="{01993A0A-C706-43EB-B60C-F81D2492C54B}" type="presParOf" srcId="{BD8D68AB-B572-4A15-913A-74CEA0F9302F}" destId="{2BC554E6-8BE9-451D-8EAF-6AD4FCD2082A}" srcOrd="3" destOrd="0" presId="urn:microsoft.com/office/officeart/2018/2/layout/IconVerticalSolidList"/>
    <dgm:cxn modelId="{6871D84B-F613-43AD-A23A-6BB234D3342E}" type="presParOf" srcId="{6876F964-09E3-461A-BF87-4E4D84F3A610}" destId="{C4074B21-DBB6-4068-83A5-DD24696D999A}" srcOrd="3" destOrd="0" presId="urn:microsoft.com/office/officeart/2018/2/layout/IconVerticalSolidList"/>
    <dgm:cxn modelId="{43265952-45BE-44D5-BED3-94BBE890E5C3}" type="presParOf" srcId="{6876F964-09E3-461A-BF87-4E4D84F3A610}" destId="{DC84EE84-F118-4836-B0C2-DC73BC39F416}" srcOrd="4" destOrd="0" presId="urn:microsoft.com/office/officeart/2018/2/layout/IconVerticalSolidList"/>
    <dgm:cxn modelId="{E97C2455-3F43-4EF2-9553-3D3FBECADD4F}" type="presParOf" srcId="{DC84EE84-F118-4836-B0C2-DC73BC39F416}" destId="{11A7E865-27E5-4D01-8B9B-0CFF5A8A4342}" srcOrd="0" destOrd="0" presId="urn:microsoft.com/office/officeart/2018/2/layout/IconVerticalSolidList"/>
    <dgm:cxn modelId="{0873AADB-CACC-494F-8AB3-D98C18AF33F9}" type="presParOf" srcId="{DC84EE84-F118-4836-B0C2-DC73BC39F416}" destId="{DF9B61F8-1FFA-486E-991D-F99D5D7517B5}" srcOrd="1" destOrd="0" presId="urn:microsoft.com/office/officeart/2018/2/layout/IconVerticalSolidList"/>
    <dgm:cxn modelId="{BB765229-03E9-47D3-A1F8-E80D44689A17}" type="presParOf" srcId="{DC84EE84-F118-4836-B0C2-DC73BC39F416}" destId="{BE825351-24D0-4A9D-9C1B-F5E2C4B29516}" srcOrd="2" destOrd="0" presId="urn:microsoft.com/office/officeart/2018/2/layout/IconVerticalSolidList"/>
    <dgm:cxn modelId="{8F87DCE7-9318-4235-8A55-1A3D84B83091}" type="presParOf" srcId="{DC84EE84-F118-4836-B0C2-DC73BC39F416}" destId="{934A99F8-1538-4BDF-B3C5-D956F66B94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A681C1-C015-4C4C-9F6E-E3787A26051B}"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123A9B0B-5B3C-4BC6-BC9D-1F54178E76AD}">
      <dgm:prSet/>
      <dgm:spPr/>
      <dgm:t>
        <a:bodyPr/>
        <a:lstStyle/>
        <a:p>
          <a:r>
            <a:rPr lang="en-US" b="1"/>
            <a:t>Accelerate Training:</a:t>
          </a:r>
          <a:r>
            <a:rPr lang="en-US"/>
            <a:t> Achieve ~3–4× faster training using 4 GPUs, with &gt;70% parallel efficiency. Reduce per-epoch time from ~60 minutes to ~15–20 minutes.</a:t>
          </a:r>
        </a:p>
      </dgm:t>
    </dgm:pt>
    <dgm:pt modelId="{9751FA2B-4100-43EF-8179-6C11C0CE6CFE}" type="parTrans" cxnId="{B7C567E1-FDE6-42C9-B3B9-E2944F270396}">
      <dgm:prSet/>
      <dgm:spPr/>
      <dgm:t>
        <a:bodyPr/>
        <a:lstStyle/>
        <a:p>
          <a:endParaRPr lang="en-US"/>
        </a:p>
      </dgm:t>
    </dgm:pt>
    <dgm:pt modelId="{C2985636-BEAC-43CC-A4B1-D567CFAACA08}" type="sibTrans" cxnId="{B7C567E1-FDE6-42C9-B3B9-E2944F270396}">
      <dgm:prSet phldrT="1" phldr="0"/>
      <dgm:spPr/>
      <dgm:t>
        <a:bodyPr/>
        <a:lstStyle/>
        <a:p>
          <a:r>
            <a:rPr lang="en-US"/>
            <a:t>1</a:t>
          </a:r>
        </a:p>
      </dgm:t>
    </dgm:pt>
    <dgm:pt modelId="{B945E2EF-F45B-43C5-A707-738D67B92B70}">
      <dgm:prSet/>
      <dgm:spPr/>
      <dgm:t>
        <a:bodyPr/>
        <a:lstStyle/>
        <a:p>
          <a:r>
            <a:rPr lang="en-US" b="1" dirty="0"/>
            <a:t>Maintain Accuracy:</a:t>
          </a:r>
          <a:r>
            <a:rPr lang="en-US" dirty="0"/>
            <a:t> Reach ≥80% classification accuracy (baseline ~90.8%) without degrading performance due to optimizations.</a:t>
          </a:r>
        </a:p>
      </dgm:t>
    </dgm:pt>
    <dgm:pt modelId="{3C83A551-9487-4763-B93C-C219DA8D53B3}" type="parTrans" cxnId="{36A56309-4147-494B-80D3-F0BA322C7939}">
      <dgm:prSet/>
      <dgm:spPr/>
      <dgm:t>
        <a:bodyPr/>
        <a:lstStyle/>
        <a:p>
          <a:endParaRPr lang="en-US"/>
        </a:p>
      </dgm:t>
    </dgm:pt>
    <dgm:pt modelId="{A572E8AF-FF18-406C-9B44-8B3244B43D7E}" type="sibTrans" cxnId="{36A56309-4147-494B-80D3-F0BA322C7939}">
      <dgm:prSet phldrT="2" phldr="0"/>
      <dgm:spPr/>
      <dgm:t>
        <a:bodyPr/>
        <a:lstStyle/>
        <a:p>
          <a:r>
            <a:rPr lang="en-US"/>
            <a:t>2</a:t>
          </a:r>
        </a:p>
      </dgm:t>
    </dgm:pt>
    <dgm:pt modelId="{4B2D4822-6EC4-4374-8C07-B93E1E3752C1}">
      <dgm:prSet/>
      <dgm:spPr/>
      <dgm:t>
        <a:bodyPr/>
        <a:lstStyle/>
        <a:p>
          <a:r>
            <a:rPr lang="en-US" b="1"/>
            <a:t>Efficient Resource Use:</a:t>
          </a:r>
          <a:r>
            <a:rPr lang="en-US"/>
            <a:t> Halve memory usage with mixed precision, enable larger batch sizes. Keep GPUs busy (aim for &gt;90% utilization) to maximize throughput.</a:t>
          </a:r>
        </a:p>
      </dgm:t>
    </dgm:pt>
    <dgm:pt modelId="{AF5AF85B-A597-4824-9A85-C3604DA18E9A}" type="parTrans" cxnId="{734A7EDF-5123-4CFC-BE2C-C2DC7317BDDA}">
      <dgm:prSet/>
      <dgm:spPr/>
      <dgm:t>
        <a:bodyPr/>
        <a:lstStyle/>
        <a:p>
          <a:endParaRPr lang="en-US"/>
        </a:p>
      </dgm:t>
    </dgm:pt>
    <dgm:pt modelId="{4498EEFD-E102-42C9-ABA8-E7ED42B71332}" type="sibTrans" cxnId="{734A7EDF-5123-4CFC-BE2C-C2DC7317BDDA}">
      <dgm:prSet phldrT="3" phldr="0"/>
      <dgm:spPr/>
      <dgm:t>
        <a:bodyPr/>
        <a:lstStyle/>
        <a:p>
          <a:r>
            <a:rPr lang="en-US"/>
            <a:t>3</a:t>
          </a:r>
        </a:p>
      </dgm:t>
    </dgm:pt>
    <dgm:pt modelId="{39D81558-27C3-44C6-987A-C1381DB45931}">
      <dgm:prSet/>
      <dgm:spPr/>
      <dgm:t>
        <a:bodyPr/>
        <a:lstStyle/>
        <a:p>
          <a:r>
            <a:rPr lang="en-US" b="1" dirty="0"/>
            <a:t>Analyze Scalability:</a:t>
          </a:r>
          <a:r>
            <a:rPr lang="en-US" dirty="0"/>
            <a:t> Measure speedup scaling from 1 to 4 GPUs, identify bottlenecks (e.g. communication vs computation) and understand how batch size affects scaling.</a:t>
          </a:r>
        </a:p>
      </dgm:t>
    </dgm:pt>
    <dgm:pt modelId="{FA2356B6-6EB8-4B84-A760-7BA2A98357EB}" type="parTrans" cxnId="{39973477-A24F-41BF-8FEB-BA18E588BF3C}">
      <dgm:prSet/>
      <dgm:spPr/>
      <dgm:t>
        <a:bodyPr/>
        <a:lstStyle/>
        <a:p>
          <a:endParaRPr lang="en-US"/>
        </a:p>
      </dgm:t>
    </dgm:pt>
    <dgm:pt modelId="{AB4CEFBF-E855-46B7-8191-1EADE7C8C651}" type="sibTrans" cxnId="{39973477-A24F-41BF-8FEB-BA18E588BF3C}">
      <dgm:prSet phldrT="4" phldr="0"/>
      <dgm:spPr/>
      <dgm:t>
        <a:bodyPr/>
        <a:lstStyle/>
        <a:p>
          <a:r>
            <a:rPr lang="en-US"/>
            <a:t>4</a:t>
          </a:r>
        </a:p>
      </dgm:t>
    </dgm:pt>
    <dgm:pt modelId="{97AE2285-EBA2-3B4C-BB32-3DB6DCC59DB9}" type="pres">
      <dgm:prSet presAssocID="{ECA681C1-C015-4C4C-9F6E-E3787A26051B}" presName="Name0" presStyleCnt="0">
        <dgm:presLayoutVars>
          <dgm:animLvl val="lvl"/>
          <dgm:resizeHandles val="exact"/>
        </dgm:presLayoutVars>
      </dgm:prSet>
      <dgm:spPr/>
    </dgm:pt>
    <dgm:pt modelId="{A18F7DE1-D7AE-2847-BBA0-176BD35B1232}" type="pres">
      <dgm:prSet presAssocID="{123A9B0B-5B3C-4BC6-BC9D-1F54178E76AD}" presName="compositeNode" presStyleCnt="0">
        <dgm:presLayoutVars>
          <dgm:bulletEnabled val="1"/>
        </dgm:presLayoutVars>
      </dgm:prSet>
      <dgm:spPr/>
    </dgm:pt>
    <dgm:pt modelId="{AD3AE502-DE8A-9448-8557-1BE8EAC92A5D}" type="pres">
      <dgm:prSet presAssocID="{123A9B0B-5B3C-4BC6-BC9D-1F54178E76AD}" presName="bgRect" presStyleLbl="bgAccFollowNode1" presStyleIdx="0" presStyleCnt="4"/>
      <dgm:spPr/>
    </dgm:pt>
    <dgm:pt modelId="{A3C1AA53-4A55-5A4A-989C-8BD4A8BCDBE9}" type="pres">
      <dgm:prSet presAssocID="{C2985636-BEAC-43CC-A4B1-D567CFAACA08}" presName="sibTransNodeCircle" presStyleLbl="alignNode1" presStyleIdx="0" presStyleCnt="8">
        <dgm:presLayoutVars>
          <dgm:chMax val="0"/>
          <dgm:bulletEnabled/>
        </dgm:presLayoutVars>
      </dgm:prSet>
      <dgm:spPr/>
    </dgm:pt>
    <dgm:pt modelId="{188BF29C-4441-AC45-AD88-09AA7AB61136}" type="pres">
      <dgm:prSet presAssocID="{123A9B0B-5B3C-4BC6-BC9D-1F54178E76AD}" presName="bottomLine" presStyleLbl="alignNode1" presStyleIdx="1" presStyleCnt="8">
        <dgm:presLayoutVars/>
      </dgm:prSet>
      <dgm:spPr/>
    </dgm:pt>
    <dgm:pt modelId="{3C7C0021-44E0-6C4E-B8CD-9B7FF1BC3EF2}" type="pres">
      <dgm:prSet presAssocID="{123A9B0B-5B3C-4BC6-BC9D-1F54178E76AD}" presName="nodeText" presStyleLbl="bgAccFollowNode1" presStyleIdx="0" presStyleCnt="4">
        <dgm:presLayoutVars>
          <dgm:bulletEnabled val="1"/>
        </dgm:presLayoutVars>
      </dgm:prSet>
      <dgm:spPr/>
    </dgm:pt>
    <dgm:pt modelId="{D0D7EAF2-6AC4-4A41-AE78-EB01FEBD93ED}" type="pres">
      <dgm:prSet presAssocID="{C2985636-BEAC-43CC-A4B1-D567CFAACA08}" presName="sibTrans" presStyleCnt="0"/>
      <dgm:spPr/>
    </dgm:pt>
    <dgm:pt modelId="{EE1BD08B-FD9A-C14F-B2F8-339C2F911C89}" type="pres">
      <dgm:prSet presAssocID="{B945E2EF-F45B-43C5-A707-738D67B92B70}" presName="compositeNode" presStyleCnt="0">
        <dgm:presLayoutVars>
          <dgm:bulletEnabled val="1"/>
        </dgm:presLayoutVars>
      </dgm:prSet>
      <dgm:spPr/>
    </dgm:pt>
    <dgm:pt modelId="{7756E431-6493-8142-BD26-6CD3A21E9F06}" type="pres">
      <dgm:prSet presAssocID="{B945E2EF-F45B-43C5-A707-738D67B92B70}" presName="bgRect" presStyleLbl="bgAccFollowNode1" presStyleIdx="1" presStyleCnt="4"/>
      <dgm:spPr/>
    </dgm:pt>
    <dgm:pt modelId="{B562EB77-2D4E-6345-B2FF-AB20A1EBD3EE}" type="pres">
      <dgm:prSet presAssocID="{A572E8AF-FF18-406C-9B44-8B3244B43D7E}" presName="sibTransNodeCircle" presStyleLbl="alignNode1" presStyleIdx="2" presStyleCnt="8">
        <dgm:presLayoutVars>
          <dgm:chMax val="0"/>
          <dgm:bulletEnabled/>
        </dgm:presLayoutVars>
      </dgm:prSet>
      <dgm:spPr/>
    </dgm:pt>
    <dgm:pt modelId="{FBAFCE88-74DB-604D-8DA0-C6A54BAC578F}" type="pres">
      <dgm:prSet presAssocID="{B945E2EF-F45B-43C5-A707-738D67B92B70}" presName="bottomLine" presStyleLbl="alignNode1" presStyleIdx="3" presStyleCnt="8">
        <dgm:presLayoutVars/>
      </dgm:prSet>
      <dgm:spPr/>
    </dgm:pt>
    <dgm:pt modelId="{6D1FAD26-A42B-D84D-8F96-3D8736E7E61B}" type="pres">
      <dgm:prSet presAssocID="{B945E2EF-F45B-43C5-A707-738D67B92B70}" presName="nodeText" presStyleLbl="bgAccFollowNode1" presStyleIdx="1" presStyleCnt="4">
        <dgm:presLayoutVars>
          <dgm:bulletEnabled val="1"/>
        </dgm:presLayoutVars>
      </dgm:prSet>
      <dgm:spPr/>
    </dgm:pt>
    <dgm:pt modelId="{22AF874A-1203-CD46-AED0-54A9092B9E09}" type="pres">
      <dgm:prSet presAssocID="{A572E8AF-FF18-406C-9B44-8B3244B43D7E}" presName="sibTrans" presStyleCnt="0"/>
      <dgm:spPr/>
    </dgm:pt>
    <dgm:pt modelId="{C044B285-1C32-0349-9BFC-76F357C75CA5}" type="pres">
      <dgm:prSet presAssocID="{4B2D4822-6EC4-4374-8C07-B93E1E3752C1}" presName="compositeNode" presStyleCnt="0">
        <dgm:presLayoutVars>
          <dgm:bulletEnabled val="1"/>
        </dgm:presLayoutVars>
      </dgm:prSet>
      <dgm:spPr/>
    </dgm:pt>
    <dgm:pt modelId="{1167C10F-A56A-6243-BA24-933B78C23A91}" type="pres">
      <dgm:prSet presAssocID="{4B2D4822-6EC4-4374-8C07-B93E1E3752C1}" presName="bgRect" presStyleLbl="bgAccFollowNode1" presStyleIdx="2" presStyleCnt="4"/>
      <dgm:spPr/>
    </dgm:pt>
    <dgm:pt modelId="{E8B107F8-4A21-B54D-A331-705B57CF17FE}" type="pres">
      <dgm:prSet presAssocID="{4498EEFD-E102-42C9-ABA8-E7ED42B71332}" presName="sibTransNodeCircle" presStyleLbl="alignNode1" presStyleIdx="4" presStyleCnt="8">
        <dgm:presLayoutVars>
          <dgm:chMax val="0"/>
          <dgm:bulletEnabled/>
        </dgm:presLayoutVars>
      </dgm:prSet>
      <dgm:spPr/>
    </dgm:pt>
    <dgm:pt modelId="{1CFEB24C-E379-7942-9ACE-3040CAC15B16}" type="pres">
      <dgm:prSet presAssocID="{4B2D4822-6EC4-4374-8C07-B93E1E3752C1}" presName="bottomLine" presStyleLbl="alignNode1" presStyleIdx="5" presStyleCnt="8">
        <dgm:presLayoutVars/>
      </dgm:prSet>
      <dgm:spPr/>
    </dgm:pt>
    <dgm:pt modelId="{356CB8EF-45BC-884D-992C-86045790E5B4}" type="pres">
      <dgm:prSet presAssocID="{4B2D4822-6EC4-4374-8C07-B93E1E3752C1}" presName="nodeText" presStyleLbl="bgAccFollowNode1" presStyleIdx="2" presStyleCnt="4">
        <dgm:presLayoutVars>
          <dgm:bulletEnabled val="1"/>
        </dgm:presLayoutVars>
      </dgm:prSet>
      <dgm:spPr/>
    </dgm:pt>
    <dgm:pt modelId="{02F79D78-E20E-EE49-9319-42BA8F5CD2B6}" type="pres">
      <dgm:prSet presAssocID="{4498EEFD-E102-42C9-ABA8-E7ED42B71332}" presName="sibTrans" presStyleCnt="0"/>
      <dgm:spPr/>
    </dgm:pt>
    <dgm:pt modelId="{B636EC8A-D29C-9947-B733-41E12432CD23}" type="pres">
      <dgm:prSet presAssocID="{39D81558-27C3-44C6-987A-C1381DB45931}" presName="compositeNode" presStyleCnt="0">
        <dgm:presLayoutVars>
          <dgm:bulletEnabled val="1"/>
        </dgm:presLayoutVars>
      </dgm:prSet>
      <dgm:spPr/>
    </dgm:pt>
    <dgm:pt modelId="{C27A8F81-DC9B-C940-957C-D0098DC89F9B}" type="pres">
      <dgm:prSet presAssocID="{39D81558-27C3-44C6-987A-C1381DB45931}" presName="bgRect" presStyleLbl="bgAccFollowNode1" presStyleIdx="3" presStyleCnt="4"/>
      <dgm:spPr/>
    </dgm:pt>
    <dgm:pt modelId="{975B5DBB-F6E6-1E48-BBD8-36F7C2ACE3E5}" type="pres">
      <dgm:prSet presAssocID="{AB4CEFBF-E855-46B7-8191-1EADE7C8C651}" presName="sibTransNodeCircle" presStyleLbl="alignNode1" presStyleIdx="6" presStyleCnt="8">
        <dgm:presLayoutVars>
          <dgm:chMax val="0"/>
          <dgm:bulletEnabled/>
        </dgm:presLayoutVars>
      </dgm:prSet>
      <dgm:spPr/>
    </dgm:pt>
    <dgm:pt modelId="{4F68B598-AE6D-DB41-AAD9-9F13999B598D}" type="pres">
      <dgm:prSet presAssocID="{39D81558-27C3-44C6-987A-C1381DB45931}" presName="bottomLine" presStyleLbl="alignNode1" presStyleIdx="7" presStyleCnt="8">
        <dgm:presLayoutVars/>
      </dgm:prSet>
      <dgm:spPr/>
    </dgm:pt>
    <dgm:pt modelId="{B6BF764A-4A0D-6747-87AB-257385199058}" type="pres">
      <dgm:prSet presAssocID="{39D81558-27C3-44C6-987A-C1381DB45931}" presName="nodeText" presStyleLbl="bgAccFollowNode1" presStyleIdx="3" presStyleCnt="4">
        <dgm:presLayoutVars>
          <dgm:bulletEnabled val="1"/>
        </dgm:presLayoutVars>
      </dgm:prSet>
      <dgm:spPr/>
    </dgm:pt>
  </dgm:ptLst>
  <dgm:cxnLst>
    <dgm:cxn modelId="{890A4E03-719C-9342-982D-98048154DAC2}" type="presOf" srcId="{A572E8AF-FF18-406C-9B44-8B3244B43D7E}" destId="{B562EB77-2D4E-6345-B2FF-AB20A1EBD3EE}" srcOrd="0" destOrd="0" presId="urn:microsoft.com/office/officeart/2016/7/layout/BasicLinearProcessNumbered"/>
    <dgm:cxn modelId="{B9632508-0866-AF4D-B06C-39A7DDA79CEB}" type="presOf" srcId="{AB4CEFBF-E855-46B7-8191-1EADE7C8C651}" destId="{975B5DBB-F6E6-1E48-BBD8-36F7C2ACE3E5}" srcOrd="0" destOrd="0" presId="urn:microsoft.com/office/officeart/2016/7/layout/BasicLinearProcessNumbered"/>
    <dgm:cxn modelId="{36A56309-4147-494B-80D3-F0BA322C7939}" srcId="{ECA681C1-C015-4C4C-9F6E-E3787A26051B}" destId="{B945E2EF-F45B-43C5-A707-738D67B92B70}" srcOrd="1" destOrd="0" parTransId="{3C83A551-9487-4763-B93C-C219DA8D53B3}" sibTransId="{A572E8AF-FF18-406C-9B44-8B3244B43D7E}"/>
    <dgm:cxn modelId="{E397E62B-07E3-F746-A524-705B9930DF96}" type="presOf" srcId="{B945E2EF-F45B-43C5-A707-738D67B92B70}" destId="{7756E431-6493-8142-BD26-6CD3A21E9F06}" srcOrd="0" destOrd="0" presId="urn:microsoft.com/office/officeart/2016/7/layout/BasicLinearProcessNumbered"/>
    <dgm:cxn modelId="{43DADB4C-9D32-A747-B9CB-C43E72947B1F}" type="presOf" srcId="{4498EEFD-E102-42C9-ABA8-E7ED42B71332}" destId="{E8B107F8-4A21-B54D-A331-705B57CF17FE}" srcOrd="0" destOrd="0" presId="urn:microsoft.com/office/officeart/2016/7/layout/BasicLinearProcessNumbered"/>
    <dgm:cxn modelId="{9113075E-E220-E145-B0B4-0CA543A7EC4B}" type="presOf" srcId="{C2985636-BEAC-43CC-A4B1-D567CFAACA08}" destId="{A3C1AA53-4A55-5A4A-989C-8BD4A8BCDBE9}" srcOrd="0" destOrd="0" presId="urn:microsoft.com/office/officeart/2016/7/layout/BasicLinearProcessNumbered"/>
    <dgm:cxn modelId="{978A2367-1521-C84A-AC8A-60F0EB313B28}" type="presOf" srcId="{123A9B0B-5B3C-4BC6-BC9D-1F54178E76AD}" destId="{AD3AE502-DE8A-9448-8557-1BE8EAC92A5D}" srcOrd="0" destOrd="0" presId="urn:microsoft.com/office/officeart/2016/7/layout/BasicLinearProcessNumbered"/>
    <dgm:cxn modelId="{39973477-A24F-41BF-8FEB-BA18E588BF3C}" srcId="{ECA681C1-C015-4C4C-9F6E-E3787A26051B}" destId="{39D81558-27C3-44C6-987A-C1381DB45931}" srcOrd="3" destOrd="0" parTransId="{FA2356B6-6EB8-4B84-A760-7BA2A98357EB}" sibTransId="{AB4CEFBF-E855-46B7-8191-1EADE7C8C651}"/>
    <dgm:cxn modelId="{6BCD9F77-84F3-704C-9AD6-3E71E5B4E590}" type="presOf" srcId="{39D81558-27C3-44C6-987A-C1381DB45931}" destId="{C27A8F81-DC9B-C940-957C-D0098DC89F9B}" srcOrd="0" destOrd="0" presId="urn:microsoft.com/office/officeart/2016/7/layout/BasicLinearProcessNumbered"/>
    <dgm:cxn modelId="{08615F78-3D94-8F4A-989E-E9BE87EF83AA}" type="presOf" srcId="{ECA681C1-C015-4C4C-9F6E-E3787A26051B}" destId="{97AE2285-EBA2-3B4C-BB32-3DB6DCC59DB9}" srcOrd="0" destOrd="0" presId="urn:microsoft.com/office/officeart/2016/7/layout/BasicLinearProcessNumbered"/>
    <dgm:cxn modelId="{65ACDEA3-D48D-7244-827E-A4D3E70D9672}" type="presOf" srcId="{123A9B0B-5B3C-4BC6-BC9D-1F54178E76AD}" destId="{3C7C0021-44E0-6C4E-B8CD-9B7FF1BC3EF2}" srcOrd="1" destOrd="0" presId="urn:microsoft.com/office/officeart/2016/7/layout/BasicLinearProcessNumbered"/>
    <dgm:cxn modelId="{347020CA-DCC3-E248-82FD-B2B4A88061A1}" type="presOf" srcId="{B945E2EF-F45B-43C5-A707-738D67B92B70}" destId="{6D1FAD26-A42B-D84D-8F96-3D8736E7E61B}" srcOrd="1" destOrd="0" presId="urn:microsoft.com/office/officeart/2016/7/layout/BasicLinearProcessNumbered"/>
    <dgm:cxn modelId="{A86019D2-6029-D448-A7B8-8872AEBB7F0F}" type="presOf" srcId="{39D81558-27C3-44C6-987A-C1381DB45931}" destId="{B6BF764A-4A0D-6747-87AB-257385199058}" srcOrd="1" destOrd="0" presId="urn:microsoft.com/office/officeart/2016/7/layout/BasicLinearProcessNumbered"/>
    <dgm:cxn modelId="{734A7EDF-5123-4CFC-BE2C-C2DC7317BDDA}" srcId="{ECA681C1-C015-4C4C-9F6E-E3787A26051B}" destId="{4B2D4822-6EC4-4374-8C07-B93E1E3752C1}" srcOrd="2" destOrd="0" parTransId="{AF5AF85B-A597-4824-9A85-C3604DA18E9A}" sibTransId="{4498EEFD-E102-42C9-ABA8-E7ED42B71332}"/>
    <dgm:cxn modelId="{B7C567E1-FDE6-42C9-B3B9-E2944F270396}" srcId="{ECA681C1-C015-4C4C-9F6E-E3787A26051B}" destId="{123A9B0B-5B3C-4BC6-BC9D-1F54178E76AD}" srcOrd="0" destOrd="0" parTransId="{9751FA2B-4100-43EF-8179-6C11C0CE6CFE}" sibTransId="{C2985636-BEAC-43CC-A4B1-D567CFAACA08}"/>
    <dgm:cxn modelId="{0FD7CEEA-3701-E14E-929E-BCE57F6C9AB0}" type="presOf" srcId="{4B2D4822-6EC4-4374-8C07-B93E1E3752C1}" destId="{356CB8EF-45BC-884D-992C-86045790E5B4}" srcOrd="1" destOrd="0" presId="urn:microsoft.com/office/officeart/2016/7/layout/BasicLinearProcessNumbered"/>
    <dgm:cxn modelId="{57AA8BEC-7354-9C44-87F7-AF792C88EAB1}" type="presOf" srcId="{4B2D4822-6EC4-4374-8C07-B93E1E3752C1}" destId="{1167C10F-A56A-6243-BA24-933B78C23A91}" srcOrd="0" destOrd="0" presId="urn:microsoft.com/office/officeart/2016/7/layout/BasicLinearProcessNumbered"/>
    <dgm:cxn modelId="{3CB49178-78BF-E24E-BE25-2314151DA25E}" type="presParOf" srcId="{97AE2285-EBA2-3B4C-BB32-3DB6DCC59DB9}" destId="{A18F7DE1-D7AE-2847-BBA0-176BD35B1232}" srcOrd="0" destOrd="0" presId="urn:microsoft.com/office/officeart/2016/7/layout/BasicLinearProcessNumbered"/>
    <dgm:cxn modelId="{BA8AD093-08ED-8A46-B905-7F0241C27688}" type="presParOf" srcId="{A18F7DE1-D7AE-2847-BBA0-176BD35B1232}" destId="{AD3AE502-DE8A-9448-8557-1BE8EAC92A5D}" srcOrd="0" destOrd="0" presId="urn:microsoft.com/office/officeart/2016/7/layout/BasicLinearProcessNumbered"/>
    <dgm:cxn modelId="{AF8E4DD5-EA43-204E-ABA5-1175A7C5E87D}" type="presParOf" srcId="{A18F7DE1-D7AE-2847-BBA0-176BD35B1232}" destId="{A3C1AA53-4A55-5A4A-989C-8BD4A8BCDBE9}" srcOrd="1" destOrd="0" presId="urn:microsoft.com/office/officeart/2016/7/layout/BasicLinearProcessNumbered"/>
    <dgm:cxn modelId="{93B462EE-D62C-F34D-AFA9-8392522BA64A}" type="presParOf" srcId="{A18F7DE1-D7AE-2847-BBA0-176BD35B1232}" destId="{188BF29C-4441-AC45-AD88-09AA7AB61136}" srcOrd="2" destOrd="0" presId="urn:microsoft.com/office/officeart/2016/7/layout/BasicLinearProcessNumbered"/>
    <dgm:cxn modelId="{F2749256-BE81-9140-AA85-D590E75A5443}" type="presParOf" srcId="{A18F7DE1-D7AE-2847-BBA0-176BD35B1232}" destId="{3C7C0021-44E0-6C4E-B8CD-9B7FF1BC3EF2}" srcOrd="3" destOrd="0" presId="urn:microsoft.com/office/officeart/2016/7/layout/BasicLinearProcessNumbered"/>
    <dgm:cxn modelId="{1D33DCCA-7B03-0043-B52A-54C8AB04A917}" type="presParOf" srcId="{97AE2285-EBA2-3B4C-BB32-3DB6DCC59DB9}" destId="{D0D7EAF2-6AC4-4A41-AE78-EB01FEBD93ED}" srcOrd="1" destOrd="0" presId="urn:microsoft.com/office/officeart/2016/7/layout/BasicLinearProcessNumbered"/>
    <dgm:cxn modelId="{8C78B924-BBBE-184F-8F7B-E174DCCD543E}" type="presParOf" srcId="{97AE2285-EBA2-3B4C-BB32-3DB6DCC59DB9}" destId="{EE1BD08B-FD9A-C14F-B2F8-339C2F911C89}" srcOrd="2" destOrd="0" presId="urn:microsoft.com/office/officeart/2016/7/layout/BasicLinearProcessNumbered"/>
    <dgm:cxn modelId="{20D3C9F4-CB2D-F249-8D10-96AF965B989E}" type="presParOf" srcId="{EE1BD08B-FD9A-C14F-B2F8-339C2F911C89}" destId="{7756E431-6493-8142-BD26-6CD3A21E9F06}" srcOrd="0" destOrd="0" presId="urn:microsoft.com/office/officeart/2016/7/layout/BasicLinearProcessNumbered"/>
    <dgm:cxn modelId="{F5A67C78-5A69-5F45-90A8-915D594CD2F5}" type="presParOf" srcId="{EE1BD08B-FD9A-C14F-B2F8-339C2F911C89}" destId="{B562EB77-2D4E-6345-B2FF-AB20A1EBD3EE}" srcOrd="1" destOrd="0" presId="urn:microsoft.com/office/officeart/2016/7/layout/BasicLinearProcessNumbered"/>
    <dgm:cxn modelId="{86D2B22A-C7D8-4444-A162-252F02EE29EE}" type="presParOf" srcId="{EE1BD08B-FD9A-C14F-B2F8-339C2F911C89}" destId="{FBAFCE88-74DB-604D-8DA0-C6A54BAC578F}" srcOrd="2" destOrd="0" presId="urn:microsoft.com/office/officeart/2016/7/layout/BasicLinearProcessNumbered"/>
    <dgm:cxn modelId="{FC120EA1-211E-124E-9367-22C2C253104F}" type="presParOf" srcId="{EE1BD08B-FD9A-C14F-B2F8-339C2F911C89}" destId="{6D1FAD26-A42B-D84D-8F96-3D8736E7E61B}" srcOrd="3" destOrd="0" presId="urn:microsoft.com/office/officeart/2016/7/layout/BasicLinearProcessNumbered"/>
    <dgm:cxn modelId="{8E187795-59A9-BC4D-88B0-D9046B12FDAE}" type="presParOf" srcId="{97AE2285-EBA2-3B4C-BB32-3DB6DCC59DB9}" destId="{22AF874A-1203-CD46-AED0-54A9092B9E09}" srcOrd="3" destOrd="0" presId="urn:microsoft.com/office/officeart/2016/7/layout/BasicLinearProcessNumbered"/>
    <dgm:cxn modelId="{5A74E518-349B-4E4F-9F53-ABF926F7EC59}" type="presParOf" srcId="{97AE2285-EBA2-3B4C-BB32-3DB6DCC59DB9}" destId="{C044B285-1C32-0349-9BFC-76F357C75CA5}" srcOrd="4" destOrd="0" presId="urn:microsoft.com/office/officeart/2016/7/layout/BasicLinearProcessNumbered"/>
    <dgm:cxn modelId="{245985BE-4141-AA48-8A44-59A8B98E5D69}" type="presParOf" srcId="{C044B285-1C32-0349-9BFC-76F357C75CA5}" destId="{1167C10F-A56A-6243-BA24-933B78C23A91}" srcOrd="0" destOrd="0" presId="urn:microsoft.com/office/officeart/2016/7/layout/BasicLinearProcessNumbered"/>
    <dgm:cxn modelId="{BFF908B9-F586-CF4F-90DC-1AA50F0150C3}" type="presParOf" srcId="{C044B285-1C32-0349-9BFC-76F357C75CA5}" destId="{E8B107F8-4A21-B54D-A331-705B57CF17FE}" srcOrd="1" destOrd="0" presId="urn:microsoft.com/office/officeart/2016/7/layout/BasicLinearProcessNumbered"/>
    <dgm:cxn modelId="{42005B9F-B21A-A04B-BE24-C250D972AAE2}" type="presParOf" srcId="{C044B285-1C32-0349-9BFC-76F357C75CA5}" destId="{1CFEB24C-E379-7942-9ACE-3040CAC15B16}" srcOrd="2" destOrd="0" presId="urn:microsoft.com/office/officeart/2016/7/layout/BasicLinearProcessNumbered"/>
    <dgm:cxn modelId="{AC935364-7921-134E-AAA3-05C7071E8434}" type="presParOf" srcId="{C044B285-1C32-0349-9BFC-76F357C75CA5}" destId="{356CB8EF-45BC-884D-992C-86045790E5B4}" srcOrd="3" destOrd="0" presId="urn:microsoft.com/office/officeart/2016/7/layout/BasicLinearProcessNumbered"/>
    <dgm:cxn modelId="{44730194-F5A0-6D4D-9ADD-86E3B274674C}" type="presParOf" srcId="{97AE2285-EBA2-3B4C-BB32-3DB6DCC59DB9}" destId="{02F79D78-E20E-EE49-9319-42BA8F5CD2B6}" srcOrd="5" destOrd="0" presId="urn:microsoft.com/office/officeart/2016/7/layout/BasicLinearProcessNumbered"/>
    <dgm:cxn modelId="{E9AC2385-7C2A-3740-A969-FA34E6520ED8}" type="presParOf" srcId="{97AE2285-EBA2-3B4C-BB32-3DB6DCC59DB9}" destId="{B636EC8A-D29C-9947-B733-41E12432CD23}" srcOrd="6" destOrd="0" presId="urn:microsoft.com/office/officeart/2016/7/layout/BasicLinearProcessNumbered"/>
    <dgm:cxn modelId="{982213C7-D0E2-AC4C-9FFF-77A55EC5245D}" type="presParOf" srcId="{B636EC8A-D29C-9947-B733-41E12432CD23}" destId="{C27A8F81-DC9B-C940-957C-D0098DC89F9B}" srcOrd="0" destOrd="0" presId="urn:microsoft.com/office/officeart/2016/7/layout/BasicLinearProcessNumbered"/>
    <dgm:cxn modelId="{3CF2688E-413D-0442-9DBE-DA7E3CF8136D}" type="presParOf" srcId="{B636EC8A-D29C-9947-B733-41E12432CD23}" destId="{975B5DBB-F6E6-1E48-BBD8-36F7C2ACE3E5}" srcOrd="1" destOrd="0" presId="urn:microsoft.com/office/officeart/2016/7/layout/BasicLinearProcessNumbered"/>
    <dgm:cxn modelId="{8F299F43-AF59-1E45-ACB9-20BE3F03742E}" type="presParOf" srcId="{B636EC8A-D29C-9947-B733-41E12432CD23}" destId="{4F68B598-AE6D-DB41-AAD9-9F13999B598D}" srcOrd="2" destOrd="0" presId="urn:microsoft.com/office/officeart/2016/7/layout/BasicLinearProcessNumbered"/>
    <dgm:cxn modelId="{0BAD8318-68DA-3B42-8F3F-034C8F30CE0D}" type="presParOf" srcId="{B636EC8A-D29C-9947-B733-41E12432CD23}" destId="{B6BF764A-4A0D-6747-87AB-257385199058}"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595D02-3004-4121-9C37-CDE7B0CA39B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6F5A88E-81E7-4914-BDDC-DAC9405785B0}">
      <dgm:prSet/>
      <dgm:spPr/>
      <dgm:t>
        <a:bodyPr/>
        <a:lstStyle/>
        <a:p>
          <a:pPr>
            <a:defRPr cap="all"/>
          </a:pPr>
          <a:r>
            <a:rPr lang="en-US" b="1" dirty="0"/>
            <a:t>Model:</a:t>
          </a:r>
          <a:r>
            <a:rPr lang="en-US" dirty="0"/>
            <a:t> EfficientNet-B3 CNN, initialized with ImageNet weights for transfer learning . Baseline single-GPU training ~1 hour/epoch, ~90.8% accuracy achieved.</a:t>
          </a:r>
        </a:p>
      </dgm:t>
    </dgm:pt>
    <dgm:pt modelId="{E16F698C-8EF7-4849-9AE3-C2D714B7983F}" type="parTrans" cxnId="{F816F543-BE0D-413D-AD56-801679611342}">
      <dgm:prSet/>
      <dgm:spPr/>
      <dgm:t>
        <a:bodyPr/>
        <a:lstStyle/>
        <a:p>
          <a:endParaRPr lang="en-US"/>
        </a:p>
      </dgm:t>
    </dgm:pt>
    <dgm:pt modelId="{CD68904B-B8D7-4F05-A5D5-3E263FE42584}" type="sibTrans" cxnId="{F816F543-BE0D-413D-AD56-801679611342}">
      <dgm:prSet/>
      <dgm:spPr/>
      <dgm:t>
        <a:bodyPr/>
        <a:lstStyle/>
        <a:p>
          <a:endParaRPr lang="en-US"/>
        </a:p>
      </dgm:t>
    </dgm:pt>
    <dgm:pt modelId="{B774F1D2-0424-4690-83ED-3BCF2306ED81}">
      <dgm:prSet/>
      <dgm:spPr/>
      <dgm:t>
        <a:bodyPr/>
        <a:lstStyle/>
        <a:p>
          <a:pPr>
            <a:defRPr cap="all"/>
          </a:pPr>
          <a:r>
            <a:rPr lang="en-US" b="1" dirty="0"/>
            <a:t>Hardware:</a:t>
          </a:r>
          <a:r>
            <a:rPr lang="en-US" dirty="0"/>
            <a:t> Single machine with 4× NVIDIA Tesla A100 (40 GB each) &amp; TESLA p100 (12GB Each). Multi-core CPU for data loading.</a:t>
          </a:r>
        </a:p>
      </dgm:t>
    </dgm:pt>
    <dgm:pt modelId="{A6D7CDED-D65A-4D4B-B048-094D2A98B9D1}" type="parTrans" cxnId="{8DE990CC-346F-4F72-BAFC-9678C71504CC}">
      <dgm:prSet/>
      <dgm:spPr/>
      <dgm:t>
        <a:bodyPr/>
        <a:lstStyle/>
        <a:p>
          <a:endParaRPr lang="en-US"/>
        </a:p>
      </dgm:t>
    </dgm:pt>
    <dgm:pt modelId="{04891A64-2BB2-410F-A176-6BD11AA84D0C}" type="sibTrans" cxnId="{8DE990CC-346F-4F72-BAFC-9678C71504CC}">
      <dgm:prSet/>
      <dgm:spPr/>
      <dgm:t>
        <a:bodyPr/>
        <a:lstStyle/>
        <a:p>
          <a:endParaRPr lang="en-US"/>
        </a:p>
      </dgm:t>
    </dgm:pt>
    <dgm:pt modelId="{63F5179E-F090-4CCA-A4BB-57CAE1DEC65D}">
      <dgm:prSet/>
      <dgm:spPr/>
      <dgm:t>
        <a:bodyPr/>
        <a:lstStyle/>
        <a:p>
          <a:pPr>
            <a:defRPr cap="all"/>
          </a:pPr>
          <a:r>
            <a:rPr lang="en-US" b="1" dirty="0"/>
            <a:t>Parallel Training:</a:t>
          </a:r>
          <a:r>
            <a:rPr lang="en-US" dirty="0"/>
            <a:t> Used PyTorch </a:t>
          </a:r>
          <a:r>
            <a:rPr lang="en-US" b="1" dirty="0"/>
            <a:t>Distributed Data Parallel (DDP)</a:t>
          </a:r>
          <a:r>
            <a:rPr lang="en-US" dirty="0"/>
            <a:t> for 4-GPU training on one node . Each GPU runs a process with a subset of data, syncing gradients each step.</a:t>
          </a:r>
        </a:p>
      </dgm:t>
    </dgm:pt>
    <dgm:pt modelId="{388DB7C3-83BC-4C58-9133-DB9E23EC19AC}" type="parTrans" cxnId="{F36F452B-3E14-4F39-AA67-AC5DAD37E25B}">
      <dgm:prSet/>
      <dgm:spPr/>
      <dgm:t>
        <a:bodyPr/>
        <a:lstStyle/>
        <a:p>
          <a:endParaRPr lang="en-US"/>
        </a:p>
      </dgm:t>
    </dgm:pt>
    <dgm:pt modelId="{9C5D4406-F186-4E6E-A53F-81AC886E7C39}" type="sibTrans" cxnId="{F36F452B-3E14-4F39-AA67-AC5DAD37E25B}">
      <dgm:prSet/>
      <dgm:spPr/>
      <dgm:t>
        <a:bodyPr/>
        <a:lstStyle/>
        <a:p>
          <a:endParaRPr lang="en-US"/>
        </a:p>
      </dgm:t>
    </dgm:pt>
    <dgm:pt modelId="{085C2CCC-FB82-4FE2-B8FD-AEE01CB9321A}">
      <dgm:prSet/>
      <dgm:spPr/>
      <dgm:t>
        <a:bodyPr/>
        <a:lstStyle/>
        <a:p>
          <a:pPr>
            <a:defRPr cap="all"/>
          </a:pPr>
          <a:r>
            <a:rPr lang="en-US" b="1" dirty="0"/>
            <a:t>Mixed Precision:</a:t>
          </a:r>
          <a:r>
            <a:rPr lang="en-US" dirty="0"/>
            <a:t> Enabled </a:t>
          </a:r>
          <a:r>
            <a:rPr lang="en-US" b="1" dirty="0"/>
            <a:t>AMP (Automatic Mixed Precision)</a:t>
          </a:r>
          <a:r>
            <a:rPr lang="en-US" dirty="0"/>
            <a:t> to use FP16 &amp; FP32 where safe, speeding up math and reducing memory usage . Gradients scaled to avoid underflow.</a:t>
          </a:r>
        </a:p>
      </dgm:t>
    </dgm:pt>
    <dgm:pt modelId="{FD1231A7-924A-4FEA-A083-30E1F4F0344B}" type="parTrans" cxnId="{71619DE1-26F3-4F85-80C2-AEB7A9F00C83}">
      <dgm:prSet/>
      <dgm:spPr/>
      <dgm:t>
        <a:bodyPr/>
        <a:lstStyle/>
        <a:p>
          <a:endParaRPr lang="en-US"/>
        </a:p>
      </dgm:t>
    </dgm:pt>
    <dgm:pt modelId="{BD69B9CF-46CA-411E-B1A9-9B949D492B6B}" type="sibTrans" cxnId="{71619DE1-26F3-4F85-80C2-AEB7A9F00C83}">
      <dgm:prSet/>
      <dgm:spPr/>
      <dgm:t>
        <a:bodyPr/>
        <a:lstStyle/>
        <a:p>
          <a:endParaRPr lang="en-US"/>
        </a:p>
      </dgm:t>
    </dgm:pt>
    <dgm:pt modelId="{E2C68238-C08D-4745-84E2-E752E26F2EF6}" type="pres">
      <dgm:prSet presAssocID="{86595D02-3004-4121-9C37-CDE7B0CA39BD}" presName="root" presStyleCnt="0">
        <dgm:presLayoutVars>
          <dgm:dir/>
          <dgm:resizeHandles val="exact"/>
        </dgm:presLayoutVars>
      </dgm:prSet>
      <dgm:spPr/>
    </dgm:pt>
    <dgm:pt modelId="{D749CC67-689B-4470-862E-4C5127F669A1}" type="pres">
      <dgm:prSet presAssocID="{B6F5A88E-81E7-4914-BDDC-DAC9405785B0}" presName="compNode" presStyleCnt="0"/>
      <dgm:spPr/>
    </dgm:pt>
    <dgm:pt modelId="{1D7794DC-3E72-4A7C-9E05-3B8EF3862A54}" type="pres">
      <dgm:prSet presAssocID="{B6F5A88E-81E7-4914-BDDC-DAC9405785B0}" presName="iconBgRect" presStyleLbl="bgShp" presStyleIdx="0" presStyleCnt="4"/>
      <dgm:spPr/>
    </dgm:pt>
    <dgm:pt modelId="{A70CD309-09B9-450D-9CAA-831BE066B223}" type="pres">
      <dgm:prSet presAssocID="{B6F5A88E-81E7-4914-BDDC-DAC9405785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D9FD61B-947F-43E7-A849-9C030CE4D0E6}" type="pres">
      <dgm:prSet presAssocID="{B6F5A88E-81E7-4914-BDDC-DAC9405785B0}" presName="spaceRect" presStyleCnt="0"/>
      <dgm:spPr/>
    </dgm:pt>
    <dgm:pt modelId="{F568AB01-20C3-4E92-97F3-90173B95CE9F}" type="pres">
      <dgm:prSet presAssocID="{B6F5A88E-81E7-4914-BDDC-DAC9405785B0}" presName="textRect" presStyleLbl="revTx" presStyleIdx="0" presStyleCnt="4">
        <dgm:presLayoutVars>
          <dgm:chMax val="1"/>
          <dgm:chPref val="1"/>
        </dgm:presLayoutVars>
      </dgm:prSet>
      <dgm:spPr/>
    </dgm:pt>
    <dgm:pt modelId="{3991E851-82B6-407C-B3E5-15241338DF6F}" type="pres">
      <dgm:prSet presAssocID="{CD68904B-B8D7-4F05-A5D5-3E263FE42584}" presName="sibTrans" presStyleCnt="0"/>
      <dgm:spPr/>
    </dgm:pt>
    <dgm:pt modelId="{32941688-3EA1-4AFC-8C7B-AC0FD497893C}" type="pres">
      <dgm:prSet presAssocID="{B774F1D2-0424-4690-83ED-3BCF2306ED81}" presName="compNode" presStyleCnt="0"/>
      <dgm:spPr/>
    </dgm:pt>
    <dgm:pt modelId="{0B92934A-A162-4052-ADD0-B29C5F25504C}" type="pres">
      <dgm:prSet presAssocID="{B774F1D2-0424-4690-83ED-3BCF2306ED81}" presName="iconBgRect" presStyleLbl="bgShp" presStyleIdx="1" presStyleCnt="4"/>
      <dgm:spPr/>
    </dgm:pt>
    <dgm:pt modelId="{5E257E64-CEF8-4579-819F-F307F6D3AF38}" type="pres">
      <dgm:prSet presAssocID="{B774F1D2-0424-4690-83ED-3BCF2306ED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CBFC410-A288-45FD-8971-D863A2203666}" type="pres">
      <dgm:prSet presAssocID="{B774F1D2-0424-4690-83ED-3BCF2306ED81}" presName="spaceRect" presStyleCnt="0"/>
      <dgm:spPr/>
    </dgm:pt>
    <dgm:pt modelId="{FA8AC63B-4D9F-4813-85FD-A79685715D6E}" type="pres">
      <dgm:prSet presAssocID="{B774F1D2-0424-4690-83ED-3BCF2306ED81}" presName="textRect" presStyleLbl="revTx" presStyleIdx="1" presStyleCnt="4">
        <dgm:presLayoutVars>
          <dgm:chMax val="1"/>
          <dgm:chPref val="1"/>
        </dgm:presLayoutVars>
      </dgm:prSet>
      <dgm:spPr/>
    </dgm:pt>
    <dgm:pt modelId="{D7AAC093-954C-4381-8A73-E7E7CF7C244F}" type="pres">
      <dgm:prSet presAssocID="{04891A64-2BB2-410F-A176-6BD11AA84D0C}" presName="sibTrans" presStyleCnt="0"/>
      <dgm:spPr/>
    </dgm:pt>
    <dgm:pt modelId="{79FDD8EA-BFE2-4C93-B992-FC7BF7516F77}" type="pres">
      <dgm:prSet presAssocID="{63F5179E-F090-4CCA-A4BB-57CAE1DEC65D}" presName="compNode" presStyleCnt="0"/>
      <dgm:spPr/>
    </dgm:pt>
    <dgm:pt modelId="{CDF3FFE7-F84E-4A9C-8AF4-067D98DDA859}" type="pres">
      <dgm:prSet presAssocID="{63F5179E-F090-4CCA-A4BB-57CAE1DEC65D}" presName="iconBgRect" presStyleLbl="bgShp" presStyleIdx="2" presStyleCnt="4"/>
      <dgm:spPr/>
    </dgm:pt>
    <dgm:pt modelId="{39C6A495-1AB8-4D83-BA11-33676D42ABA7}" type="pres">
      <dgm:prSet presAssocID="{63F5179E-F090-4CCA-A4BB-57CAE1DEC65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AD27BBF6-D516-4451-B7B8-BF7800DDDDD1}" type="pres">
      <dgm:prSet presAssocID="{63F5179E-F090-4CCA-A4BB-57CAE1DEC65D}" presName="spaceRect" presStyleCnt="0"/>
      <dgm:spPr/>
    </dgm:pt>
    <dgm:pt modelId="{0B33B21F-9E93-4362-A599-37ACBF390FA5}" type="pres">
      <dgm:prSet presAssocID="{63F5179E-F090-4CCA-A4BB-57CAE1DEC65D}" presName="textRect" presStyleLbl="revTx" presStyleIdx="2" presStyleCnt="4">
        <dgm:presLayoutVars>
          <dgm:chMax val="1"/>
          <dgm:chPref val="1"/>
        </dgm:presLayoutVars>
      </dgm:prSet>
      <dgm:spPr/>
    </dgm:pt>
    <dgm:pt modelId="{942B1243-FA89-45E5-B77E-86AA8C6DEEB7}" type="pres">
      <dgm:prSet presAssocID="{9C5D4406-F186-4E6E-A53F-81AC886E7C39}" presName="sibTrans" presStyleCnt="0"/>
      <dgm:spPr/>
    </dgm:pt>
    <dgm:pt modelId="{B81F6D48-FC9D-4016-8075-C6AAE19B8492}" type="pres">
      <dgm:prSet presAssocID="{085C2CCC-FB82-4FE2-B8FD-AEE01CB9321A}" presName="compNode" presStyleCnt="0"/>
      <dgm:spPr/>
    </dgm:pt>
    <dgm:pt modelId="{D5695DD9-3B55-48BD-BCDE-0738BDB092EA}" type="pres">
      <dgm:prSet presAssocID="{085C2CCC-FB82-4FE2-B8FD-AEE01CB9321A}" presName="iconBgRect" presStyleLbl="bgShp" presStyleIdx="3" presStyleCnt="4"/>
      <dgm:spPr/>
    </dgm:pt>
    <dgm:pt modelId="{C55AA6F7-1C75-4F5F-89DC-8B247C178D7C}" type="pres">
      <dgm:prSet presAssocID="{085C2CCC-FB82-4FE2-B8FD-AEE01CB932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DEEA7EE6-2A34-49A8-88CA-3FB46222853A}" type="pres">
      <dgm:prSet presAssocID="{085C2CCC-FB82-4FE2-B8FD-AEE01CB9321A}" presName="spaceRect" presStyleCnt="0"/>
      <dgm:spPr/>
    </dgm:pt>
    <dgm:pt modelId="{456EA8A1-1366-4797-AF61-6794836A8CB3}" type="pres">
      <dgm:prSet presAssocID="{085C2CCC-FB82-4FE2-B8FD-AEE01CB9321A}" presName="textRect" presStyleLbl="revTx" presStyleIdx="3" presStyleCnt="4">
        <dgm:presLayoutVars>
          <dgm:chMax val="1"/>
          <dgm:chPref val="1"/>
        </dgm:presLayoutVars>
      </dgm:prSet>
      <dgm:spPr/>
    </dgm:pt>
  </dgm:ptLst>
  <dgm:cxnLst>
    <dgm:cxn modelId="{F36F452B-3E14-4F39-AA67-AC5DAD37E25B}" srcId="{86595D02-3004-4121-9C37-CDE7B0CA39BD}" destId="{63F5179E-F090-4CCA-A4BB-57CAE1DEC65D}" srcOrd="2" destOrd="0" parTransId="{388DB7C3-83BC-4C58-9133-DB9E23EC19AC}" sibTransId="{9C5D4406-F186-4E6E-A53F-81AC886E7C39}"/>
    <dgm:cxn modelId="{F816F543-BE0D-413D-AD56-801679611342}" srcId="{86595D02-3004-4121-9C37-CDE7B0CA39BD}" destId="{B6F5A88E-81E7-4914-BDDC-DAC9405785B0}" srcOrd="0" destOrd="0" parTransId="{E16F698C-8EF7-4849-9AE3-C2D714B7983F}" sibTransId="{CD68904B-B8D7-4F05-A5D5-3E263FE42584}"/>
    <dgm:cxn modelId="{F372A459-E53A-4E30-B7B5-ABB3FDB3F7B2}" type="presOf" srcId="{63F5179E-F090-4CCA-A4BB-57CAE1DEC65D}" destId="{0B33B21F-9E93-4362-A599-37ACBF390FA5}" srcOrd="0" destOrd="0" presId="urn:microsoft.com/office/officeart/2018/5/layout/IconCircleLabelList"/>
    <dgm:cxn modelId="{A11B436D-08C3-408C-8C36-0DE66D6E05CC}" type="presOf" srcId="{86595D02-3004-4121-9C37-CDE7B0CA39BD}" destId="{E2C68238-C08D-4745-84E2-E752E26F2EF6}" srcOrd="0" destOrd="0" presId="urn:microsoft.com/office/officeart/2018/5/layout/IconCircleLabelList"/>
    <dgm:cxn modelId="{8DE990CC-346F-4F72-BAFC-9678C71504CC}" srcId="{86595D02-3004-4121-9C37-CDE7B0CA39BD}" destId="{B774F1D2-0424-4690-83ED-3BCF2306ED81}" srcOrd="1" destOrd="0" parTransId="{A6D7CDED-D65A-4D4B-B048-094D2A98B9D1}" sibTransId="{04891A64-2BB2-410F-A176-6BD11AA84D0C}"/>
    <dgm:cxn modelId="{CED1A1D6-843B-45F7-AB80-0B87D40C6676}" type="presOf" srcId="{B6F5A88E-81E7-4914-BDDC-DAC9405785B0}" destId="{F568AB01-20C3-4E92-97F3-90173B95CE9F}" srcOrd="0" destOrd="0" presId="urn:microsoft.com/office/officeart/2018/5/layout/IconCircleLabelList"/>
    <dgm:cxn modelId="{71619DE1-26F3-4F85-80C2-AEB7A9F00C83}" srcId="{86595D02-3004-4121-9C37-CDE7B0CA39BD}" destId="{085C2CCC-FB82-4FE2-B8FD-AEE01CB9321A}" srcOrd="3" destOrd="0" parTransId="{FD1231A7-924A-4FEA-A083-30E1F4F0344B}" sibTransId="{BD69B9CF-46CA-411E-B1A9-9B949D492B6B}"/>
    <dgm:cxn modelId="{8A8B0EF7-F828-4C3A-A605-43481C9E127B}" type="presOf" srcId="{085C2CCC-FB82-4FE2-B8FD-AEE01CB9321A}" destId="{456EA8A1-1366-4797-AF61-6794836A8CB3}" srcOrd="0" destOrd="0" presId="urn:microsoft.com/office/officeart/2018/5/layout/IconCircleLabelList"/>
    <dgm:cxn modelId="{1CE147FB-254A-4A22-89BF-D54216FC48B2}" type="presOf" srcId="{B774F1D2-0424-4690-83ED-3BCF2306ED81}" destId="{FA8AC63B-4D9F-4813-85FD-A79685715D6E}" srcOrd="0" destOrd="0" presId="urn:microsoft.com/office/officeart/2018/5/layout/IconCircleLabelList"/>
    <dgm:cxn modelId="{74011C91-BA5B-4560-BC2B-C3BF83F955E7}" type="presParOf" srcId="{E2C68238-C08D-4745-84E2-E752E26F2EF6}" destId="{D749CC67-689B-4470-862E-4C5127F669A1}" srcOrd="0" destOrd="0" presId="urn:microsoft.com/office/officeart/2018/5/layout/IconCircleLabelList"/>
    <dgm:cxn modelId="{915A3DDB-BFFF-4D1F-8EEC-C4745636B50B}" type="presParOf" srcId="{D749CC67-689B-4470-862E-4C5127F669A1}" destId="{1D7794DC-3E72-4A7C-9E05-3B8EF3862A54}" srcOrd="0" destOrd="0" presId="urn:microsoft.com/office/officeart/2018/5/layout/IconCircleLabelList"/>
    <dgm:cxn modelId="{A43247CB-5A19-42BC-A409-69938588480C}" type="presParOf" srcId="{D749CC67-689B-4470-862E-4C5127F669A1}" destId="{A70CD309-09B9-450D-9CAA-831BE066B223}" srcOrd="1" destOrd="0" presId="urn:microsoft.com/office/officeart/2018/5/layout/IconCircleLabelList"/>
    <dgm:cxn modelId="{0974D240-7BA7-4330-A3F7-BFB22A7E934D}" type="presParOf" srcId="{D749CC67-689B-4470-862E-4C5127F669A1}" destId="{FD9FD61B-947F-43E7-A849-9C030CE4D0E6}" srcOrd="2" destOrd="0" presId="urn:microsoft.com/office/officeart/2018/5/layout/IconCircleLabelList"/>
    <dgm:cxn modelId="{D6641996-4147-441A-AF82-23D4F43F125B}" type="presParOf" srcId="{D749CC67-689B-4470-862E-4C5127F669A1}" destId="{F568AB01-20C3-4E92-97F3-90173B95CE9F}" srcOrd="3" destOrd="0" presId="urn:microsoft.com/office/officeart/2018/5/layout/IconCircleLabelList"/>
    <dgm:cxn modelId="{03E64398-3D7A-4AF0-BCF7-DC2119A67A3D}" type="presParOf" srcId="{E2C68238-C08D-4745-84E2-E752E26F2EF6}" destId="{3991E851-82B6-407C-B3E5-15241338DF6F}" srcOrd="1" destOrd="0" presId="urn:microsoft.com/office/officeart/2018/5/layout/IconCircleLabelList"/>
    <dgm:cxn modelId="{96D2581C-7A74-4FCD-857F-D8941113CB52}" type="presParOf" srcId="{E2C68238-C08D-4745-84E2-E752E26F2EF6}" destId="{32941688-3EA1-4AFC-8C7B-AC0FD497893C}" srcOrd="2" destOrd="0" presId="urn:microsoft.com/office/officeart/2018/5/layout/IconCircleLabelList"/>
    <dgm:cxn modelId="{4908B973-BF2D-4A4E-A875-2ADCCE83011F}" type="presParOf" srcId="{32941688-3EA1-4AFC-8C7B-AC0FD497893C}" destId="{0B92934A-A162-4052-ADD0-B29C5F25504C}" srcOrd="0" destOrd="0" presId="urn:microsoft.com/office/officeart/2018/5/layout/IconCircleLabelList"/>
    <dgm:cxn modelId="{19437C6D-4E8E-4A7F-B928-B08D09289441}" type="presParOf" srcId="{32941688-3EA1-4AFC-8C7B-AC0FD497893C}" destId="{5E257E64-CEF8-4579-819F-F307F6D3AF38}" srcOrd="1" destOrd="0" presId="urn:microsoft.com/office/officeart/2018/5/layout/IconCircleLabelList"/>
    <dgm:cxn modelId="{64A01E90-5404-4247-A46B-8EA07353648A}" type="presParOf" srcId="{32941688-3EA1-4AFC-8C7B-AC0FD497893C}" destId="{DCBFC410-A288-45FD-8971-D863A2203666}" srcOrd="2" destOrd="0" presId="urn:microsoft.com/office/officeart/2018/5/layout/IconCircleLabelList"/>
    <dgm:cxn modelId="{BF65998A-8C6D-4C58-84D4-A76566DF2E93}" type="presParOf" srcId="{32941688-3EA1-4AFC-8C7B-AC0FD497893C}" destId="{FA8AC63B-4D9F-4813-85FD-A79685715D6E}" srcOrd="3" destOrd="0" presId="urn:microsoft.com/office/officeart/2018/5/layout/IconCircleLabelList"/>
    <dgm:cxn modelId="{7056EFAF-4C2E-49DA-87CF-29E22C285409}" type="presParOf" srcId="{E2C68238-C08D-4745-84E2-E752E26F2EF6}" destId="{D7AAC093-954C-4381-8A73-E7E7CF7C244F}" srcOrd="3" destOrd="0" presId="urn:microsoft.com/office/officeart/2018/5/layout/IconCircleLabelList"/>
    <dgm:cxn modelId="{F0969DB9-AC08-48D9-89F8-65209E6E4A49}" type="presParOf" srcId="{E2C68238-C08D-4745-84E2-E752E26F2EF6}" destId="{79FDD8EA-BFE2-4C93-B992-FC7BF7516F77}" srcOrd="4" destOrd="0" presId="urn:microsoft.com/office/officeart/2018/5/layout/IconCircleLabelList"/>
    <dgm:cxn modelId="{0DA01D01-8C3B-4ADF-AF42-8EBEECA34E8E}" type="presParOf" srcId="{79FDD8EA-BFE2-4C93-B992-FC7BF7516F77}" destId="{CDF3FFE7-F84E-4A9C-8AF4-067D98DDA859}" srcOrd="0" destOrd="0" presId="urn:microsoft.com/office/officeart/2018/5/layout/IconCircleLabelList"/>
    <dgm:cxn modelId="{DB65B03E-7E32-4AFC-BD14-B2E9683142F0}" type="presParOf" srcId="{79FDD8EA-BFE2-4C93-B992-FC7BF7516F77}" destId="{39C6A495-1AB8-4D83-BA11-33676D42ABA7}" srcOrd="1" destOrd="0" presId="urn:microsoft.com/office/officeart/2018/5/layout/IconCircleLabelList"/>
    <dgm:cxn modelId="{CBDDDCB2-38DD-410B-96E7-9FEF96C280F0}" type="presParOf" srcId="{79FDD8EA-BFE2-4C93-B992-FC7BF7516F77}" destId="{AD27BBF6-D516-4451-B7B8-BF7800DDDDD1}" srcOrd="2" destOrd="0" presId="urn:microsoft.com/office/officeart/2018/5/layout/IconCircleLabelList"/>
    <dgm:cxn modelId="{2214CB91-105D-4FB5-A37B-9F1B8D857650}" type="presParOf" srcId="{79FDD8EA-BFE2-4C93-B992-FC7BF7516F77}" destId="{0B33B21F-9E93-4362-A599-37ACBF390FA5}" srcOrd="3" destOrd="0" presId="urn:microsoft.com/office/officeart/2018/5/layout/IconCircleLabelList"/>
    <dgm:cxn modelId="{B296F7C5-A09C-485E-BD8B-3A400C4C1CFB}" type="presParOf" srcId="{E2C68238-C08D-4745-84E2-E752E26F2EF6}" destId="{942B1243-FA89-45E5-B77E-86AA8C6DEEB7}" srcOrd="5" destOrd="0" presId="urn:microsoft.com/office/officeart/2018/5/layout/IconCircleLabelList"/>
    <dgm:cxn modelId="{8FAE227D-6B39-4C38-B134-105890A51161}" type="presParOf" srcId="{E2C68238-C08D-4745-84E2-E752E26F2EF6}" destId="{B81F6D48-FC9D-4016-8075-C6AAE19B8492}" srcOrd="6" destOrd="0" presId="urn:microsoft.com/office/officeart/2018/5/layout/IconCircleLabelList"/>
    <dgm:cxn modelId="{124E1D40-C3BA-472D-935F-96B876B18A09}" type="presParOf" srcId="{B81F6D48-FC9D-4016-8075-C6AAE19B8492}" destId="{D5695DD9-3B55-48BD-BCDE-0738BDB092EA}" srcOrd="0" destOrd="0" presId="urn:microsoft.com/office/officeart/2018/5/layout/IconCircleLabelList"/>
    <dgm:cxn modelId="{2EF36B9A-67CC-4C06-8ED8-41FA2D053FCE}" type="presParOf" srcId="{B81F6D48-FC9D-4016-8075-C6AAE19B8492}" destId="{C55AA6F7-1C75-4F5F-89DC-8B247C178D7C}" srcOrd="1" destOrd="0" presId="urn:microsoft.com/office/officeart/2018/5/layout/IconCircleLabelList"/>
    <dgm:cxn modelId="{C5CA7B55-A364-4819-A681-60697E0F257E}" type="presParOf" srcId="{B81F6D48-FC9D-4016-8075-C6AAE19B8492}" destId="{DEEA7EE6-2A34-49A8-88CA-3FB46222853A}" srcOrd="2" destOrd="0" presId="urn:microsoft.com/office/officeart/2018/5/layout/IconCircleLabelList"/>
    <dgm:cxn modelId="{822F1C07-0F79-4569-9A80-36601E7E537C}" type="presParOf" srcId="{B81F6D48-FC9D-4016-8075-C6AAE19B8492}" destId="{456EA8A1-1366-4797-AF61-6794836A8CB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EA92F6-1127-4404-96FD-44B4E484B5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F89BF6-63B5-4960-8188-71BEF9C798D3}">
      <dgm:prSet/>
      <dgm:spPr/>
      <dgm:t>
        <a:bodyPr/>
        <a:lstStyle/>
        <a:p>
          <a:r>
            <a:rPr lang="en-US" b="1" dirty="0"/>
            <a:t>Preprocessing:</a:t>
          </a:r>
          <a:r>
            <a:rPr lang="en-US" dirty="0"/>
            <a:t> Images were resized to 256×256 then center- or random-cropped to 224×224. Applied augmentations (random crops, flips) during training. Normalized using ImageNet mean/std.</a:t>
          </a:r>
        </a:p>
      </dgm:t>
    </dgm:pt>
    <dgm:pt modelId="{3087623C-C4F3-409F-BDAB-EDE766E31414}" type="parTrans" cxnId="{35DE49BD-3EF7-4ECB-A525-D17F3C3D1B42}">
      <dgm:prSet/>
      <dgm:spPr/>
      <dgm:t>
        <a:bodyPr/>
        <a:lstStyle/>
        <a:p>
          <a:endParaRPr lang="en-US"/>
        </a:p>
      </dgm:t>
    </dgm:pt>
    <dgm:pt modelId="{0E46786C-C956-462F-B5D3-3D069670DB9C}" type="sibTrans" cxnId="{35DE49BD-3EF7-4ECB-A525-D17F3C3D1B42}">
      <dgm:prSet/>
      <dgm:spPr/>
      <dgm:t>
        <a:bodyPr/>
        <a:lstStyle/>
        <a:p>
          <a:endParaRPr lang="en-US"/>
        </a:p>
      </dgm:t>
    </dgm:pt>
    <dgm:pt modelId="{0D9E35C6-2074-484B-93D0-F120C8CDA02D}">
      <dgm:prSet/>
      <dgm:spPr/>
      <dgm:t>
        <a:bodyPr/>
        <a:lstStyle/>
        <a:p>
          <a:r>
            <a:rPr lang="en-US" b="1"/>
            <a:t>Multi-Worker Data Loading:</a:t>
          </a:r>
          <a:r>
            <a:rPr lang="en-US"/>
            <a:t> Used 8 CPU worker threads per GPU process to load/augment data in parallel. Enabled pinned memory for faster host-to-GPU transfers.</a:t>
          </a:r>
        </a:p>
      </dgm:t>
    </dgm:pt>
    <dgm:pt modelId="{ACF21F48-6B5C-4192-AAEC-9BF30C3CC768}" type="parTrans" cxnId="{8960235D-B4D0-4773-BD0D-48CF32106E72}">
      <dgm:prSet/>
      <dgm:spPr/>
      <dgm:t>
        <a:bodyPr/>
        <a:lstStyle/>
        <a:p>
          <a:endParaRPr lang="en-US"/>
        </a:p>
      </dgm:t>
    </dgm:pt>
    <dgm:pt modelId="{EBC6ABB8-82FF-4ACC-9A54-5EA54D5B028A}" type="sibTrans" cxnId="{8960235D-B4D0-4773-BD0D-48CF32106E72}">
      <dgm:prSet/>
      <dgm:spPr/>
      <dgm:t>
        <a:bodyPr/>
        <a:lstStyle/>
        <a:p>
          <a:endParaRPr lang="en-US"/>
        </a:p>
      </dgm:t>
    </dgm:pt>
    <dgm:pt modelId="{F20AFC85-10FB-4C9B-8EBB-A112BD9B7BCD}">
      <dgm:prSet/>
      <dgm:spPr/>
      <dgm:t>
        <a:bodyPr/>
        <a:lstStyle/>
        <a:p>
          <a:r>
            <a:rPr lang="en-US" b="1"/>
            <a:t>Distributed Sampler:</a:t>
          </a:r>
          <a:r>
            <a:rPr lang="en-US"/>
            <a:t> Ensured each GPU gets unique data. We call sampler.set_epoch(epoch) each epoch so that shuffling is deterministic but different across epochs for all processes.</a:t>
          </a:r>
        </a:p>
      </dgm:t>
    </dgm:pt>
    <dgm:pt modelId="{AB7B9BB1-B3A9-4C1D-B656-85BB5E9989EC}" type="parTrans" cxnId="{A4600901-0AA7-4798-92B2-0D3BC8C72A31}">
      <dgm:prSet/>
      <dgm:spPr/>
      <dgm:t>
        <a:bodyPr/>
        <a:lstStyle/>
        <a:p>
          <a:endParaRPr lang="en-US"/>
        </a:p>
      </dgm:t>
    </dgm:pt>
    <dgm:pt modelId="{99FB20C8-1F16-4902-BA39-063BE9EC47D4}" type="sibTrans" cxnId="{A4600901-0AA7-4798-92B2-0D3BC8C72A31}">
      <dgm:prSet/>
      <dgm:spPr/>
      <dgm:t>
        <a:bodyPr/>
        <a:lstStyle/>
        <a:p>
          <a:endParaRPr lang="en-US"/>
        </a:p>
      </dgm:t>
    </dgm:pt>
    <dgm:pt modelId="{6B6C4B14-DE02-4DD1-9774-1B01CFAB7E8F}">
      <dgm:prSet/>
      <dgm:spPr/>
      <dgm:t>
        <a:bodyPr/>
        <a:lstStyle/>
        <a:p>
          <a:r>
            <a:rPr lang="en-US" b="1"/>
            <a:t>Effect:</a:t>
          </a:r>
          <a:r>
            <a:rPr lang="en-US"/>
            <a:t> This pipeline kept GPUs fed efficiently. With 4 GPUs, data loading scaled with the number of processes – effectively 4× data loaders working concurrently, avoiding bottlenecks. No significant CPU or I/O stall was observed up to 4 GPUs.</a:t>
          </a:r>
        </a:p>
      </dgm:t>
    </dgm:pt>
    <dgm:pt modelId="{B71D32C5-4F86-4766-A1D5-2DA13269CDE7}" type="parTrans" cxnId="{336B404C-8282-447E-A209-58CE663ADC09}">
      <dgm:prSet/>
      <dgm:spPr/>
      <dgm:t>
        <a:bodyPr/>
        <a:lstStyle/>
        <a:p>
          <a:endParaRPr lang="en-US"/>
        </a:p>
      </dgm:t>
    </dgm:pt>
    <dgm:pt modelId="{227955C2-7C33-4AA5-9F44-71B3C7E87373}" type="sibTrans" cxnId="{336B404C-8282-447E-A209-58CE663ADC09}">
      <dgm:prSet/>
      <dgm:spPr/>
      <dgm:t>
        <a:bodyPr/>
        <a:lstStyle/>
        <a:p>
          <a:endParaRPr lang="en-US"/>
        </a:p>
      </dgm:t>
    </dgm:pt>
    <dgm:pt modelId="{3E5BE2B5-6E4F-1646-A2B3-F20AA0491162}" type="pres">
      <dgm:prSet presAssocID="{A0EA92F6-1127-4404-96FD-44B4E484B569}" presName="linear" presStyleCnt="0">
        <dgm:presLayoutVars>
          <dgm:animLvl val="lvl"/>
          <dgm:resizeHandles val="exact"/>
        </dgm:presLayoutVars>
      </dgm:prSet>
      <dgm:spPr/>
    </dgm:pt>
    <dgm:pt modelId="{20355E6B-EA8A-454E-AA43-771430597216}" type="pres">
      <dgm:prSet presAssocID="{82F89BF6-63B5-4960-8188-71BEF9C798D3}" presName="parentText" presStyleLbl="node1" presStyleIdx="0" presStyleCnt="4">
        <dgm:presLayoutVars>
          <dgm:chMax val="0"/>
          <dgm:bulletEnabled val="1"/>
        </dgm:presLayoutVars>
      </dgm:prSet>
      <dgm:spPr/>
    </dgm:pt>
    <dgm:pt modelId="{59211520-A361-5842-B156-49E35613CF7C}" type="pres">
      <dgm:prSet presAssocID="{0E46786C-C956-462F-B5D3-3D069670DB9C}" presName="spacer" presStyleCnt="0"/>
      <dgm:spPr/>
    </dgm:pt>
    <dgm:pt modelId="{4E86DADD-86F3-C345-8128-DA7329F8E375}" type="pres">
      <dgm:prSet presAssocID="{0D9E35C6-2074-484B-93D0-F120C8CDA02D}" presName="parentText" presStyleLbl="node1" presStyleIdx="1" presStyleCnt="4">
        <dgm:presLayoutVars>
          <dgm:chMax val="0"/>
          <dgm:bulletEnabled val="1"/>
        </dgm:presLayoutVars>
      </dgm:prSet>
      <dgm:spPr/>
    </dgm:pt>
    <dgm:pt modelId="{35CE603F-0F0C-8D4E-9201-6257DD27BC3E}" type="pres">
      <dgm:prSet presAssocID="{EBC6ABB8-82FF-4ACC-9A54-5EA54D5B028A}" presName="spacer" presStyleCnt="0"/>
      <dgm:spPr/>
    </dgm:pt>
    <dgm:pt modelId="{8E5E97D4-5339-AF41-9AAE-E9488F4B8557}" type="pres">
      <dgm:prSet presAssocID="{F20AFC85-10FB-4C9B-8EBB-A112BD9B7BCD}" presName="parentText" presStyleLbl="node1" presStyleIdx="2" presStyleCnt="4">
        <dgm:presLayoutVars>
          <dgm:chMax val="0"/>
          <dgm:bulletEnabled val="1"/>
        </dgm:presLayoutVars>
      </dgm:prSet>
      <dgm:spPr/>
    </dgm:pt>
    <dgm:pt modelId="{2C707771-D157-C947-8487-86A0314BDAFD}" type="pres">
      <dgm:prSet presAssocID="{99FB20C8-1F16-4902-BA39-063BE9EC47D4}" presName="spacer" presStyleCnt="0"/>
      <dgm:spPr/>
    </dgm:pt>
    <dgm:pt modelId="{AF821256-8838-924C-B0D3-EA018B9F267A}" type="pres">
      <dgm:prSet presAssocID="{6B6C4B14-DE02-4DD1-9774-1B01CFAB7E8F}" presName="parentText" presStyleLbl="node1" presStyleIdx="3" presStyleCnt="4">
        <dgm:presLayoutVars>
          <dgm:chMax val="0"/>
          <dgm:bulletEnabled val="1"/>
        </dgm:presLayoutVars>
      </dgm:prSet>
      <dgm:spPr/>
    </dgm:pt>
  </dgm:ptLst>
  <dgm:cxnLst>
    <dgm:cxn modelId="{A4600901-0AA7-4798-92B2-0D3BC8C72A31}" srcId="{A0EA92F6-1127-4404-96FD-44B4E484B569}" destId="{F20AFC85-10FB-4C9B-8EBB-A112BD9B7BCD}" srcOrd="2" destOrd="0" parTransId="{AB7B9BB1-B3A9-4C1D-B656-85BB5E9989EC}" sibTransId="{99FB20C8-1F16-4902-BA39-063BE9EC47D4}"/>
    <dgm:cxn modelId="{4C6AF83E-F24B-6B4C-8CAE-3161684E7283}" type="presOf" srcId="{F20AFC85-10FB-4C9B-8EBB-A112BD9B7BCD}" destId="{8E5E97D4-5339-AF41-9AAE-E9488F4B8557}" srcOrd="0" destOrd="0" presId="urn:microsoft.com/office/officeart/2005/8/layout/vList2"/>
    <dgm:cxn modelId="{35BFFE44-005D-254D-9CF2-A246BC2E7C42}" type="presOf" srcId="{A0EA92F6-1127-4404-96FD-44B4E484B569}" destId="{3E5BE2B5-6E4F-1646-A2B3-F20AA0491162}" srcOrd="0" destOrd="0" presId="urn:microsoft.com/office/officeart/2005/8/layout/vList2"/>
    <dgm:cxn modelId="{336B404C-8282-447E-A209-58CE663ADC09}" srcId="{A0EA92F6-1127-4404-96FD-44B4E484B569}" destId="{6B6C4B14-DE02-4DD1-9774-1B01CFAB7E8F}" srcOrd="3" destOrd="0" parTransId="{B71D32C5-4F86-4766-A1D5-2DA13269CDE7}" sibTransId="{227955C2-7C33-4AA5-9F44-71B3C7E87373}"/>
    <dgm:cxn modelId="{8960235D-B4D0-4773-BD0D-48CF32106E72}" srcId="{A0EA92F6-1127-4404-96FD-44B4E484B569}" destId="{0D9E35C6-2074-484B-93D0-F120C8CDA02D}" srcOrd="1" destOrd="0" parTransId="{ACF21F48-6B5C-4192-AAEC-9BF30C3CC768}" sibTransId="{EBC6ABB8-82FF-4ACC-9A54-5EA54D5B028A}"/>
    <dgm:cxn modelId="{3526BC7B-1AB4-804A-9080-5B9FA20BA7F3}" type="presOf" srcId="{0D9E35C6-2074-484B-93D0-F120C8CDA02D}" destId="{4E86DADD-86F3-C345-8128-DA7329F8E375}" srcOrd="0" destOrd="0" presId="urn:microsoft.com/office/officeart/2005/8/layout/vList2"/>
    <dgm:cxn modelId="{5F076D9D-F6BD-CC44-8934-C3058B05E757}" type="presOf" srcId="{82F89BF6-63B5-4960-8188-71BEF9C798D3}" destId="{20355E6B-EA8A-454E-AA43-771430597216}" srcOrd="0" destOrd="0" presId="urn:microsoft.com/office/officeart/2005/8/layout/vList2"/>
    <dgm:cxn modelId="{35DE49BD-3EF7-4ECB-A525-D17F3C3D1B42}" srcId="{A0EA92F6-1127-4404-96FD-44B4E484B569}" destId="{82F89BF6-63B5-4960-8188-71BEF9C798D3}" srcOrd="0" destOrd="0" parTransId="{3087623C-C4F3-409F-BDAB-EDE766E31414}" sibTransId="{0E46786C-C956-462F-B5D3-3D069670DB9C}"/>
    <dgm:cxn modelId="{870BBDE7-9950-8540-A085-285E655BEBD3}" type="presOf" srcId="{6B6C4B14-DE02-4DD1-9774-1B01CFAB7E8F}" destId="{AF821256-8838-924C-B0D3-EA018B9F267A}" srcOrd="0" destOrd="0" presId="urn:microsoft.com/office/officeart/2005/8/layout/vList2"/>
    <dgm:cxn modelId="{3845CE6E-A0F7-BD46-8DE7-F66F81E1AA0A}" type="presParOf" srcId="{3E5BE2B5-6E4F-1646-A2B3-F20AA0491162}" destId="{20355E6B-EA8A-454E-AA43-771430597216}" srcOrd="0" destOrd="0" presId="urn:microsoft.com/office/officeart/2005/8/layout/vList2"/>
    <dgm:cxn modelId="{4E9ECC5B-5A3C-1246-9D52-6742BFC5DAD6}" type="presParOf" srcId="{3E5BE2B5-6E4F-1646-A2B3-F20AA0491162}" destId="{59211520-A361-5842-B156-49E35613CF7C}" srcOrd="1" destOrd="0" presId="urn:microsoft.com/office/officeart/2005/8/layout/vList2"/>
    <dgm:cxn modelId="{C2A045CE-BAF5-8347-9767-0677F5B1FB58}" type="presParOf" srcId="{3E5BE2B5-6E4F-1646-A2B3-F20AA0491162}" destId="{4E86DADD-86F3-C345-8128-DA7329F8E375}" srcOrd="2" destOrd="0" presId="urn:microsoft.com/office/officeart/2005/8/layout/vList2"/>
    <dgm:cxn modelId="{9950C155-D2FA-9C4A-A8FD-14AD4FBDECF5}" type="presParOf" srcId="{3E5BE2B5-6E4F-1646-A2B3-F20AA0491162}" destId="{35CE603F-0F0C-8D4E-9201-6257DD27BC3E}" srcOrd="3" destOrd="0" presId="urn:microsoft.com/office/officeart/2005/8/layout/vList2"/>
    <dgm:cxn modelId="{4BDEB64D-5EA4-FD4A-938D-BC3EC5EA749A}" type="presParOf" srcId="{3E5BE2B5-6E4F-1646-A2B3-F20AA0491162}" destId="{8E5E97D4-5339-AF41-9AAE-E9488F4B8557}" srcOrd="4" destOrd="0" presId="urn:microsoft.com/office/officeart/2005/8/layout/vList2"/>
    <dgm:cxn modelId="{5B420E1E-D625-254E-814E-787E8D9B2249}" type="presParOf" srcId="{3E5BE2B5-6E4F-1646-A2B3-F20AA0491162}" destId="{2C707771-D157-C947-8487-86A0314BDAFD}" srcOrd="5" destOrd="0" presId="urn:microsoft.com/office/officeart/2005/8/layout/vList2"/>
    <dgm:cxn modelId="{DD4A6C00-F9DE-3B4C-99B5-D65B5DBF74B4}" type="presParOf" srcId="{3E5BE2B5-6E4F-1646-A2B3-F20AA0491162}" destId="{AF821256-8838-924C-B0D3-EA018B9F267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7E8C9F-C336-4F71-8BC2-44F6386BECA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DB90000-F565-4771-8FAE-F71FB28628C6}">
      <dgm:prSet/>
      <dgm:spPr/>
      <dgm:t>
        <a:bodyPr/>
        <a:lstStyle/>
        <a:p>
          <a:pPr>
            <a:lnSpc>
              <a:spcPct val="100000"/>
            </a:lnSpc>
          </a:pPr>
          <a:r>
            <a:rPr lang="en-US" b="1"/>
            <a:t>Single-Node, 4 GPU Setup:</a:t>
          </a:r>
          <a:r>
            <a:rPr lang="en-US"/>
            <a:t> All GPUs are on one machine, using high-speed PCIe/NVLink for communication. Each GPU holds a full copy of the model parameters.</a:t>
          </a:r>
        </a:p>
      </dgm:t>
    </dgm:pt>
    <dgm:pt modelId="{F6EF917D-5E5D-4524-B724-A15AADA4332E}" type="parTrans" cxnId="{AAC61A1A-0DBD-417E-9483-945D0B3E654F}">
      <dgm:prSet/>
      <dgm:spPr/>
      <dgm:t>
        <a:bodyPr/>
        <a:lstStyle/>
        <a:p>
          <a:endParaRPr lang="en-US"/>
        </a:p>
      </dgm:t>
    </dgm:pt>
    <dgm:pt modelId="{F90A2F05-6914-4528-AC7F-65B876F5E8BC}" type="sibTrans" cxnId="{AAC61A1A-0DBD-417E-9483-945D0B3E654F}">
      <dgm:prSet/>
      <dgm:spPr/>
      <dgm:t>
        <a:bodyPr/>
        <a:lstStyle/>
        <a:p>
          <a:endParaRPr lang="en-US"/>
        </a:p>
      </dgm:t>
    </dgm:pt>
    <dgm:pt modelId="{9308D575-F624-4F92-9185-4CA4008E6D10}">
      <dgm:prSet/>
      <dgm:spPr/>
      <dgm:t>
        <a:bodyPr/>
        <a:lstStyle/>
        <a:p>
          <a:pPr>
            <a:lnSpc>
              <a:spcPct val="100000"/>
            </a:lnSpc>
          </a:pPr>
          <a:r>
            <a:rPr lang="en-US" b="1" dirty="0"/>
            <a:t>Data Distribution:</a:t>
          </a:r>
          <a:r>
            <a:rPr lang="en-US" dirty="0"/>
            <a:t> Utilized PyTorch </a:t>
          </a:r>
          <a:r>
            <a:rPr lang="en-US" b="1" dirty="0" err="1"/>
            <a:t>DistributedSampler</a:t>
          </a:r>
          <a:r>
            <a:rPr lang="en-US" dirty="0"/>
            <a:t> – each GPU draws a unique slice of the dataset each epoch. This ensures no duplicate training samples across GPUs and that collectively one epoch covers all data.</a:t>
          </a:r>
        </a:p>
      </dgm:t>
    </dgm:pt>
    <dgm:pt modelId="{E85C262D-2749-487F-9024-0C67820616CC}" type="parTrans" cxnId="{BBE69681-F4A3-4F00-B6B8-2B91CCDA2A7A}">
      <dgm:prSet/>
      <dgm:spPr/>
      <dgm:t>
        <a:bodyPr/>
        <a:lstStyle/>
        <a:p>
          <a:endParaRPr lang="en-US"/>
        </a:p>
      </dgm:t>
    </dgm:pt>
    <dgm:pt modelId="{AD5510A7-9F65-42C0-A32B-8C1745CD2B72}" type="sibTrans" cxnId="{BBE69681-F4A3-4F00-B6B8-2B91CCDA2A7A}">
      <dgm:prSet/>
      <dgm:spPr/>
      <dgm:t>
        <a:bodyPr/>
        <a:lstStyle/>
        <a:p>
          <a:endParaRPr lang="en-US"/>
        </a:p>
      </dgm:t>
    </dgm:pt>
    <dgm:pt modelId="{1A354BDD-E4DA-4261-8C1A-FADB99085BBD}">
      <dgm:prSet/>
      <dgm:spPr/>
      <dgm:t>
        <a:bodyPr/>
        <a:lstStyle/>
        <a:p>
          <a:pPr>
            <a:lnSpc>
              <a:spcPct val="100000"/>
            </a:lnSpc>
          </a:pPr>
          <a:r>
            <a:rPr lang="en-US" b="1"/>
            <a:t>Synchronization Points:</a:t>
          </a:r>
          <a:r>
            <a:rPr lang="en-US"/>
            <a:t> Gradient all-reduce after each batch (handled by DDP). An epoch ends when each GPU has processed its share of data; then we evaluate on one GPU (while others wait). Process 0 aggregates metrics.</a:t>
          </a:r>
        </a:p>
      </dgm:t>
    </dgm:pt>
    <dgm:pt modelId="{43DF1D08-3FDF-42B9-A1CC-3ED6B1431DD8}" type="parTrans" cxnId="{8202B803-66EE-4AA7-B997-32747FAB561A}">
      <dgm:prSet/>
      <dgm:spPr/>
      <dgm:t>
        <a:bodyPr/>
        <a:lstStyle/>
        <a:p>
          <a:endParaRPr lang="en-US"/>
        </a:p>
      </dgm:t>
    </dgm:pt>
    <dgm:pt modelId="{DBD8E77C-F59C-4D21-849B-34BBC39AD911}" type="sibTrans" cxnId="{8202B803-66EE-4AA7-B997-32747FAB561A}">
      <dgm:prSet/>
      <dgm:spPr/>
      <dgm:t>
        <a:bodyPr/>
        <a:lstStyle/>
        <a:p>
          <a:endParaRPr lang="en-US"/>
        </a:p>
      </dgm:t>
    </dgm:pt>
    <dgm:pt modelId="{D70B01DE-D540-47F8-ACBC-7B0D7B00A031}">
      <dgm:prSet/>
      <dgm:spPr/>
      <dgm:t>
        <a:bodyPr/>
        <a:lstStyle/>
        <a:p>
          <a:pPr>
            <a:lnSpc>
              <a:spcPct val="100000"/>
            </a:lnSpc>
          </a:pPr>
          <a:r>
            <a:rPr lang="en-US" b="1"/>
            <a:t>Elasticity:</a:t>
          </a:r>
          <a:r>
            <a:rPr lang="en-US"/>
            <a:t> We could run on 1, 2, or 4 GPUs seamlessly by adjusting the world size. Code falls back to single-GPU if only one process. DDP abstracts the multi-GPU complexity.</a:t>
          </a:r>
        </a:p>
      </dgm:t>
    </dgm:pt>
    <dgm:pt modelId="{808DE8D2-0CA1-401C-8D1E-A40BC677EBA1}" type="parTrans" cxnId="{412163F2-2F5A-4069-9EDA-7FF0735C2472}">
      <dgm:prSet/>
      <dgm:spPr/>
      <dgm:t>
        <a:bodyPr/>
        <a:lstStyle/>
        <a:p>
          <a:endParaRPr lang="en-US"/>
        </a:p>
      </dgm:t>
    </dgm:pt>
    <dgm:pt modelId="{755C3CCC-9F71-454B-9E20-D1E46D51B982}" type="sibTrans" cxnId="{412163F2-2F5A-4069-9EDA-7FF0735C2472}">
      <dgm:prSet/>
      <dgm:spPr/>
      <dgm:t>
        <a:bodyPr/>
        <a:lstStyle/>
        <a:p>
          <a:endParaRPr lang="en-US"/>
        </a:p>
      </dgm:t>
    </dgm:pt>
    <dgm:pt modelId="{A1BFAFAC-9115-45BA-8DD0-E528CE735148}" type="pres">
      <dgm:prSet presAssocID="{D67E8C9F-C336-4F71-8BC2-44F6386BECAA}" presName="root" presStyleCnt="0">
        <dgm:presLayoutVars>
          <dgm:dir/>
          <dgm:resizeHandles val="exact"/>
        </dgm:presLayoutVars>
      </dgm:prSet>
      <dgm:spPr/>
    </dgm:pt>
    <dgm:pt modelId="{301218D8-32FB-42F6-8AE2-35A35F99156B}" type="pres">
      <dgm:prSet presAssocID="{BDB90000-F565-4771-8FAE-F71FB28628C6}" presName="compNode" presStyleCnt="0"/>
      <dgm:spPr/>
    </dgm:pt>
    <dgm:pt modelId="{19DC9345-2CD1-4FA6-B487-FFF4D0A0A03A}" type="pres">
      <dgm:prSet presAssocID="{BDB90000-F565-4771-8FAE-F71FB28628C6}" presName="bgRect" presStyleLbl="bgShp" presStyleIdx="0" presStyleCnt="4"/>
      <dgm:spPr/>
    </dgm:pt>
    <dgm:pt modelId="{B892D88B-9C8B-4008-866B-295BFE865686}" type="pres">
      <dgm:prSet presAssocID="{BDB90000-F565-4771-8FAE-F71FB28628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5A3A68F-C43D-4548-B02E-68D3EE36F89C}" type="pres">
      <dgm:prSet presAssocID="{BDB90000-F565-4771-8FAE-F71FB28628C6}" presName="spaceRect" presStyleCnt="0"/>
      <dgm:spPr/>
    </dgm:pt>
    <dgm:pt modelId="{6A0C1386-5A88-4687-A58F-29E5CEB1E2CB}" type="pres">
      <dgm:prSet presAssocID="{BDB90000-F565-4771-8FAE-F71FB28628C6}" presName="parTx" presStyleLbl="revTx" presStyleIdx="0" presStyleCnt="4">
        <dgm:presLayoutVars>
          <dgm:chMax val="0"/>
          <dgm:chPref val="0"/>
        </dgm:presLayoutVars>
      </dgm:prSet>
      <dgm:spPr/>
    </dgm:pt>
    <dgm:pt modelId="{DDDAB9E6-A4C2-4FE1-A865-98F8C39696D7}" type="pres">
      <dgm:prSet presAssocID="{F90A2F05-6914-4528-AC7F-65B876F5E8BC}" presName="sibTrans" presStyleCnt="0"/>
      <dgm:spPr/>
    </dgm:pt>
    <dgm:pt modelId="{11A4E1EA-38D4-4D55-9C16-5F39D5677885}" type="pres">
      <dgm:prSet presAssocID="{9308D575-F624-4F92-9185-4CA4008E6D10}" presName="compNode" presStyleCnt="0"/>
      <dgm:spPr/>
    </dgm:pt>
    <dgm:pt modelId="{4A80B513-234B-4567-9B80-5B2C0CA36B94}" type="pres">
      <dgm:prSet presAssocID="{9308D575-F624-4F92-9185-4CA4008E6D10}" presName="bgRect" presStyleLbl="bgShp" presStyleIdx="1" presStyleCnt="4"/>
      <dgm:spPr/>
    </dgm:pt>
    <dgm:pt modelId="{896B2EDB-1C9C-4EAE-8569-FA217CD6AA72}" type="pres">
      <dgm:prSet presAssocID="{9308D575-F624-4F92-9185-4CA4008E6D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5361326-A9CF-4B31-B892-E0E093F4889D}" type="pres">
      <dgm:prSet presAssocID="{9308D575-F624-4F92-9185-4CA4008E6D10}" presName="spaceRect" presStyleCnt="0"/>
      <dgm:spPr/>
    </dgm:pt>
    <dgm:pt modelId="{36876B0C-BBD9-4089-A899-BAE896A2D8DC}" type="pres">
      <dgm:prSet presAssocID="{9308D575-F624-4F92-9185-4CA4008E6D10}" presName="parTx" presStyleLbl="revTx" presStyleIdx="1" presStyleCnt="4">
        <dgm:presLayoutVars>
          <dgm:chMax val="0"/>
          <dgm:chPref val="0"/>
        </dgm:presLayoutVars>
      </dgm:prSet>
      <dgm:spPr/>
    </dgm:pt>
    <dgm:pt modelId="{3D293776-134D-4DDC-9308-D12CD928B56E}" type="pres">
      <dgm:prSet presAssocID="{AD5510A7-9F65-42C0-A32B-8C1745CD2B72}" presName="sibTrans" presStyleCnt="0"/>
      <dgm:spPr/>
    </dgm:pt>
    <dgm:pt modelId="{E18AF901-2BA3-4653-BE9F-745EC3B54048}" type="pres">
      <dgm:prSet presAssocID="{1A354BDD-E4DA-4261-8C1A-FADB99085BBD}" presName="compNode" presStyleCnt="0"/>
      <dgm:spPr/>
    </dgm:pt>
    <dgm:pt modelId="{D9515927-BA05-49F0-8FC2-D3180D69B3DA}" type="pres">
      <dgm:prSet presAssocID="{1A354BDD-E4DA-4261-8C1A-FADB99085BBD}" presName="bgRect" presStyleLbl="bgShp" presStyleIdx="2" presStyleCnt="4"/>
      <dgm:spPr/>
    </dgm:pt>
    <dgm:pt modelId="{7A97AD26-4B6D-4348-90FE-BDA1BB428EDD}" type="pres">
      <dgm:prSet presAssocID="{1A354BDD-E4DA-4261-8C1A-FADB99085B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1DBA2F17-322B-41FA-BFDD-84426753AF9D}" type="pres">
      <dgm:prSet presAssocID="{1A354BDD-E4DA-4261-8C1A-FADB99085BBD}" presName="spaceRect" presStyleCnt="0"/>
      <dgm:spPr/>
    </dgm:pt>
    <dgm:pt modelId="{81BF4924-0796-4690-BA7D-210C3690EBBE}" type="pres">
      <dgm:prSet presAssocID="{1A354BDD-E4DA-4261-8C1A-FADB99085BBD}" presName="parTx" presStyleLbl="revTx" presStyleIdx="2" presStyleCnt="4">
        <dgm:presLayoutVars>
          <dgm:chMax val="0"/>
          <dgm:chPref val="0"/>
        </dgm:presLayoutVars>
      </dgm:prSet>
      <dgm:spPr/>
    </dgm:pt>
    <dgm:pt modelId="{E9CCD253-4001-47CB-91F5-D1C2A04FD3CD}" type="pres">
      <dgm:prSet presAssocID="{DBD8E77C-F59C-4D21-849B-34BBC39AD911}" presName="sibTrans" presStyleCnt="0"/>
      <dgm:spPr/>
    </dgm:pt>
    <dgm:pt modelId="{61BAEB42-E9D4-494A-9EA8-AE6D4C5B08C5}" type="pres">
      <dgm:prSet presAssocID="{D70B01DE-D540-47F8-ACBC-7B0D7B00A031}" presName="compNode" presStyleCnt="0"/>
      <dgm:spPr/>
    </dgm:pt>
    <dgm:pt modelId="{52274415-598B-4DF6-9642-F01660FD20B6}" type="pres">
      <dgm:prSet presAssocID="{D70B01DE-D540-47F8-ACBC-7B0D7B00A031}" presName="bgRect" presStyleLbl="bgShp" presStyleIdx="3" presStyleCnt="4"/>
      <dgm:spPr/>
    </dgm:pt>
    <dgm:pt modelId="{F52EDF41-793A-4031-B8C2-CDF876B0CF66}" type="pres">
      <dgm:prSet presAssocID="{D70B01DE-D540-47F8-ACBC-7B0D7B00A0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1CD8E6A7-A933-4321-8CBE-5929EBF5707A}" type="pres">
      <dgm:prSet presAssocID="{D70B01DE-D540-47F8-ACBC-7B0D7B00A031}" presName="spaceRect" presStyleCnt="0"/>
      <dgm:spPr/>
    </dgm:pt>
    <dgm:pt modelId="{F5519106-3538-4030-8396-7930384C272C}" type="pres">
      <dgm:prSet presAssocID="{D70B01DE-D540-47F8-ACBC-7B0D7B00A031}" presName="parTx" presStyleLbl="revTx" presStyleIdx="3" presStyleCnt="4">
        <dgm:presLayoutVars>
          <dgm:chMax val="0"/>
          <dgm:chPref val="0"/>
        </dgm:presLayoutVars>
      </dgm:prSet>
      <dgm:spPr/>
    </dgm:pt>
  </dgm:ptLst>
  <dgm:cxnLst>
    <dgm:cxn modelId="{8202B803-66EE-4AA7-B997-32747FAB561A}" srcId="{D67E8C9F-C336-4F71-8BC2-44F6386BECAA}" destId="{1A354BDD-E4DA-4261-8C1A-FADB99085BBD}" srcOrd="2" destOrd="0" parTransId="{43DF1D08-3FDF-42B9-A1CC-3ED6B1431DD8}" sibTransId="{DBD8E77C-F59C-4D21-849B-34BBC39AD911}"/>
    <dgm:cxn modelId="{E8BBA210-C3D8-4588-9F74-F92AF2D8ED32}" type="presOf" srcId="{1A354BDD-E4DA-4261-8C1A-FADB99085BBD}" destId="{81BF4924-0796-4690-BA7D-210C3690EBBE}" srcOrd="0" destOrd="0" presId="urn:microsoft.com/office/officeart/2018/2/layout/IconVerticalSolidList"/>
    <dgm:cxn modelId="{AAC61A1A-0DBD-417E-9483-945D0B3E654F}" srcId="{D67E8C9F-C336-4F71-8BC2-44F6386BECAA}" destId="{BDB90000-F565-4771-8FAE-F71FB28628C6}" srcOrd="0" destOrd="0" parTransId="{F6EF917D-5E5D-4524-B724-A15AADA4332E}" sibTransId="{F90A2F05-6914-4528-AC7F-65B876F5E8BC}"/>
    <dgm:cxn modelId="{BA9FEE7D-868A-4AE2-8B46-D8F1F9CCD433}" type="presOf" srcId="{D67E8C9F-C336-4F71-8BC2-44F6386BECAA}" destId="{A1BFAFAC-9115-45BA-8DD0-E528CE735148}" srcOrd="0" destOrd="0" presId="urn:microsoft.com/office/officeart/2018/2/layout/IconVerticalSolidList"/>
    <dgm:cxn modelId="{BBE69681-F4A3-4F00-B6B8-2B91CCDA2A7A}" srcId="{D67E8C9F-C336-4F71-8BC2-44F6386BECAA}" destId="{9308D575-F624-4F92-9185-4CA4008E6D10}" srcOrd="1" destOrd="0" parTransId="{E85C262D-2749-487F-9024-0C67820616CC}" sibTransId="{AD5510A7-9F65-42C0-A32B-8C1745CD2B72}"/>
    <dgm:cxn modelId="{408B8983-464D-4A66-B5FE-D5FC963EDB26}" type="presOf" srcId="{BDB90000-F565-4771-8FAE-F71FB28628C6}" destId="{6A0C1386-5A88-4687-A58F-29E5CEB1E2CB}" srcOrd="0" destOrd="0" presId="urn:microsoft.com/office/officeart/2018/2/layout/IconVerticalSolidList"/>
    <dgm:cxn modelId="{6910A0B3-B456-494D-A4E7-24A26A8D2D92}" type="presOf" srcId="{9308D575-F624-4F92-9185-4CA4008E6D10}" destId="{36876B0C-BBD9-4089-A899-BAE896A2D8DC}" srcOrd="0" destOrd="0" presId="urn:microsoft.com/office/officeart/2018/2/layout/IconVerticalSolidList"/>
    <dgm:cxn modelId="{70B905E2-AEF7-431A-9FC8-241BF987BBA3}" type="presOf" srcId="{D70B01DE-D540-47F8-ACBC-7B0D7B00A031}" destId="{F5519106-3538-4030-8396-7930384C272C}" srcOrd="0" destOrd="0" presId="urn:microsoft.com/office/officeart/2018/2/layout/IconVerticalSolidList"/>
    <dgm:cxn modelId="{412163F2-2F5A-4069-9EDA-7FF0735C2472}" srcId="{D67E8C9F-C336-4F71-8BC2-44F6386BECAA}" destId="{D70B01DE-D540-47F8-ACBC-7B0D7B00A031}" srcOrd="3" destOrd="0" parTransId="{808DE8D2-0CA1-401C-8D1E-A40BC677EBA1}" sibTransId="{755C3CCC-9F71-454B-9E20-D1E46D51B982}"/>
    <dgm:cxn modelId="{4F0F7A99-1C8A-45D7-8B96-14E9379C329C}" type="presParOf" srcId="{A1BFAFAC-9115-45BA-8DD0-E528CE735148}" destId="{301218D8-32FB-42F6-8AE2-35A35F99156B}" srcOrd="0" destOrd="0" presId="urn:microsoft.com/office/officeart/2018/2/layout/IconVerticalSolidList"/>
    <dgm:cxn modelId="{E9CE596C-2436-44E2-8AC2-E6DEB674103F}" type="presParOf" srcId="{301218D8-32FB-42F6-8AE2-35A35F99156B}" destId="{19DC9345-2CD1-4FA6-B487-FFF4D0A0A03A}" srcOrd="0" destOrd="0" presId="urn:microsoft.com/office/officeart/2018/2/layout/IconVerticalSolidList"/>
    <dgm:cxn modelId="{6F1D5073-5E84-4B7A-8232-5ED999D44E28}" type="presParOf" srcId="{301218D8-32FB-42F6-8AE2-35A35F99156B}" destId="{B892D88B-9C8B-4008-866B-295BFE865686}" srcOrd="1" destOrd="0" presId="urn:microsoft.com/office/officeart/2018/2/layout/IconVerticalSolidList"/>
    <dgm:cxn modelId="{055A0099-BCED-45BF-8FD4-5B46289778C5}" type="presParOf" srcId="{301218D8-32FB-42F6-8AE2-35A35F99156B}" destId="{E5A3A68F-C43D-4548-B02E-68D3EE36F89C}" srcOrd="2" destOrd="0" presId="urn:microsoft.com/office/officeart/2018/2/layout/IconVerticalSolidList"/>
    <dgm:cxn modelId="{B873B158-C948-40D6-A9D4-DC4A550F86F3}" type="presParOf" srcId="{301218D8-32FB-42F6-8AE2-35A35F99156B}" destId="{6A0C1386-5A88-4687-A58F-29E5CEB1E2CB}" srcOrd="3" destOrd="0" presId="urn:microsoft.com/office/officeart/2018/2/layout/IconVerticalSolidList"/>
    <dgm:cxn modelId="{DA1575CE-F01C-4C2D-BB08-8B0BFC23F25A}" type="presParOf" srcId="{A1BFAFAC-9115-45BA-8DD0-E528CE735148}" destId="{DDDAB9E6-A4C2-4FE1-A865-98F8C39696D7}" srcOrd="1" destOrd="0" presId="urn:microsoft.com/office/officeart/2018/2/layout/IconVerticalSolidList"/>
    <dgm:cxn modelId="{D450A21A-AE48-4CC6-B3C1-2DC999C533EC}" type="presParOf" srcId="{A1BFAFAC-9115-45BA-8DD0-E528CE735148}" destId="{11A4E1EA-38D4-4D55-9C16-5F39D5677885}" srcOrd="2" destOrd="0" presId="urn:microsoft.com/office/officeart/2018/2/layout/IconVerticalSolidList"/>
    <dgm:cxn modelId="{7F915C3F-01D2-4B9A-9E90-339E2BF6BF83}" type="presParOf" srcId="{11A4E1EA-38D4-4D55-9C16-5F39D5677885}" destId="{4A80B513-234B-4567-9B80-5B2C0CA36B94}" srcOrd="0" destOrd="0" presId="urn:microsoft.com/office/officeart/2018/2/layout/IconVerticalSolidList"/>
    <dgm:cxn modelId="{F673C312-26C2-4738-8331-8B962B0F47BB}" type="presParOf" srcId="{11A4E1EA-38D4-4D55-9C16-5F39D5677885}" destId="{896B2EDB-1C9C-4EAE-8569-FA217CD6AA72}" srcOrd="1" destOrd="0" presId="urn:microsoft.com/office/officeart/2018/2/layout/IconVerticalSolidList"/>
    <dgm:cxn modelId="{89EC7F32-086B-4EFD-8D46-3887259B5CF1}" type="presParOf" srcId="{11A4E1EA-38D4-4D55-9C16-5F39D5677885}" destId="{65361326-A9CF-4B31-B892-E0E093F4889D}" srcOrd="2" destOrd="0" presId="urn:microsoft.com/office/officeart/2018/2/layout/IconVerticalSolidList"/>
    <dgm:cxn modelId="{BBED7572-90CA-4AD5-9B62-D9A5CA1B68DA}" type="presParOf" srcId="{11A4E1EA-38D4-4D55-9C16-5F39D5677885}" destId="{36876B0C-BBD9-4089-A899-BAE896A2D8DC}" srcOrd="3" destOrd="0" presId="urn:microsoft.com/office/officeart/2018/2/layout/IconVerticalSolidList"/>
    <dgm:cxn modelId="{9A843990-2620-4891-8E21-9DF739BE38F6}" type="presParOf" srcId="{A1BFAFAC-9115-45BA-8DD0-E528CE735148}" destId="{3D293776-134D-4DDC-9308-D12CD928B56E}" srcOrd="3" destOrd="0" presId="urn:microsoft.com/office/officeart/2018/2/layout/IconVerticalSolidList"/>
    <dgm:cxn modelId="{D4D51A24-E8C1-4217-9666-47846F790A91}" type="presParOf" srcId="{A1BFAFAC-9115-45BA-8DD0-E528CE735148}" destId="{E18AF901-2BA3-4653-BE9F-745EC3B54048}" srcOrd="4" destOrd="0" presId="urn:microsoft.com/office/officeart/2018/2/layout/IconVerticalSolidList"/>
    <dgm:cxn modelId="{63BF6FD9-C881-4D15-8574-524ADF818A77}" type="presParOf" srcId="{E18AF901-2BA3-4653-BE9F-745EC3B54048}" destId="{D9515927-BA05-49F0-8FC2-D3180D69B3DA}" srcOrd="0" destOrd="0" presId="urn:microsoft.com/office/officeart/2018/2/layout/IconVerticalSolidList"/>
    <dgm:cxn modelId="{AA058BA3-E382-45A3-8A37-7D8E31DFB5CE}" type="presParOf" srcId="{E18AF901-2BA3-4653-BE9F-745EC3B54048}" destId="{7A97AD26-4B6D-4348-90FE-BDA1BB428EDD}" srcOrd="1" destOrd="0" presId="urn:microsoft.com/office/officeart/2018/2/layout/IconVerticalSolidList"/>
    <dgm:cxn modelId="{075E8475-82E2-4049-8D5D-C5C550E3A3C6}" type="presParOf" srcId="{E18AF901-2BA3-4653-BE9F-745EC3B54048}" destId="{1DBA2F17-322B-41FA-BFDD-84426753AF9D}" srcOrd="2" destOrd="0" presId="urn:microsoft.com/office/officeart/2018/2/layout/IconVerticalSolidList"/>
    <dgm:cxn modelId="{9C7841BC-28DD-4B65-A766-7F7F41E2BAE5}" type="presParOf" srcId="{E18AF901-2BA3-4653-BE9F-745EC3B54048}" destId="{81BF4924-0796-4690-BA7D-210C3690EBBE}" srcOrd="3" destOrd="0" presId="urn:microsoft.com/office/officeart/2018/2/layout/IconVerticalSolidList"/>
    <dgm:cxn modelId="{21359E62-7440-43DC-B66F-4FAAB59BB766}" type="presParOf" srcId="{A1BFAFAC-9115-45BA-8DD0-E528CE735148}" destId="{E9CCD253-4001-47CB-91F5-D1C2A04FD3CD}" srcOrd="5" destOrd="0" presId="urn:microsoft.com/office/officeart/2018/2/layout/IconVerticalSolidList"/>
    <dgm:cxn modelId="{CA96C830-71C4-4A49-B837-29A43162A4E2}" type="presParOf" srcId="{A1BFAFAC-9115-45BA-8DD0-E528CE735148}" destId="{61BAEB42-E9D4-494A-9EA8-AE6D4C5B08C5}" srcOrd="6" destOrd="0" presId="urn:microsoft.com/office/officeart/2018/2/layout/IconVerticalSolidList"/>
    <dgm:cxn modelId="{3AD159D0-4A23-49F2-A87A-96B62E8ADE4E}" type="presParOf" srcId="{61BAEB42-E9D4-494A-9EA8-AE6D4C5B08C5}" destId="{52274415-598B-4DF6-9642-F01660FD20B6}" srcOrd="0" destOrd="0" presId="urn:microsoft.com/office/officeart/2018/2/layout/IconVerticalSolidList"/>
    <dgm:cxn modelId="{F5F39904-EFD5-4D54-97BB-4AC885C07C4E}" type="presParOf" srcId="{61BAEB42-E9D4-494A-9EA8-AE6D4C5B08C5}" destId="{F52EDF41-793A-4031-B8C2-CDF876B0CF66}" srcOrd="1" destOrd="0" presId="urn:microsoft.com/office/officeart/2018/2/layout/IconVerticalSolidList"/>
    <dgm:cxn modelId="{5E614284-433C-49FD-9EC6-09084141B5CC}" type="presParOf" srcId="{61BAEB42-E9D4-494A-9EA8-AE6D4C5B08C5}" destId="{1CD8E6A7-A933-4321-8CBE-5929EBF5707A}" srcOrd="2" destOrd="0" presId="urn:microsoft.com/office/officeart/2018/2/layout/IconVerticalSolidList"/>
    <dgm:cxn modelId="{EB54858A-472D-4CC2-8ECD-F0FCDB229E5B}" type="presParOf" srcId="{61BAEB42-E9D4-494A-9EA8-AE6D4C5B08C5}" destId="{F5519106-3538-4030-8396-7930384C272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80AA9E-7758-416F-BB85-BE826086F57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DF308FA-4FBB-48EA-A1C3-5A8BFA429988}">
      <dgm:prSet/>
      <dgm:spPr/>
      <dgm:t>
        <a:bodyPr/>
        <a:lstStyle/>
        <a:p>
          <a:pPr>
            <a:lnSpc>
              <a:spcPct val="100000"/>
            </a:lnSpc>
          </a:pPr>
          <a:r>
            <a:rPr lang="en-US" b="1"/>
            <a:t>Method:</a:t>
          </a:r>
          <a:r>
            <a:rPr lang="en-US"/>
            <a:t> Four processes (one per GPU) train simultaneously on different portions of the data. After each batch’s backward pass, gradients are all-reduced (averaged) across GPUs. This keeps model parameters synchronized.</a:t>
          </a:r>
        </a:p>
      </dgm:t>
    </dgm:pt>
    <dgm:pt modelId="{EB75762F-B6B5-4A01-8744-1AC08EFE44FC}" type="parTrans" cxnId="{1E5D16CA-1E62-4335-8FF9-87D14DAA76DB}">
      <dgm:prSet/>
      <dgm:spPr/>
      <dgm:t>
        <a:bodyPr/>
        <a:lstStyle/>
        <a:p>
          <a:endParaRPr lang="en-US"/>
        </a:p>
      </dgm:t>
    </dgm:pt>
    <dgm:pt modelId="{E4A7CE4D-F6CF-4C3F-9F94-7B7652DC5946}" type="sibTrans" cxnId="{1E5D16CA-1E62-4335-8FF9-87D14DAA76DB}">
      <dgm:prSet/>
      <dgm:spPr/>
      <dgm:t>
        <a:bodyPr/>
        <a:lstStyle/>
        <a:p>
          <a:pPr>
            <a:lnSpc>
              <a:spcPct val="100000"/>
            </a:lnSpc>
          </a:pPr>
          <a:endParaRPr lang="en-US"/>
        </a:p>
      </dgm:t>
    </dgm:pt>
    <dgm:pt modelId="{C468B191-903C-4F14-AB24-39FBB48AD16C}">
      <dgm:prSet/>
      <dgm:spPr/>
      <dgm:t>
        <a:bodyPr/>
        <a:lstStyle/>
        <a:p>
          <a:pPr>
            <a:lnSpc>
              <a:spcPct val="100000"/>
            </a:lnSpc>
          </a:pPr>
          <a:r>
            <a:rPr lang="en-US" b="1" dirty="0"/>
            <a:t>Implementation:</a:t>
          </a:r>
          <a:r>
            <a:rPr lang="en-US" dirty="0"/>
            <a:t> Used PyTorch DDP with NCCL backend for fast GPU communication . Launched via </a:t>
          </a:r>
          <a:r>
            <a:rPr lang="en-US" dirty="0" err="1"/>
            <a:t>torchrun</a:t>
          </a:r>
          <a:r>
            <a:rPr lang="en-US" dirty="0"/>
            <a:t> --</a:t>
          </a:r>
          <a:r>
            <a:rPr lang="en-US" dirty="0" err="1"/>
            <a:t>nproc_per_node</a:t>
          </a:r>
          <a:r>
            <a:rPr lang="en-US" dirty="0"/>
            <a:t>=4. Wrapped the model as DDP(model) so PyTorch handles gradient exchange.</a:t>
          </a:r>
        </a:p>
      </dgm:t>
    </dgm:pt>
    <dgm:pt modelId="{A48BF7BA-2EE6-40C2-8B5E-72F7F5B41758}" type="parTrans" cxnId="{3EC0BA1C-AF0C-4112-AA9D-FACD2C9D721B}">
      <dgm:prSet/>
      <dgm:spPr/>
      <dgm:t>
        <a:bodyPr/>
        <a:lstStyle/>
        <a:p>
          <a:endParaRPr lang="en-US"/>
        </a:p>
      </dgm:t>
    </dgm:pt>
    <dgm:pt modelId="{348BC40E-4F49-40D3-BBE2-39F53F1F29B2}" type="sibTrans" cxnId="{3EC0BA1C-AF0C-4112-AA9D-FACD2C9D721B}">
      <dgm:prSet/>
      <dgm:spPr/>
      <dgm:t>
        <a:bodyPr/>
        <a:lstStyle/>
        <a:p>
          <a:pPr>
            <a:lnSpc>
              <a:spcPct val="100000"/>
            </a:lnSpc>
          </a:pPr>
          <a:endParaRPr lang="en-US"/>
        </a:p>
      </dgm:t>
    </dgm:pt>
    <dgm:pt modelId="{63FD99CB-B8E0-463E-BFC3-902858D33A34}">
      <dgm:prSet/>
      <dgm:spPr/>
      <dgm:t>
        <a:bodyPr/>
        <a:lstStyle/>
        <a:p>
          <a:pPr>
            <a:lnSpc>
              <a:spcPct val="100000"/>
            </a:lnSpc>
          </a:pPr>
          <a:r>
            <a:rPr lang="en-US" b="1"/>
            <a:t>Benefits:</a:t>
          </a:r>
          <a:r>
            <a:rPr lang="en-US"/>
            <a:t> Each epoch sees 4× more data at once, significantly shortening training time. DDP has low overhead and outperforms older DataParallel methods .</a:t>
          </a:r>
        </a:p>
      </dgm:t>
    </dgm:pt>
    <dgm:pt modelId="{686FE8B3-8D28-4E6F-9B24-1C5F91D0A098}" type="parTrans" cxnId="{ED1E3509-AA01-4E0C-9467-6A0A04A65DE6}">
      <dgm:prSet/>
      <dgm:spPr/>
      <dgm:t>
        <a:bodyPr/>
        <a:lstStyle/>
        <a:p>
          <a:endParaRPr lang="en-US"/>
        </a:p>
      </dgm:t>
    </dgm:pt>
    <dgm:pt modelId="{B0AE53AA-CEFA-419F-9530-39A063F9517D}" type="sibTrans" cxnId="{ED1E3509-AA01-4E0C-9467-6A0A04A65DE6}">
      <dgm:prSet/>
      <dgm:spPr/>
      <dgm:t>
        <a:bodyPr/>
        <a:lstStyle/>
        <a:p>
          <a:pPr>
            <a:lnSpc>
              <a:spcPct val="100000"/>
            </a:lnSpc>
          </a:pPr>
          <a:endParaRPr lang="en-US"/>
        </a:p>
      </dgm:t>
    </dgm:pt>
    <dgm:pt modelId="{1AAFDC65-FEB1-4347-BD2E-CCBACE928524}">
      <dgm:prSet/>
      <dgm:spPr/>
      <dgm:t>
        <a:bodyPr/>
        <a:lstStyle/>
        <a:p>
          <a:pPr>
            <a:lnSpc>
              <a:spcPct val="100000"/>
            </a:lnSpc>
          </a:pPr>
          <a:r>
            <a:rPr lang="en-US" b="1"/>
            <a:t>Sync Overhead:</a:t>
          </a:r>
          <a:r>
            <a:rPr lang="en-US"/>
            <a:t> Minimal per batch – gradient all-reduce takes only a few milliseconds . With proper balancing, GPUs stay mostly in sync. Efficiency can drop if one GPU lags or with too much communication.</a:t>
          </a:r>
        </a:p>
      </dgm:t>
    </dgm:pt>
    <dgm:pt modelId="{24248A4B-D209-44A2-8504-EC1D99C91622}" type="parTrans" cxnId="{6A414687-8592-442B-A5BE-5E7D2FBAF4A3}">
      <dgm:prSet/>
      <dgm:spPr/>
      <dgm:t>
        <a:bodyPr/>
        <a:lstStyle/>
        <a:p>
          <a:endParaRPr lang="en-US"/>
        </a:p>
      </dgm:t>
    </dgm:pt>
    <dgm:pt modelId="{51405C00-B91D-48E6-85EB-38BE12B366B0}" type="sibTrans" cxnId="{6A414687-8592-442B-A5BE-5E7D2FBAF4A3}">
      <dgm:prSet/>
      <dgm:spPr/>
      <dgm:t>
        <a:bodyPr/>
        <a:lstStyle/>
        <a:p>
          <a:endParaRPr lang="en-US"/>
        </a:p>
      </dgm:t>
    </dgm:pt>
    <dgm:pt modelId="{317BB228-6C62-4616-BA9B-2211B8E6A7DF}" type="pres">
      <dgm:prSet presAssocID="{8480AA9E-7758-416F-BB85-BE826086F579}" presName="root" presStyleCnt="0">
        <dgm:presLayoutVars>
          <dgm:dir/>
          <dgm:resizeHandles val="exact"/>
        </dgm:presLayoutVars>
      </dgm:prSet>
      <dgm:spPr/>
    </dgm:pt>
    <dgm:pt modelId="{72997A14-EFE3-43FF-8FE8-9385AF11E7A1}" type="pres">
      <dgm:prSet presAssocID="{8480AA9E-7758-416F-BB85-BE826086F579}" presName="container" presStyleCnt="0">
        <dgm:presLayoutVars>
          <dgm:dir/>
          <dgm:resizeHandles val="exact"/>
        </dgm:presLayoutVars>
      </dgm:prSet>
      <dgm:spPr/>
    </dgm:pt>
    <dgm:pt modelId="{01BF639B-DC07-4DC4-A4A6-500FFBD1FBD0}" type="pres">
      <dgm:prSet presAssocID="{3DF308FA-4FBB-48EA-A1C3-5A8BFA429988}" presName="compNode" presStyleCnt="0"/>
      <dgm:spPr/>
    </dgm:pt>
    <dgm:pt modelId="{3F3B5C96-FD71-4E7B-A3EB-400A8AE5C3B2}" type="pres">
      <dgm:prSet presAssocID="{3DF308FA-4FBB-48EA-A1C3-5A8BFA429988}" presName="iconBgRect" presStyleLbl="bgShp" presStyleIdx="0" presStyleCnt="4"/>
      <dgm:spPr/>
    </dgm:pt>
    <dgm:pt modelId="{35FEF6B6-F1E2-4DF7-950A-2EC7D65437C1}" type="pres">
      <dgm:prSet presAssocID="{3DF308FA-4FBB-48EA-A1C3-5A8BFA4299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38D3DE1-D5A0-4037-B0C7-ECF986CE8A24}" type="pres">
      <dgm:prSet presAssocID="{3DF308FA-4FBB-48EA-A1C3-5A8BFA429988}" presName="spaceRect" presStyleCnt="0"/>
      <dgm:spPr/>
    </dgm:pt>
    <dgm:pt modelId="{475C0E56-0596-4D50-A90E-23B4048976C4}" type="pres">
      <dgm:prSet presAssocID="{3DF308FA-4FBB-48EA-A1C3-5A8BFA429988}" presName="textRect" presStyleLbl="revTx" presStyleIdx="0" presStyleCnt="4">
        <dgm:presLayoutVars>
          <dgm:chMax val="1"/>
          <dgm:chPref val="1"/>
        </dgm:presLayoutVars>
      </dgm:prSet>
      <dgm:spPr/>
    </dgm:pt>
    <dgm:pt modelId="{E1E6AE37-1EE2-454D-84EA-E2E12007017A}" type="pres">
      <dgm:prSet presAssocID="{E4A7CE4D-F6CF-4C3F-9F94-7B7652DC5946}" presName="sibTrans" presStyleLbl="sibTrans2D1" presStyleIdx="0" presStyleCnt="0"/>
      <dgm:spPr/>
    </dgm:pt>
    <dgm:pt modelId="{3C21A300-52A1-4DC8-B563-6B5B325DB091}" type="pres">
      <dgm:prSet presAssocID="{C468B191-903C-4F14-AB24-39FBB48AD16C}" presName="compNode" presStyleCnt="0"/>
      <dgm:spPr/>
    </dgm:pt>
    <dgm:pt modelId="{AD6740CC-82B3-41A1-9991-C9FCE0351C4F}" type="pres">
      <dgm:prSet presAssocID="{C468B191-903C-4F14-AB24-39FBB48AD16C}" presName="iconBgRect" presStyleLbl="bgShp" presStyleIdx="1" presStyleCnt="4"/>
      <dgm:spPr/>
    </dgm:pt>
    <dgm:pt modelId="{CD1B0098-9782-407C-8548-3353CFD33590}" type="pres">
      <dgm:prSet presAssocID="{C468B191-903C-4F14-AB24-39FBB48AD1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1315E7E0-978C-4C28-994A-DA39BB52734C}" type="pres">
      <dgm:prSet presAssocID="{C468B191-903C-4F14-AB24-39FBB48AD16C}" presName="spaceRect" presStyleCnt="0"/>
      <dgm:spPr/>
    </dgm:pt>
    <dgm:pt modelId="{132AD0B0-BD48-4538-B0F1-2C5ACA09DBBD}" type="pres">
      <dgm:prSet presAssocID="{C468B191-903C-4F14-AB24-39FBB48AD16C}" presName="textRect" presStyleLbl="revTx" presStyleIdx="1" presStyleCnt="4">
        <dgm:presLayoutVars>
          <dgm:chMax val="1"/>
          <dgm:chPref val="1"/>
        </dgm:presLayoutVars>
      </dgm:prSet>
      <dgm:spPr/>
    </dgm:pt>
    <dgm:pt modelId="{387E9B9C-8D87-45F3-B4A7-A4E52E33187E}" type="pres">
      <dgm:prSet presAssocID="{348BC40E-4F49-40D3-BBE2-39F53F1F29B2}" presName="sibTrans" presStyleLbl="sibTrans2D1" presStyleIdx="0" presStyleCnt="0"/>
      <dgm:spPr/>
    </dgm:pt>
    <dgm:pt modelId="{B14D734C-30D1-4EE2-8D43-955419C3A288}" type="pres">
      <dgm:prSet presAssocID="{63FD99CB-B8E0-463E-BFC3-902858D33A34}" presName="compNode" presStyleCnt="0"/>
      <dgm:spPr/>
    </dgm:pt>
    <dgm:pt modelId="{EA729EB2-E972-4848-85DE-9BCBFE5CE105}" type="pres">
      <dgm:prSet presAssocID="{63FD99CB-B8E0-463E-BFC3-902858D33A34}" presName="iconBgRect" presStyleLbl="bgShp" presStyleIdx="2" presStyleCnt="4"/>
      <dgm:spPr/>
    </dgm:pt>
    <dgm:pt modelId="{1154E7B2-8095-4EA0-87F2-349EC032E671}" type="pres">
      <dgm:prSet presAssocID="{63FD99CB-B8E0-463E-BFC3-902858D33A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BE549A73-3BD8-4D81-B4C1-E8B2BB6C8F3C}" type="pres">
      <dgm:prSet presAssocID="{63FD99CB-B8E0-463E-BFC3-902858D33A34}" presName="spaceRect" presStyleCnt="0"/>
      <dgm:spPr/>
    </dgm:pt>
    <dgm:pt modelId="{41427FA1-00FC-4286-B2FB-CB4BC028DB5C}" type="pres">
      <dgm:prSet presAssocID="{63FD99CB-B8E0-463E-BFC3-902858D33A34}" presName="textRect" presStyleLbl="revTx" presStyleIdx="2" presStyleCnt="4">
        <dgm:presLayoutVars>
          <dgm:chMax val="1"/>
          <dgm:chPref val="1"/>
        </dgm:presLayoutVars>
      </dgm:prSet>
      <dgm:spPr/>
    </dgm:pt>
    <dgm:pt modelId="{F21C0C8A-F369-465E-8DD7-ADAD3A3E1C44}" type="pres">
      <dgm:prSet presAssocID="{B0AE53AA-CEFA-419F-9530-39A063F9517D}" presName="sibTrans" presStyleLbl="sibTrans2D1" presStyleIdx="0" presStyleCnt="0"/>
      <dgm:spPr/>
    </dgm:pt>
    <dgm:pt modelId="{8A547EBA-0523-49E3-8654-2A18066D4BAA}" type="pres">
      <dgm:prSet presAssocID="{1AAFDC65-FEB1-4347-BD2E-CCBACE928524}" presName="compNode" presStyleCnt="0"/>
      <dgm:spPr/>
    </dgm:pt>
    <dgm:pt modelId="{A71FF55A-3140-41EB-8CB8-6922FD154452}" type="pres">
      <dgm:prSet presAssocID="{1AAFDC65-FEB1-4347-BD2E-CCBACE928524}" presName="iconBgRect" presStyleLbl="bgShp" presStyleIdx="3" presStyleCnt="4"/>
      <dgm:spPr/>
    </dgm:pt>
    <dgm:pt modelId="{D47182FF-3A4A-4482-868A-57F9510875B9}" type="pres">
      <dgm:prSet presAssocID="{1AAFDC65-FEB1-4347-BD2E-CCBACE9285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40635F30-2045-4DFE-8491-E9141AB32CE5}" type="pres">
      <dgm:prSet presAssocID="{1AAFDC65-FEB1-4347-BD2E-CCBACE928524}" presName="spaceRect" presStyleCnt="0"/>
      <dgm:spPr/>
    </dgm:pt>
    <dgm:pt modelId="{AB0C6E0F-0E46-4DFF-9433-FDDAE0343FE9}" type="pres">
      <dgm:prSet presAssocID="{1AAFDC65-FEB1-4347-BD2E-CCBACE928524}" presName="textRect" presStyleLbl="revTx" presStyleIdx="3" presStyleCnt="4">
        <dgm:presLayoutVars>
          <dgm:chMax val="1"/>
          <dgm:chPref val="1"/>
        </dgm:presLayoutVars>
      </dgm:prSet>
      <dgm:spPr/>
    </dgm:pt>
  </dgm:ptLst>
  <dgm:cxnLst>
    <dgm:cxn modelId="{ED1E3509-AA01-4E0C-9467-6A0A04A65DE6}" srcId="{8480AA9E-7758-416F-BB85-BE826086F579}" destId="{63FD99CB-B8E0-463E-BFC3-902858D33A34}" srcOrd="2" destOrd="0" parTransId="{686FE8B3-8D28-4E6F-9B24-1C5F91D0A098}" sibTransId="{B0AE53AA-CEFA-419F-9530-39A063F9517D}"/>
    <dgm:cxn modelId="{3EC0BA1C-AF0C-4112-AA9D-FACD2C9D721B}" srcId="{8480AA9E-7758-416F-BB85-BE826086F579}" destId="{C468B191-903C-4F14-AB24-39FBB48AD16C}" srcOrd="1" destOrd="0" parTransId="{A48BF7BA-2EE6-40C2-8B5E-72F7F5B41758}" sibTransId="{348BC40E-4F49-40D3-BBE2-39F53F1F29B2}"/>
    <dgm:cxn modelId="{84EE552B-BC65-4C63-B4EE-6B26185C9A3A}" type="presOf" srcId="{63FD99CB-B8E0-463E-BFC3-902858D33A34}" destId="{41427FA1-00FC-4286-B2FB-CB4BC028DB5C}" srcOrd="0" destOrd="0" presId="urn:microsoft.com/office/officeart/2018/2/layout/IconCircleList"/>
    <dgm:cxn modelId="{62068F63-3FC9-433B-9DA7-CCA831D69E1C}" type="presOf" srcId="{C468B191-903C-4F14-AB24-39FBB48AD16C}" destId="{132AD0B0-BD48-4538-B0F1-2C5ACA09DBBD}" srcOrd="0" destOrd="0" presId="urn:microsoft.com/office/officeart/2018/2/layout/IconCircleList"/>
    <dgm:cxn modelId="{FDF46183-80C2-48F7-8215-8BF778AF065C}" type="presOf" srcId="{348BC40E-4F49-40D3-BBE2-39F53F1F29B2}" destId="{387E9B9C-8D87-45F3-B4A7-A4E52E33187E}" srcOrd="0" destOrd="0" presId="urn:microsoft.com/office/officeart/2018/2/layout/IconCircleList"/>
    <dgm:cxn modelId="{6A414687-8592-442B-A5BE-5E7D2FBAF4A3}" srcId="{8480AA9E-7758-416F-BB85-BE826086F579}" destId="{1AAFDC65-FEB1-4347-BD2E-CCBACE928524}" srcOrd="3" destOrd="0" parTransId="{24248A4B-D209-44A2-8504-EC1D99C91622}" sibTransId="{51405C00-B91D-48E6-85EB-38BE12B366B0}"/>
    <dgm:cxn modelId="{51FDA69A-9FF8-41CA-9CB6-0B26F31A95F8}" type="presOf" srcId="{B0AE53AA-CEFA-419F-9530-39A063F9517D}" destId="{F21C0C8A-F369-465E-8DD7-ADAD3A3E1C44}" srcOrd="0" destOrd="0" presId="urn:microsoft.com/office/officeart/2018/2/layout/IconCircleList"/>
    <dgm:cxn modelId="{9E4ADE9D-4572-420B-9F23-6A77043A2831}" type="presOf" srcId="{E4A7CE4D-F6CF-4C3F-9F94-7B7652DC5946}" destId="{E1E6AE37-1EE2-454D-84EA-E2E12007017A}" srcOrd="0" destOrd="0" presId="urn:microsoft.com/office/officeart/2018/2/layout/IconCircleList"/>
    <dgm:cxn modelId="{7BBC329F-5591-4F8A-A04A-D07A2DB182AE}" type="presOf" srcId="{1AAFDC65-FEB1-4347-BD2E-CCBACE928524}" destId="{AB0C6E0F-0E46-4DFF-9433-FDDAE0343FE9}" srcOrd="0" destOrd="0" presId="urn:microsoft.com/office/officeart/2018/2/layout/IconCircleList"/>
    <dgm:cxn modelId="{C3D2D4C0-52EA-44DA-B46A-C5B746B8688C}" type="presOf" srcId="{3DF308FA-4FBB-48EA-A1C3-5A8BFA429988}" destId="{475C0E56-0596-4D50-A90E-23B4048976C4}" srcOrd="0" destOrd="0" presId="urn:microsoft.com/office/officeart/2018/2/layout/IconCircleList"/>
    <dgm:cxn modelId="{1E5D16CA-1E62-4335-8FF9-87D14DAA76DB}" srcId="{8480AA9E-7758-416F-BB85-BE826086F579}" destId="{3DF308FA-4FBB-48EA-A1C3-5A8BFA429988}" srcOrd="0" destOrd="0" parTransId="{EB75762F-B6B5-4A01-8744-1AC08EFE44FC}" sibTransId="{E4A7CE4D-F6CF-4C3F-9F94-7B7652DC5946}"/>
    <dgm:cxn modelId="{6837CAE1-F52E-49CA-ADBD-C2EBA395F000}" type="presOf" srcId="{8480AA9E-7758-416F-BB85-BE826086F579}" destId="{317BB228-6C62-4616-BA9B-2211B8E6A7DF}" srcOrd="0" destOrd="0" presId="urn:microsoft.com/office/officeart/2018/2/layout/IconCircleList"/>
    <dgm:cxn modelId="{98B53A6D-4AED-4B82-BEB7-A6E077CDC0F2}" type="presParOf" srcId="{317BB228-6C62-4616-BA9B-2211B8E6A7DF}" destId="{72997A14-EFE3-43FF-8FE8-9385AF11E7A1}" srcOrd="0" destOrd="0" presId="urn:microsoft.com/office/officeart/2018/2/layout/IconCircleList"/>
    <dgm:cxn modelId="{3BE45CCE-44BA-4C32-9641-6276481BEE61}" type="presParOf" srcId="{72997A14-EFE3-43FF-8FE8-9385AF11E7A1}" destId="{01BF639B-DC07-4DC4-A4A6-500FFBD1FBD0}" srcOrd="0" destOrd="0" presId="urn:microsoft.com/office/officeart/2018/2/layout/IconCircleList"/>
    <dgm:cxn modelId="{DD64163F-FE0F-4D51-8233-6CBFA5140753}" type="presParOf" srcId="{01BF639B-DC07-4DC4-A4A6-500FFBD1FBD0}" destId="{3F3B5C96-FD71-4E7B-A3EB-400A8AE5C3B2}" srcOrd="0" destOrd="0" presId="urn:microsoft.com/office/officeart/2018/2/layout/IconCircleList"/>
    <dgm:cxn modelId="{53165CE7-4823-48E5-A069-D9051E06E488}" type="presParOf" srcId="{01BF639B-DC07-4DC4-A4A6-500FFBD1FBD0}" destId="{35FEF6B6-F1E2-4DF7-950A-2EC7D65437C1}" srcOrd="1" destOrd="0" presId="urn:microsoft.com/office/officeart/2018/2/layout/IconCircleList"/>
    <dgm:cxn modelId="{66621B31-0AC4-46D2-ABD9-D8FD9EA94CC3}" type="presParOf" srcId="{01BF639B-DC07-4DC4-A4A6-500FFBD1FBD0}" destId="{038D3DE1-D5A0-4037-B0C7-ECF986CE8A24}" srcOrd="2" destOrd="0" presId="urn:microsoft.com/office/officeart/2018/2/layout/IconCircleList"/>
    <dgm:cxn modelId="{41566202-E836-442D-8D81-229A3A4290A4}" type="presParOf" srcId="{01BF639B-DC07-4DC4-A4A6-500FFBD1FBD0}" destId="{475C0E56-0596-4D50-A90E-23B4048976C4}" srcOrd="3" destOrd="0" presId="urn:microsoft.com/office/officeart/2018/2/layout/IconCircleList"/>
    <dgm:cxn modelId="{1B5AE55A-7C01-4FFC-B333-2864600A3924}" type="presParOf" srcId="{72997A14-EFE3-43FF-8FE8-9385AF11E7A1}" destId="{E1E6AE37-1EE2-454D-84EA-E2E12007017A}" srcOrd="1" destOrd="0" presId="urn:microsoft.com/office/officeart/2018/2/layout/IconCircleList"/>
    <dgm:cxn modelId="{E0720422-25F8-4D03-A02B-70F34C2F7EFE}" type="presParOf" srcId="{72997A14-EFE3-43FF-8FE8-9385AF11E7A1}" destId="{3C21A300-52A1-4DC8-B563-6B5B325DB091}" srcOrd="2" destOrd="0" presId="urn:microsoft.com/office/officeart/2018/2/layout/IconCircleList"/>
    <dgm:cxn modelId="{9ACADF6D-0F9D-4372-B846-14AFF427744E}" type="presParOf" srcId="{3C21A300-52A1-4DC8-B563-6B5B325DB091}" destId="{AD6740CC-82B3-41A1-9991-C9FCE0351C4F}" srcOrd="0" destOrd="0" presId="urn:microsoft.com/office/officeart/2018/2/layout/IconCircleList"/>
    <dgm:cxn modelId="{22FAD3CD-551C-4ED3-8DBD-A8A2BC35F702}" type="presParOf" srcId="{3C21A300-52A1-4DC8-B563-6B5B325DB091}" destId="{CD1B0098-9782-407C-8548-3353CFD33590}" srcOrd="1" destOrd="0" presId="urn:microsoft.com/office/officeart/2018/2/layout/IconCircleList"/>
    <dgm:cxn modelId="{CD717698-FDA4-426F-89C5-72D3973CC7F6}" type="presParOf" srcId="{3C21A300-52A1-4DC8-B563-6B5B325DB091}" destId="{1315E7E0-978C-4C28-994A-DA39BB52734C}" srcOrd="2" destOrd="0" presId="urn:microsoft.com/office/officeart/2018/2/layout/IconCircleList"/>
    <dgm:cxn modelId="{96521068-1044-4EE1-B753-9D36826254C8}" type="presParOf" srcId="{3C21A300-52A1-4DC8-B563-6B5B325DB091}" destId="{132AD0B0-BD48-4538-B0F1-2C5ACA09DBBD}" srcOrd="3" destOrd="0" presId="urn:microsoft.com/office/officeart/2018/2/layout/IconCircleList"/>
    <dgm:cxn modelId="{AAB41C8A-CC5C-410E-B03A-BEFEAFEB361C}" type="presParOf" srcId="{72997A14-EFE3-43FF-8FE8-9385AF11E7A1}" destId="{387E9B9C-8D87-45F3-B4A7-A4E52E33187E}" srcOrd="3" destOrd="0" presId="urn:microsoft.com/office/officeart/2018/2/layout/IconCircleList"/>
    <dgm:cxn modelId="{BEE60F4B-AA99-4D66-A5F1-4680A9E7BC13}" type="presParOf" srcId="{72997A14-EFE3-43FF-8FE8-9385AF11E7A1}" destId="{B14D734C-30D1-4EE2-8D43-955419C3A288}" srcOrd="4" destOrd="0" presId="urn:microsoft.com/office/officeart/2018/2/layout/IconCircleList"/>
    <dgm:cxn modelId="{387EFF89-7730-4B1E-A65D-C0B6F0CD6FD8}" type="presParOf" srcId="{B14D734C-30D1-4EE2-8D43-955419C3A288}" destId="{EA729EB2-E972-4848-85DE-9BCBFE5CE105}" srcOrd="0" destOrd="0" presId="urn:microsoft.com/office/officeart/2018/2/layout/IconCircleList"/>
    <dgm:cxn modelId="{B42E5C59-8F2B-4C3A-AE8A-83E5BA38EF66}" type="presParOf" srcId="{B14D734C-30D1-4EE2-8D43-955419C3A288}" destId="{1154E7B2-8095-4EA0-87F2-349EC032E671}" srcOrd="1" destOrd="0" presId="urn:microsoft.com/office/officeart/2018/2/layout/IconCircleList"/>
    <dgm:cxn modelId="{B4CE9306-08DE-4A66-87C4-90F66433FA9E}" type="presParOf" srcId="{B14D734C-30D1-4EE2-8D43-955419C3A288}" destId="{BE549A73-3BD8-4D81-B4C1-E8B2BB6C8F3C}" srcOrd="2" destOrd="0" presId="urn:microsoft.com/office/officeart/2018/2/layout/IconCircleList"/>
    <dgm:cxn modelId="{F36B777C-FA1B-4690-B820-6E9D4546CF3F}" type="presParOf" srcId="{B14D734C-30D1-4EE2-8D43-955419C3A288}" destId="{41427FA1-00FC-4286-B2FB-CB4BC028DB5C}" srcOrd="3" destOrd="0" presId="urn:microsoft.com/office/officeart/2018/2/layout/IconCircleList"/>
    <dgm:cxn modelId="{66228922-6EF3-4BA8-AF0D-922F3035C172}" type="presParOf" srcId="{72997A14-EFE3-43FF-8FE8-9385AF11E7A1}" destId="{F21C0C8A-F369-465E-8DD7-ADAD3A3E1C44}" srcOrd="5" destOrd="0" presId="urn:microsoft.com/office/officeart/2018/2/layout/IconCircleList"/>
    <dgm:cxn modelId="{55D535B8-692B-4AE9-A192-46DE3A79A295}" type="presParOf" srcId="{72997A14-EFE3-43FF-8FE8-9385AF11E7A1}" destId="{8A547EBA-0523-49E3-8654-2A18066D4BAA}" srcOrd="6" destOrd="0" presId="urn:microsoft.com/office/officeart/2018/2/layout/IconCircleList"/>
    <dgm:cxn modelId="{330780A7-DE16-4483-B2F8-20E11FD6F323}" type="presParOf" srcId="{8A547EBA-0523-49E3-8654-2A18066D4BAA}" destId="{A71FF55A-3140-41EB-8CB8-6922FD154452}" srcOrd="0" destOrd="0" presId="urn:microsoft.com/office/officeart/2018/2/layout/IconCircleList"/>
    <dgm:cxn modelId="{E87F71B5-BD4D-413F-BE75-EC09AC8EE841}" type="presParOf" srcId="{8A547EBA-0523-49E3-8654-2A18066D4BAA}" destId="{D47182FF-3A4A-4482-868A-57F9510875B9}" srcOrd="1" destOrd="0" presId="urn:microsoft.com/office/officeart/2018/2/layout/IconCircleList"/>
    <dgm:cxn modelId="{CA761A6E-2B17-4494-8F9A-10CE81DD3DA4}" type="presParOf" srcId="{8A547EBA-0523-49E3-8654-2A18066D4BAA}" destId="{40635F30-2045-4DFE-8491-E9141AB32CE5}" srcOrd="2" destOrd="0" presId="urn:microsoft.com/office/officeart/2018/2/layout/IconCircleList"/>
    <dgm:cxn modelId="{6258B21B-2A8F-4D85-AEE8-33BDDDF662CC}" type="presParOf" srcId="{8A547EBA-0523-49E3-8654-2A18066D4BAA}" destId="{AB0C6E0F-0E46-4DFF-9433-FDDAE0343FE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F92199-0500-42B7-84D9-CFAFE32CC91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FEC23C9-057E-486B-93F7-B6C96D9BDA81}">
      <dgm:prSet/>
      <dgm:spPr/>
      <dgm:t>
        <a:bodyPr/>
        <a:lstStyle/>
        <a:p>
          <a:r>
            <a:rPr lang="en-US" dirty="0"/>
            <a:t>We successfully implemented a high-performance parallel training pipeline for skin disease classification. </a:t>
          </a:r>
          <a:r>
            <a:rPr lang="en-US"/>
            <a:t>Using 4 GPUs and mixed precision, we </a:t>
          </a:r>
          <a:r>
            <a:rPr lang="en-US" b="1"/>
            <a:t>achieved a 3×+ speedup</a:t>
          </a:r>
          <a:r>
            <a:rPr lang="en-US"/>
            <a:t> in training time, enabling us to train a dermatology CNN to ~91% accuracy in far less time than single-GPU training .</a:t>
          </a:r>
        </a:p>
      </dgm:t>
    </dgm:pt>
    <dgm:pt modelId="{5ACADD14-8514-44C5-A109-E6FCDE6D99A5}" type="parTrans" cxnId="{05685FDC-DAA1-4188-9D65-2774DAF5585F}">
      <dgm:prSet/>
      <dgm:spPr/>
      <dgm:t>
        <a:bodyPr/>
        <a:lstStyle/>
        <a:p>
          <a:endParaRPr lang="en-US"/>
        </a:p>
      </dgm:t>
    </dgm:pt>
    <dgm:pt modelId="{BD62088D-AAFC-4DAA-AFAE-D227F14CA247}" type="sibTrans" cxnId="{05685FDC-DAA1-4188-9D65-2774DAF5585F}">
      <dgm:prSet/>
      <dgm:spPr/>
      <dgm:t>
        <a:bodyPr/>
        <a:lstStyle/>
        <a:p>
          <a:endParaRPr lang="en-US"/>
        </a:p>
      </dgm:t>
    </dgm:pt>
    <dgm:pt modelId="{BCE3D9D7-B916-4BE9-BBBA-E9D6C51B3AE5}">
      <dgm:prSet/>
      <dgm:spPr/>
      <dgm:t>
        <a:bodyPr/>
        <a:lstStyle/>
        <a:p>
          <a:r>
            <a:rPr lang="en-US"/>
            <a:t>Our approach demonstrates that with the right optimizations, we can handle very large medical image datasets efficiently. This not only accelerates research progress but also moves us closer to real-world deployment by allowing rapid experimentation and model refinement.</a:t>
          </a:r>
        </a:p>
      </dgm:t>
    </dgm:pt>
    <dgm:pt modelId="{4B9A7B73-38D4-474A-8591-4452BCAE8513}" type="parTrans" cxnId="{7C152055-DCF9-4CEB-9CFC-CE2DE0C5B945}">
      <dgm:prSet/>
      <dgm:spPr/>
      <dgm:t>
        <a:bodyPr/>
        <a:lstStyle/>
        <a:p>
          <a:endParaRPr lang="en-US"/>
        </a:p>
      </dgm:t>
    </dgm:pt>
    <dgm:pt modelId="{3F9C7F81-CD74-4AF9-9A7A-842387E7EA6F}" type="sibTrans" cxnId="{7C152055-DCF9-4CEB-9CFC-CE2DE0C5B945}">
      <dgm:prSet/>
      <dgm:spPr/>
      <dgm:t>
        <a:bodyPr/>
        <a:lstStyle/>
        <a:p>
          <a:endParaRPr lang="en-US"/>
        </a:p>
      </dgm:t>
    </dgm:pt>
    <dgm:pt modelId="{B24B6B23-F2B5-4C65-A063-F10E77DC7D0F}">
      <dgm:prSet/>
      <dgm:spPr/>
      <dgm:t>
        <a:bodyPr/>
        <a:lstStyle/>
        <a:p>
          <a:r>
            <a:rPr lang="en-US" b="1"/>
            <a:t>Bottom line:</a:t>
          </a:r>
          <a:r>
            <a:rPr lang="en-US"/>
            <a:t> High-throughput distributed training is a game-changer for deep learning on big data. In this project, it allowed us to train an accurate skin disease classifier in a fraction of the time. We maintained excellent accuracy and uncovered insights into scaling behavior and bottlenecks that will inform future work. This lays a foundation for tackling even larger problems in medical AI with HPC techniques.</a:t>
          </a:r>
        </a:p>
      </dgm:t>
    </dgm:pt>
    <dgm:pt modelId="{C8CB1929-DCAF-40B9-9340-139B11D9683B}" type="parTrans" cxnId="{A19025AC-9795-4BF7-A01C-8A3D19780AB8}">
      <dgm:prSet/>
      <dgm:spPr/>
      <dgm:t>
        <a:bodyPr/>
        <a:lstStyle/>
        <a:p>
          <a:endParaRPr lang="en-US"/>
        </a:p>
      </dgm:t>
    </dgm:pt>
    <dgm:pt modelId="{41699100-4882-48E8-B9E1-B372AF257E18}" type="sibTrans" cxnId="{A19025AC-9795-4BF7-A01C-8A3D19780AB8}">
      <dgm:prSet/>
      <dgm:spPr/>
      <dgm:t>
        <a:bodyPr/>
        <a:lstStyle/>
        <a:p>
          <a:endParaRPr lang="en-US"/>
        </a:p>
      </dgm:t>
    </dgm:pt>
    <dgm:pt modelId="{333E8D5D-D613-6944-9C70-AB71BA775AF7}" type="pres">
      <dgm:prSet presAssocID="{EEF92199-0500-42B7-84D9-CFAFE32CC91A}" presName="vert0" presStyleCnt="0">
        <dgm:presLayoutVars>
          <dgm:dir/>
          <dgm:animOne val="branch"/>
          <dgm:animLvl val="lvl"/>
        </dgm:presLayoutVars>
      </dgm:prSet>
      <dgm:spPr/>
    </dgm:pt>
    <dgm:pt modelId="{9A2CD41B-7961-1643-B167-C940E71A4FEB}" type="pres">
      <dgm:prSet presAssocID="{6FEC23C9-057E-486B-93F7-B6C96D9BDA81}" presName="thickLine" presStyleLbl="alignNode1" presStyleIdx="0" presStyleCnt="3"/>
      <dgm:spPr/>
    </dgm:pt>
    <dgm:pt modelId="{47686A4F-3301-D247-BBB7-007EB92CB808}" type="pres">
      <dgm:prSet presAssocID="{6FEC23C9-057E-486B-93F7-B6C96D9BDA81}" presName="horz1" presStyleCnt="0"/>
      <dgm:spPr/>
    </dgm:pt>
    <dgm:pt modelId="{123053C7-16B5-8449-9762-A510C6D2E5EE}" type="pres">
      <dgm:prSet presAssocID="{6FEC23C9-057E-486B-93F7-B6C96D9BDA81}" presName="tx1" presStyleLbl="revTx" presStyleIdx="0" presStyleCnt="3"/>
      <dgm:spPr/>
    </dgm:pt>
    <dgm:pt modelId="{4533CF30-629B-084C-A937-976599BA81C6}" type="pres">
      <dgm:prSet presAssocID="{6FEC23C9-057E-486B-93F7-B6C96D9BDA81}" presName="vert1" presStyleCnt="0"/>
      <dgm:spPr/>
    </dgm:pt>
    <dgm:pt modelId="{7AC82B58-90A5-2247-9E0C-B55D016B7926}" type="pres">
      <dgm:prSet presAssocID="{BCE3D9D7-B916-4BE9-BBBA-E9D6C51B3AE5}" presName="thickLine" presStyleLbl="alignNode1" presStyleIdx="1" presStyleCnt="3"/>
      <dgm:spPr/>
    </dgm:pt>
    <dgm:pt modelId="{3C46D937-7BDF-054A-A3AD-5B13A4136B48}" type="pres">
      <dgm:prSet presAssocID="{BCE3D9D7-B916-4BE9-BBBA-E9D6C51B3AE5}" presName="horz1" presStyleCnt="0"/>
      <dgm:spPr/>
    </dgm:pt>
    <dgm:pt modelId="{61719245-0B39-5A48-8663-00A4573C8BA8}" type="pres">
      <dgm:prSet presAssocID="{BCE3D9D7-B916-4BE9-BBBA-E9D6C51B3AE5}" presName="tx1" presStyleLbl="revTx" presStyleIdx="1" presStyleCnt="3"/>
      <dgm:spPr/>
    </dgm:pt>
    <dgm:pt modelId="{68F2C79C-9DD9-624E-AC74-60C649BF7217}" type="pres">
      <dgm:prSet presAssocID="{BCE3D9D7-B916-4BE9-BBBA-E9D6C51B3AE5}" presName="vert1" presStyleCnt="0"/>
      <dgm:spPr/>
    </dgm:pt>
    <dgm:pt modelId="{17910E7B-AB51-6644-BBA6-EBD07E9ABF96}" type="pres">
      <dgm:prSet presAssocID="{B24B6B23-F2B5-4C65-A063-F10E77DC7D0F}" presName="thickLine" presStyleLbl="alignNode1" presStyleIdx="2" presStyleCnt="3"/>
      <dgm:spPr/>
    </dgm:pt>
    <dgm:pt modelId="{A6A5FB0D-AEBD-0249-A83F-8E7F04B22952}" type="pres">
      <dgm:prSet presAssocID="{B24B6B23-F2B5-4C65-A063-F10E77DC7D0F}" presName="horz1" presStyleCnt="0"/>
      <dgm:spPr/>
    </dgm:pt>
    <dgm:pt modelId="{0D08863A-35F8-C74C-8DD4-720E243D79AD}" type="pres">
      <dgm:prSet presAssocID="{B24B6B23-F2B5-4C65-A063-F10E77DC7D0F}" presName="tx1" presStyleLbl="revTx" presStyleIdx="2" presStyleCnt="3"/>
      <dgm:spPr/>
    </dgm:pt>
    <dgm:pt modelId="{54DE7EA4-1DF2-EB48-91BD-0CAA8765AEC8}" type="pres">
      <dgm:prSet presAssocID="{B24B6B23-F2B5-4C65-A063-F10E77DC7D0F}" presName="vert1" presStyleCnt="0"/>
      <dgm:spPr/>
    </dgm:pt>
  </dgm:ptLst>
  <dgm:cxnLst>
    <dgm:cxn modelId="{066DCD18-1E65-FC45-8D7B-BF2207DF63C6}" type="presOf" srcId="{B24B6B23-F2B5-4C65-A063-F10E77DC7D0F}" destId="{0D08863A-35F8-C74C-8DD4-720E243D79AD}" srcOrd="0" destOrd="0" presId="urn:microsoft.com/office/officeart/2008/layout/LinedList"/>
    <dgm:cxn modelId="{7C152055-DCF9-4CEB-9CFC-CE2DE0C5B945}" srcId="{EEF92199-0500-42B7-84D9-CFAFE32CC91A}" destId="{BCE3D9D7-B916-4BE9-BBBA-E9D6C51B3AE5}" srcOrd="1" destOrd="0" parTransId="{4B9A7B73-38D4-474A-8591-4452BCAE8513}" sibTransId="{3F9C7F81-CD74-4AF9-9A7A-842387E7EA6F}"/>
    <dgm:cxn modelId="{3EC9A768-A50F-9B4A-AC30-42734A11E94E}" type="presOf" srcId="{6FEC23C9-057E-486B-93F7-B6C96D9BDA81}" destId="{123053C7-16B5-8449-9762-A510C6D2E5EE}" srcOrd="0" destOrd="0" presId="urn:microsoft.com/office/officeart/2008/layout/LinedList"/>
    <dgm:cxn modelId="{EF87B396-3F4E-DE4F-A455-E2D71B486A9C}" type="presOf" srcId="{BCE3D9D7-B916-4BE9-BBBA-E9D6C51B3AE5}" destId="{61719245-0B39-5A48-8663-00A4573C8BA8}" srcOrd="0" destOrd="0" presId="urn:microsoft.com/office/officeart/2008/layout/LinedList"/>
    <dgm:cxn modelId="{A19025AC-9795-4BF7-A01C-8A3D19780AB8}" srcId="{EEF92199-0500-42B7-84D9-CFAFE32CC91A}" destId="{B24B6B23-F2B5-4C65-A063-F10E77DC7D0F}" srcOrd="2" destOrd="0" parTransId="{C8CB1929-DCAF-40B9-9340-139B11D9683B}" sibTransId="{41699100-4882-48E8-B9E1-B372AF257E18}"/>
    <dgm:cxn modelId="{05685FDC-DAA1-4188-9D65-2774DAF5585F}" srcId="{EEF92199-0500-42B7-84D9-CFAFE32CC91A}" destId="{6FEC23C9-057E-486B-93F7-B6C96D9BDA81}" srcOrd="0" destOrd="0" parTransId="{5ACADD14-8514-44C5-A109-E6FCDE6D99A5}" sibTransId="{BD62088D-AAFC-4DAA-AFAE-D227F14CA247}"/>
    <dgm:cxn modelId="{E9D32FF0-F6F8-8549-B5BB-7ADAF4AF831D}" type="presOf" srcId="{EEF92199-0500-42B7-84D9-CFAFE32CC91A}" destId="{333E8D5D-D613-6944-9C70-AB71BA775AF7}" srcOrd="0" destOrd="0" presId="urn:microsoft.com/office/officeart/2008/layout/LinedList"/>
    <dgm:cxn modelId="{4438D9EF-DAE3-A641-8390-3AC54835BB36}" type="presParOf" srcId="{333E8D5D-D613-6944-9C70-AB71BA775AF7}" destId="{9A2CD41B-7961-1643-B167-C940E71A4FEB}" srcOrd="0" destOrd="0" presId="urn:microsoft.com/office/officeart/2008/layout/LinedList"/>
    <dgm:cxn modelId="{8254D08E-12E8-C948-A488-A54D13589E57}" type="presParOf" srcId="{333E8D5D-D613-6944-9C70-AB71BA775AF7}" destId="{47686A4F-3301-D247-BBB7-007EB92CB808}" srcOrd="1" destOrd="0" presId="urn:microsoft.com/office/officeart/2008/layout/LinedList"/>
    <dgm:cxn modelId="{4D359964-1C47-814C-AC03-26BC8FD5FBB1}" type="presParOf" srcId="{47686A4F-3301-D247-BBB7-007EB92CB808}" destId="{123053C7-16B5-8449-9762-A510C6D2E5EE}" srcOrd="0" destOrd="0" presId="urn:microsoft.com/office/officeart/2008/layout/LinedList"/>
    <dgm:cxn modelId="{4E4F59F6-542B-EB4F-8966-1D991A4EA96B}" type="presParOf" srcId="{47686A4F-3301-D247-BBB7-007EB92CB808}" destId="{4533CF30-629B-084C-A937-976599BA81C6}" srcOrd="1" destOrd="0" presId="urn:microsoft.com/office/officeart/2008/layout/LinedList"/>
    <dgm:cxn modelId="{58D4BCF4-7959-A04C-BE68-D12F77268516}" type="presParOf" srcId="{333E8D5D-D613-6944-9C70-AB71BA775AF7}" destId="{7AC82B58-90A5-2247-9E0C-B55D016B7926}" srcOrd="2" destOrd="0" presId="urn:microsoft.com/office/officeart/2008/layout/LinedList"/>
    <dgm:cxn modelId="{DE32C3C7-728F-C347-9FCE-5ECA18569F49}" type="presParOf" srcId="{333E8D5D-D613-6944-9C70-AB71BA775AF7}" destId="{3C46D937-7BDF-054A-A3AD-5B13A4136B48}" srcOrd="3" destOrd="0" presId="urn:microsoft.com/office/officeart/2008/layout/LinedList"/>
    <dgm:cxn modelId="{051CEEAA-63ED-BC4C-81CF-3B7D44D7A591}" type="presParOf" srcId="{3C46D937-7BDF-054A-A3AD-5B13A4136B48}" destId="{61719245-0B39-5A48-8663-00A4573C8BA8}" srcOrd="0" destOrd="0" presId="urn:microsoft.com/office/officeart/2008/layout/LinedList"/>
    <dgm:cxn modelId="{6A3F13D4-BF31-1848-AE59-9C5AB5C3FECE}" type="presParOf" srcId="{3C46D937-7BDF-054A-A3AD-5B13A4136B48}" destId="{68F2C79C-9DD9-624E-AC74-60C649BF7217}" srcOrd="1" destOrd="0" presId="urn:microsoft.com/office/officeart/2008/layout/LinedList"/>
    <dgm:cxn modelId="{5330C79D-6755-5E42-A7F0-8BD7893C26CA}" type="presParOf" srcId="{333E8D5D-D613-6944-9C70-AB71BA775AF7}" destId="{17910E7B-AB51-6644-BBA6-EBD07E9ABF96}" srcOrd="4" destOrd="0" presId="urn:microsoft.com/office/officeart/2008/layout/LinedList"/>
    <dgm:cxn modelId="{B2266D6A-1231-474E-9F8F-03E62BDE06CF}" type="presParOf" srcId="{333E8D5D-D613-6944-9C70-AB71BA775AF7}" destId="{A6A5FB0D-AEBD-0249-A83F-8E7F04B22952}" srcOrd="5" destOrd="0" presId="urn:microsoft.com/office/officeart/2008/layout/LinedList"/>
    <dgm:cxn modelId="{6C2B12CF-C8D4-E44C-98C7-AA2CC1220921}" type="presParOf" srcId="{A6A5FB0D-AEBD-0249-A83F-8E7F04B22952}" destId="{0D08863A-35F8-C74C-8DD4-720E243D79AD}" srcOrd="0" destOrd="0" presId="urn:microsoft.com/office/officeart/2008/layout/LinedList"/>
    <dgm:cxn modelId="{5C105DC8-DD40-6D40-8090-68B64996CA6C}" type="presParOf" srcId="{A6A5FB0D-AEBD-0249-A83F-8E7F04B22952}" destId="{54DE7EA4-1DF2-EB48-91BD-0CAA8765AEC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F51E6E6-C155-4763-8189-0880C1E7DEB0}"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4D05990-40EB-4C59-8E07-C2110DBFC5D2}">
      <dgm:prSet/>
      <dgm:spPr/>
      <dgm:t>
        <a:bodyPr/>
        <a:lstStyle/>
        <a:p>
          <a:r>
            <a:rPr lang="en-US"/>
            <a:t>Pritpal S. (2023). </a:t>
          </a:r>
          <a:r>
            <a:rPr lang="en-US" i="1"/>
            <a:t>“Multiple Skin Disease Detection and Classification”</a:t>
          </a:r>
          <a:r>
            <a:rPr lang="en-US"/>
            <a:t> – Kaggle Dataset.</a:t>
          </a:r>
        </a:p>
      </dgm:t>
    </dgm:pt>
    <dgm:pt modelId="{6AF2E055-434C-4CFE-ABA7-F1344725639A}" type="parTrans" cxnId="{7FD6682D-B9AE-4D24-9243-C0347B6C0404}">
      <dgm:prSet/>
      <dgm:spPr/>
      <dgm:t>
        <a:bodyPr/>
        <a:lstStyle/>
        <a:p>
          <a:endParaRPr lang="en-US"/>
        </a:p>
      </dgm:t>
    </dgm:pt>
    <dgm:pt modelId="{BD01D56C-F990-4F63-88FA-ECCF06F3BAA3}" type="sibTrans" cxnId="{7FD6682D-B9AE-4D24-9243-C0347B6C0404}">
      <dgm:prSet/>
      <dgm:spPr/>
      <dgm:t>
        <a:bodyPr/>
        <a:lstStyle/>
        <a:p>
          <a:endParaRPr lang="en-US"/>
        </a:p>
      </dgm:t>
    </dgm:pt>
    <dgm:pt modelId="{976C5604-2BDA-4A28-B003-98A4FF530F8B}">
      <dgm:prSet/>
      <dgm:spPr/>
      <dgm:t>
        <a:bodyPr/>
        <a:lstStyle/>
        <a:p>
          <a:r>
            <a:rPr lang="en-US"/>
            <a:t>Esteva et al. (2017). </a:t>
          </a:r>
          <a:r>
            <a:rPr lang="en-US" i="1"/>
            <a:t>Dermatologist-level classification of skin cancer with deep neural networks.</a:t>
          </a:r>
          <a:r>
            <a:rPr lang="en-US"/>
            <a:t> </a:t>
          </a:r>
          <a:r>
            <a:rPr lang="en-US" i="1"/>
            <a:t>Nature</a:t>
          </a:r>
          <a:r>
            <a:rPr lang="en-US"/>
            <a:t> 542, 115–118.</a:t>
          </a:r>
        </a:p>
      </dgm:t>
    </dgm:pt>
    <dgm:pt modelId="{5BF30B96-7817-4EF7-9613-AEFA23A4502C}" type="parTrans" cxnId="{3BD54A0C-9967-4FCE-ADE0-FB452574608F}">
      <dgm:prSet/>
      <dgm:spPr/>
      <dgm:t>
        <a:bodyPr/>
        <a:lstStyle/>
        <a:p>
          <a:endParaRPr lang="en-US"/>
        </a:p>
      </dgm:t>
    </dgm:pt>
    <dgm:pt modelId="{DC97B7F6-4B77-4A5B-A00F-7C40C7674ADE}" type="sibTrans" cxnId="{3BD54A0C-9967-4FCE-ADE0-FB452574608F}">
      <dgm:prSet/>
      <dgm:spPr/>
      <dgm:t>
        <a:bodyPr/>
        <a:lstStyle/>
        <a:p>
          <a:endParaRPr lang="en-US"/>
        </a:p>
      </dgm:t>
    </dgm:pt>
    <dgm:pt modelId="{D53F8537-5EAC-4CB9-B4C3-A192F89A6A20}">
      <dgm:prSet/>
      <dgm:spPr/>
      <dgm:t>
        <a:bodyPr/>
        <a:lstStyle/>
        <a:p>
          <a:r>
            <a:rPr lang="en-US" dirty="0"/>
            <a:t>PyTorch Documentation – </a:t>
          </a:r>
          <a:r>
            <a:rPr lang="en-US" i="1" dirty="0" err="1"/>
            <a:t>DistributedDataParallel</a:t>
          </a:r>
          <a:r>
            <a:rPr lang="en-US" dirty="0"/>
            <a:t> Usage and NCCL Backend .</a:t>
          </a:r>
        </a:p>
      </dgm:t>
    </dgm:pt>
    <dgm:pt modelId="{8C55EF29-63D8-401E-9B4B-A03BB9B25FDD}" type="parTrans" cxnId="{034EB93D-BABA-4E36-9035-EFE9FFDEDCC8}">
      <dgm:prSet/>
      <dgm:spPr/>
      <dgm:t>
        <a:bodyPr/>
        <a:lstStyle/>
        <a:p>
          <a:endParaRPr lang="en-US"/>
        </a:p>
      </dgm:t>
    </dgm:pt>
    <dgm:pt modelId="{59FC436A-FCA7-4BFB-AB39-B2E59DED1F24}" type="sibTrans" cxnId="{034EB93D-BABA-4E36-9035-EFE9FFDEDCC8}">
      <dgm:prSet/>
      <dgm:spPr/>
      <dgm:t>
        <a:bodyPr/>
        <a:lstStyle/>
        <a:p>
          <a:endParaRPr lang="en-US"/>
        </a:p>
      </dgm:t>
    </dgm:pt>
    <dgm:pt modelId="{5F207866-24F0-B44A-BBE1-ED397BD1741E}" type="pres">
      <dgm:prSet presAssocID="{1F51E6E6-C155-4763-8189-0880C1E7DEB0}" presName="vert0" presStyleCnt="0">
        <dgm:presLayoutVars>
          <dgm:dir/>
          <dgm:animOne val="branch"/>
          <dgm:animLvl val="lvl"/>
        </dgm:presLayoutVars>
      </dgm:prSet>
      <dgm:spPr/>
    </dgm:pt>
    <dgm:pt modelId="{80D9AD0A-5EB9-1B41-88D3-D964D36B7C01}" type="pres">
      <dgm:prSet presAssocID="{54D05990-40EB-4C59-8E07-C2110DBFC5D2}" presName="thickLine" presStyleLbl="alignNode1" presStyleIdx="0" presStyleCnt="3"/>
      <dgm:spPr/>
    </dgm:pt>
    <dgm:pt modelId="{E0A4489E-A6C9-E346-BD75-3F6862CA4CAF}" type="pres">
      <dgm:prSet presAssocID="{54D05990-40EB-4C59-8E07-C2110DBFC5D2}" presName="horz1" presStyleCnt="0"/>
      <dgm:spPr/>
    </dgm:pt>
    <dgm:pt modelId="{5D1BB93A-AF37-5347-87A4-DCD147A62B60}" type="pres">
      <dgm:prSet presAssocID="{54D05990-40EB-4C59-8E07-C2110DBFC5D2}" presName="tx1" presStyleLbl="revTx" presStyleIdx="0" presStyleCnt="3"/>
      <dgm:spPr/>
    </dgm:pt>
    <dgm:pt modelId="{9883A4CC-2A0F-194E-B543-9592F106E713}" type="pres">
      <dgm:prSet presAssocID="{54D05990-40EB-4C59-8E07-C2110DBFC5D2}" presName="vert1" presStyleCnt="0"/>
      <dgm:spPr/>
    </dgm:pt>
    <dgm:pt modelId="{CEA45F8D-7C48-284F-9360-F6671BBD2B0D}" type="pres">
      <dgm:prSet presAssocID="{976C5604-2BDA-4A28-B003-98A4FF530F8B}" presName="thickLine" presStyleLbl="alignNode1" presStyleIdx="1" presStyleCnt="3"/>
      <dgm:spPr/>
    </dgm:pt>
    <dgm:pt modelId="{B96FA778-AC2F-EF4F-B7FC-CDAB068CAAF7}" type="pres">
      <dgm:prSet presAssocID="{976C5604-2BDA-4A28-B003-98A4FF530F8B}" presName="horz1" presStyleCnt="0"/>
      <dgm:spPr/>
    </dgm:pt>
    <dgm:pt modelId="{DC11F786-DF84-634B-B64A-B26352FC820B}" type="pres">
      <dgm:prSet presAssocID="{976C5604-2BDA-4A28-B003-98A4FF530F8B}" presName="tx1" presStyleLbl="revTx" presStyleIdx="1" presStyleCnt="3"/>
      <dgm:spPr/>
    </dgm:pt>
    <dgm:pt modelId="{D132C0DD-F1C6-6540-8BF3-CDD3706A3935}" type="pres">
      <dgm:prSet presAssocID="{976C5604-2BDA-4A28-B003-98A4FF530F8B}" presName="vert1" presStyleCnt="0"/>
      <dgm:spPr/>
    </dgm:pt>
    <dgm:pt modelId="{1D4179BD-50BA-864A-A5D4-13CC182465C5}" type="pres">
      <dgm:prSet presAssocID="{D53F8537-5EAC-4CB9-B4C3-A192F89A6A20}" presName="thickLine" presStyleLbl="alignNode1" presStyleIdx="2" presStyleCnt="3"/>
      <dgm:spPr/>
    </dgm:pt>
    <dgm:pt modelId="{561372B8-DDA7-2C4C-A0B4-EEEB3087FA38}" type="pres">
      <dgm:prSet presAssocID="{D53F8537-5EAC-4CB9-B4C3-A192F89A6A20}" presName="horz1" presStyleCnt="0"/>
      <dgm:spPr/>
    </dgm:pt>
    <dgm:pt modelId="{A6BD9544-1400-9F4E-B6AF-CC0073995DED}" type="pres">
      <dgm:prSet presAssocID="{D53F8537-5EAC-4CB9-B4C3-A192F89A6A20}" presName="tx1" presStyleLbl="revTx" presStyleIdx="2" presStyleCnt="3"/>
      <dgm:spPr/>
    </dgm:pt>
    <dgm:pt modelId="{194E5A1D-9056-3748-94D1-BDBD11AFCA28}" type="pres">
      <dgm:prSet presAssocID="{D53F8537-5EAC-4CB9-B4C3-A192F89A6A20}" presName="vert1" presStyleCnt="0"/>
      <dgm:spPr/>
    </dgm:pt>
  </dgm:ptLst>
  <dgm:cxnLst>
    <dgm:cxn modelId="{3BD54A0C-9967-4FCE-ADE0-FB452574608F}" srcId="{1F51E6E6-C155-4763-8189-0880C1E7DEB0}" destId="{976C5604-2BDA-4A28-B003-98A4FF530F8B}" srcOrd="1" destOrd="0" parTransId="{5BF30B96-7817-4EF7-9613-AEFA23A4502C}" sibTransId="{DC97B7F6-4B77-4A5B-A00F-7C40C7674ADE}"/>
    <dgm:cxn modelId="{7FD6682D-B9AE-4D24-9243-C0347B6C0404}" srcId="{1F51E6E6-C155-4763-8189-0880C1E7DEB0}" destId="{54D05990-40EB-4C59-8E07-C2110DBFC5D2}" srcOrd="0" destOrd="0" parTransId="{6AF2E055-434C-4CFE-ABA7-F1344725639A}" sibTransId="{BD01D56C-F990-4F63-88FA-ECCF06F3BAA3}"/>
    <dgm:cxn modelId="{034EB93D-BABA-4E36-9035-EFE9FFDEDCC8}" srcId="{1F51E6E6-C155-4763-8189-0880C1E7DEB0}" destId="{D53F8537-5EAC-4CB9-B4C3-A192F89A6A20}" srcOrd="2" destOrd="0" parTransId="{8C55EF29-63D8-401E-9B4B-A03BB9B25FDD}" sibTransId="{59FC436A-FCA7-4BFB-AB39-B2E59DED1F24}"/>
    <dgm:cxn modelId="{38F62354-7D9A-4743-A93D-E1484B00D50E}" type="presOf" srcId="{976C5604-2BDA-4A28-B003-98A4FF530F8B}" destId="{DC11F786-DF84-634B-B64A-B26352FC820B}" srcOrd="0" destOrd="0" presId="urn:microsoft.com/office/officeart/2008/layout/LinedList"/>
    <dgm:cxn modelId="{A5FCAFA5-8AA9-9744-A7EF-AC87FF95AC04}" type="presOf" srcId="{D53F8537-5EAC-4CB9-B4C3-A192F89A6A20}" destId="{A6BD9544-1400-9F4E-B6AF-CC0073995DED}" srcOrd="0" destOrd="0" presId="urn:microsoft.com/office/officeart/2008/layout/LinedList"/>
    <dgm:cxn modelId="{5CDD71AC-92B0-AA4B-AA39-D2D8B2571A6E}" type="presOf" srcId="{1F51E6E6-C155-4763-8189-0880C1E7DEB0}" destId="{5F207866-24F0-B44A-BBE1-ED397BD1741E}" srcOrd="0" destOrd="0" presId="urn:microsoft.com/office/officeart/2008/layout/LinedList"/>
    <dgm:cxn modelId="{E84BAEF8-A19D-CD48-BBC8-DB2C5D375E4D}" type="presOf" srcId="{54D05990-40EB-4C59-8E07-C2110DBFC5D2}" destId="{5D1BB93A-AF37-5347-87A4-DCD147A62B60}" srcOrd="0" destOrd="0" presId="urn:microsoft.com/office/officeart/2008/layout/LinedList"/>
    <dgm:cxn modelId="{99AB8C98-1EF2-9147-AC7B-79C5D3FF1C11}" type="presParOf" srcId="{5F207866-24F0-B44A-BBE1-ED397BD1741E}" destId="{80D9AD0A-5EB9-1B41-88D3-D964D36B7C01}" srcOrd="0" destOrd="0" presId="urn:microsoft.com/office/officeart/2008/layout/LinedList"/>
    <dgm:cxn modelId="{0D41CF55-190D-C848-B580-D0502A2F4F9B}" type="presParOf" srcId="{5F207866-24F0-B44A-BBE1-ED397BD1741E}" destId="{E0A4489E-A6C9-E346-BD75-3F6862CA4CAF}" srcOrd="1" destOrd="0" presId="urn:microsoft.com/office/officeart/2008/layout/LinedList"/>
    <dgm:cxn modelId="{D497E725-7092-B947-BAD4-68B44D841F6C}" type="presParOf" srcId="{E0A4489E-A6C9-E346-BD75-3F6862CA4CAF}" destId="{5D1BB93A-AF37-5347-87A4-DCD147A62B60}" srcOrd="0" destOrd="0" presId="urn:microsoft.com/office/officeart/2008/layout/LinedList"/>
    <dgm:cxn modelId="{2F3C46EC-924E-184C-BDB9-69B733B0BFA4}" type="presParOf" srcId="{E0A4489E-A6C9-E346-BD75-3F6862CA4CAF}" destId="{9883A4CC-2A0F-194E-B543-9592F106E713}" srcOrd="1" destOrd="0" presId="urn:microsoft.com/office/officeart/2008/layout/LinedList"/>
    <dgm:cxn modelId="{6DB1370D-B0F6-DB47-88D7-429C1538815C}" type="presParOf" srcId="{5F207866-24F0-B44A-BBE1-ED397BD1741E}" destId="{CEA45F8D-7C48-284F-9360-F6671BBD2B0D}" srcOrd="2" destOrd="0" presId="urn:microsoft.com/office/officeart/2008/layout/LinedList"/>
    <dgm:cxn modelId="{FEA5CB60-19BD-7249-8647-C75EA2F2BA24}" type="presParOf" srcId="{5F207866-24F0-B44A-BBE1-ED397BD1741E}" destId="{B96FA778-AC2F-EF4F-B7FC-CDAB068CAAF7}" srcOrd="3" destOrd="0" presId="urn:microsoft.com/office/officeart/2008/layout/LinedList"/>
    <dgm:cxn modelId="{F77E6DAE-3DAB-7E4A-8E4C-2D92B7A60276}" type="presParOf" srcId="{B96FA778-AC2F-EF4F-B7FC-CDAB068CAAF7}" destId="{DC11F786-DF84-634B-B64A-B26352FC820B}" srcOrd="0" destOrd="0" presId="urn:microsoft.com/office/officeart/2008/layout/LinedList"/>
    <dgm:cxn modelId="{D67D53E1-6116-3741-B68A-865427F1947B}" type="presParOf" srcId="{B96FA778-AC2F-EF4F-B7FC-CDAB068CAAF7}" destId="{D132C0DD-F1C6-6540-8BF3-CDD3706A3935}" srcOrd="1" destOrd="0" presId="urn:microsoft.com/office/officeart/2008/layout/LinedList"/>
    <dgm:cxn modelId="{E9F75D20-E130-4045-9D10-39C65253783B}" type="presParOf" srcId="{5F207866-24F0-B44A-BBE1-ED397BD1741E}" destId="{1D4179BD-50BA-864A-A5D4-13CC182465C5}" srcOrd="4" destOrd="0" presId="urn:microsoft.com/office/officeart/2008/layout/LinedList"/>
    <dgm:cxn modelId="{FFEDB00A-7178-204F-989D-D445DBC55E43}" type="presParOf" srcId="{5F207866-24F0-B44A-BBE1-ED397BD1741E}" destId="{561372B8-DDA7-2C4C-A0B4-EEEB3087FA38}" srcOrd="5" destOrd="0" presId="urn:microsoft.com/office/officeart/2008/layout/LinedList"/>
    <dgm:cxn modelId="{3E709575-2CA6-9747-A21A-0C77A4BBD0CC}" type="presParOf" srcId="{561372B8-DDA7-2C4C-A0B4-EEEB3087FA38}" destId="{A6BD9544-1400-9F4E-B6AF-CC0073995DED}" srcOrd="0" destOrd="0" presId="urn:microsoft.com/office/officeart/2008/layout/LinedList"/>
    <dgm:cxn modelId="{BA9337F6-02F3-2A44-A1D5-844A6AD4D764}" type="presParOf" srcId="{561372B8-DDA7-2C4C-A0B4-EEEB3087FA38}" destId="{194E5A1D-9056-3748-94D1-BDBD11AFCA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28D17-E455-C944-83FB-47ADA7DB938E}">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9CEC0-8E0F-9F4B-9B90-DFC4AA88F197}">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Skin Disease Diagnosis:</a:t>
          </a:r>
          <a:r>
            <a:rPr lang="en-US" sz="2300" kern="1200"/>
            <a:t> Early and accurate detection is critical (e.g. early melanoma detection yields &gt;90% 5-year survival). Deep learning can assist doctors by classifying skin lesions from images.</a:t>
          </a:r>
        </a:p>
      </dsp:txBody>
      <dsp:txXfrm>
        <a:off x="608661" y="692298"/>
        <a:ext cx="4508047" cy="2799040"/>
      </dsp:txXfrm>
    </dsp:sp>
    <dsp:sp modelId="{66136301-CA6E-3044-BC27-10CC59954986}">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36C5B-CBE5-1644-BE65-EADED5EE1455}">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Large Data &amp; Compute Needs:</a:t>
          </a:r>
          <a:r>
            <a:rPr lang="en-US" sz="2300" kern="1200"/>
            <a:t> We have 245,000 dermoscopy images across 35 conditions – training powerful models on this data is extremely slow on a single GPU (~1 hour per epoch). We need faster training to iterate and improve models.</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24B56-1D0E-456B-8419-F57AF0F2E51B}">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C853B-8A9E-4602-B4E1-F9019637A4A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B6DF36-6639-4C3E-AD6D-62A5FC4A655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a:t>Kaggle Skin Lesion Dataset:</a:t>
          </a:r>
          <a:r>
            <a:rPr lang="en-US" sz="2300" kern="1200"/>
            <a:t> ~245,000 images, 35 skin disease classes (e.g. melanoma, eczema, psoriasis). High variability in lesion appearance .</a:t>
          </a:r>
        </a:p>
      </dsp:txBody>
      <dsp:txXfrm>
        <a:off x="1437631" y="531"/>
        <a:ext cx="9077968" cy="1244702"/>
      </dsp:txXfrm>
    </dsp:sp>
    <dsp:sp modelId="{5F17AC01-7070-47DF-82AD-0E5468AD23F2}">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25F58-70A7-4D59-82E9-7982DFEA37F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554E6-8BE9-451D-8EAF-6AD4FCD2082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dirty="0"/>
            <a:t>Data Split:</a:t>
          </a:r>
          <a:r>
            <a:rPr lang="en-US" sz="2300" kern="1200" dirty="0"/>
            <a:t> 70% train, 30% test (stratified). Images resized to 224×224 with augmentation (random crops, flips) for generalization.</a:t>
          </a:r>
        </a:p>
      </dsp:txBody>
      <dsp:txXfrm>
        <a:off x="1437631" y="1556410"/>
        <a:ext cx="9077968" cy="1244702"/>
      </dsp:txXfrm>
    </dsp:sp>
    <dsp:sp modelId="{11A7E865-27E5-4D01-8B9B-0CFF5A8A434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9B61F8-1FFA-486E-991D-F99D5D7517B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A99F8-1538-4BDF-B3C5-D956F66B94BA}">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b="1" kern="1200"/>
            <a:t>Challenges:</a:t>
          </a:r>
          <a:r>
            <a:rPr lang="en-US" sz="2300" kern="1200"/>
            <a:t> Visual similarity between different diseases, class imbalance, and the sheer size of data (11+ GB) making training computationally intensive.</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AE502-DE8A-9448-8557-1BE8EAC92A5D}">
      <dsp:nvSpPr>
        <dsp:cNvPr id="0" name=""/>
        <dsp:cNvSpPr/>
      </dsp:nvSpPr>
      <dsp:spPr>
        <a:xfrm>
          <a:off x="3201" y="66795"/>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77850">
            <a:lnSpc>
              <a:spcPct val="90000"/>
            </a:lnSpc>
            <a:spcBef>
              <a:spcPct val="0"/>
            </a:spcBef>
            <a:spcAft>
              <a:spcPct val="35000"/>
            </a:spcAft>
            <a:buNone/>
          </a:pPr>
          <a:r>
            <a:rPr lang="en-US" sz="1300" b="1" kern="1200"/>
            <a:t>Accelerate Training:</a:t>
          </a:r>
          <a:r>
            <a:rPr lang="en-US" sz="1300" kern="1200"/>
            <a:t> Achieve ~3–4× faster training using 4 GPUs, with &gt;70% parallel efficiency. Reduce per-epoch time from ~60 minutes to ~15–20 minutes.</a:t>
          </a:r>
        </a:p>
      </dsp:txBody>
      <dsp:txXfrm>
        <a:off x="3201" y="1418004"/>
        <a:ext cx="2539866" cy="2133487"/>
      </dsp:txXfrm>
    </dsp:sp>
    <dsp:sp modelId="{A3C1AA53-4A55-5A4A-989C-8BD4A8BCDBE9}">
      <dsp:nvSpPr>
        <dsp:cNvPr id="0" name=""/>
        <dsp:cNvSpPr/>
      </dsp:nvSpPr>
      <dsp:spPr>
        <a:xfrm>
          <a:off x="739762" y="4223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578598"/>
        <a:ext cx="754301" cy="754301"/>
      </dsp:txXfrm>
    </dsp:sp>
    <dsp:sp modelId="{188BF29C-4441-AC45-AD88-09AA7AB61136}">
      <dsp:nvSpPr>
        <dsp:cNvPr id="0" name=""/>
        <dsp:cNvSpPr/>
      </dsp:nvSpPr>
      <dsp:spPr>
        <a:xfrm>
          <a:off x="3201" y="3622537"/>
          <a:ext cx="2539866"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56E431-6493-8142-BD26-6CD3A21E9F06}">
      <dsp:nvSpPr>
        <dsp:cNvPr id="0" name=""/>
        <dsp:cNvSpPr/>
      </dsp:nvSpPr>
      <dsp:spPr>
        <a:xfrm>
          <a:off x="2797054" y="66795"/>
          <a:ext cx="2539866" cy="3555813"/>
        </a:xfrm>
        <a:prstGeom prst="rect">
          <a:avLst/>
        </a:prstGeom>
        <a:solidFill>
          <a:schemeClr val="accent2">
            <a:tint val="40000"/>
            <a:alpha val="90000"/>
            <a:hueOff val="2244908"/>
            <a:satOff val="-20744"/>
            <a:lumOff val="-2338"/>
            <a:alphaOff val="0"/>
          </a:schemeClr>
        </a:solidFill>
        <a:ln w="19050" cap="flat" cmpd="sng" algn="ctr">
          <a:solidFill>
            <a:schemeClr val="accent2">
              <a:tint val="40000"/>
              <a:alpha val="90000"/>
              <a:hueOff val="2244908"/>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77850">
            <a:lnSpc>
              <a:spcPct val="90000"/>
            </a:lnSpc>
            <a:spcBef>
              <a:spcPct val="0"/>
            </a:spcBef>
            <a:spcAft>
              <a:spcPct val="35000"/>
            </a:spcAft>
            <a:buNone/>
          </a:pPr>
          <a:r>
            <a:rPr lang="en-US" sz="1300" b="1" kern="1200" dirty="0"/>
            <a:t>Maintain Accuracy:</a:t>
          </a:r>
          <a:r>
            <a:rPr lang="en-US" sz="1300" kern="1200" dirty="0"/>
            <a:t> Reach ≥80% classification accuracy (baseline ~90.8%) without degrading performance due to optimizations.</a:t>
          </a:r>
        </a:p>
      </dsp:txBody>
      <dsp:txXfrm>
        <a:off x="2797054" y="1418004"/>
        <a:ext cx="2539866" cy="2133487"/>
      </dsp:txXfrm>
    </dsp:sp>
    <dsp:sp modelId="{B562EB77-2D4E-6345-B2FF-AB20A1EBD3EE}">
      <dsp:nvSpPr>
        <dsp:cNvPr id="0" name=""/>
        <dsp:cNvSpPr/>
      </dsp:nvSpPr>
      <dsp:spPr>
        <a:xfrm>
          <a:off x="3533615" y="422377"/>
          <a:ext cx="1066743" cy="1066743"/>
        </a:xfrm>
        <a:prstGeom prst="ellipse">
          <a:avLst/>
        </a:prstGeom>
        <a:solidFill>
          <a:schemeClr val="accent2">
            <a:hueOff val="1841032"/>
            <a:satOff val="-5284"/>
            <a:lumOff val="-8460"/>
            <a:alphaOff val="0"/>
          </a:schemeClr>
        </a:solidFill>
        <a:ln w="19050" cap="flat" cmpd="sng" algn="ctr">
          <a:solidFill>
            <a:schemeClr val="accent2">
              <a:hueOff val="1841032"/>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578598"/>
        <a:ext cx="754301" cy="754301"/>
      </dsp:txXfrm>
    </dsp:sp>
    <dsp:sp modelId="{FBAFCE88-74DB-604D-8DA0-C6A54BAC578F}">
      <dsp:nvSpPr>
        <dsp:cNvPr id="0" name=""/>
        <dsp:cNvSpPr/>
      </dsp:nvSpPr>
      <dsp:spPr>
        <a:xfrm>
          <a:off x="2797054" y="3622537"/>
          <a:ext cx="2539866" cy="72"/>
        </a:xfrm>
        <a:prstGeom prst="rect">
          <a:avLst/>
        </a:prstGeom>
        <a:solidFill>
          <a:schemeClr val="accent2">
            <a:hueOff val="2761548"/>
            <a:satOff val="-7926"/>
            <a:lumOff val="-12690"/>
            <a:alphaOff val="0"/>
          </a:schemeClr>
        </a:solidFill>
        <a:ln w="19050" cap="flat" cmpd="sng" algn="ctr">
          <a:solidFill>
            <a:schemeClr val="accent2">
              <a:hueOff val="2761548"/>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7C10F-A56A-6243-BA24-933B78C23A91}">
      <dsp:nvSpPr>
        <dsp:cNvPr id="0" name=""/>
        <dsp:cNvSpPr/>
      </dsp:nvSpPr>
      <dsp:spPr>
        <a:xfrm>
          <a:off x="5590907" y="66795"/>
          <a:ext cx="2539866" cy="3555813"/>
        </a:xfrm>
        <a:prstGeom prst="rect">
          <a:avLst/>
        </a:prstGeom>
        <a:solidFill>
          <a:schemeClr val="accent2">
            <a:tint val="40000"/>
            <a:alpha val="90000"/>
            <a:hueOff val="4489816"/>
            <a:satOff val="-41488"/>
            <a:lumOff val="-4677"/>
            <a:alphaOff val="0"/>
          </a:schemeClr>
        </a:solidFill>
        <a:ln w="19050" cap="flat" cmpd="sng" algn="ctr">
          <a:solidFill>
            <a:schemeClr val="accent2">
              <a:tint val="40000"/>
              <a:alpha val="90000"/>
              <a:hueOff val="4489816"/>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77850">
            <a:lnSpc>
              <a:spcPct val="90000"/>
            </a:lnSpc>
            <a:spcBef>
              <a:spcPct val="0"/>
            </a:spcBef>
            <a:spcAft>
              <a:spcPct val="35000"/>
            </a:spcAft>
            <a:buNone/>
          </a:pPr>
          <a:r>
            <a:rPr lang="en-US" sz="1300" b="1" kern="1200"/>
            <a:t>Efficient Resource Use:</a:t>
          </a:r>
          <a:r>
            <a:rPr lang="en-US" sz="1300" kern="1200"/>
            <a:t> Halve memory usage with mixed precision, enable larger batch sizes. Keep GPUs busy (aim for &gt;90% utilization) to maximize throughput.</a:t>
          </a:r>
        </a:p>
      </dsp:txBody>
      <dsp:txXfrm>
        <a:off x="5590907" y="1418004"/>
        <a:ext cx="2539866" cy="2133487"/>
      </dsp:txXfrm>
    </dsp:sp>
    <dsp:sp modelId="{E8B107F8-4A21-B54D-A331-705B57CF17FE}">
      <dsp:nvSpPr>
        <dsp:cNvPr id="0" name=""/>
        <dsp:cNvSpPr/>
      </dsp:nvSpPr>
      <dsp:spPr>
        <a:xfrm>
          <a:off x="6327469" y="422377"/>
          <a:ext cx="1066743" cy="1066743"/>
        </a:xfrm>
        <a:prstGeom prst="ellipse">
          <a:avLst/>
        </a:prstGeom>
        <a:solidFill>
          <a:schemeClr val="accent2">
            <a:hueOff val="3682064"/>
            <a:satOff val="-10567"/>
            <a:lumOff val="-16919"/>
            <a:alphaOff val="0"/>
          </a:schemeClr>
        </a:solidFill>
        <a:ln w="19050" cap="flat" cmpd="sng" algn="ctr">
          <a:solidFill>
            <a:schemeClr val="accent2">
              <a:hueOff val="3682064"/>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578598"/>
        <a:ext cx="754301" cy="754301"/>
      </dsp:txXfrm>
    </dsp:sp>
    <dsp:sp modelId="{1CFEB24C-E379-7942-9ACE-3040CAC15B16}">
      <dsp:nvSpPr>
        <dsp:cNvPr id="0" name=""/>
        <dsp:cNvSpPr/>
      </dsp:nvSpPr>
      <dsp:spPr>
        <a:xfrm>
          <a:off x="5590907" y="3622537"/>
          <a:ext cx="2539866" cy="72"/>
        </a:xfrm>
        <a:prstGeom prst="rect">
          <a:avLst/>
        </a:prstGeom>
        <a:solidFill>
          <a:schemeClr val="accent2">
            <a:hueOff val="4602580"/>
            <a:satOff val="-13209"/>
            <a:lumOff val="-21149"/>
            <a:alphaOff val="0"/>
          </a:schemeClr>
        </a:solidFill>
        <a:ln w="19050" cap="flat" cmpd="sng" algn="ctr">
          <a:solidFill>
            <a:schemeClr val="accent2">
              <a:hueOff val="4602580"/>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A8F81-DC9B-C940-957C-D0098DC89F9B}">
      <dsp:nvSpPr>
        <dsp:cNvPr id="0" name=""/>
        <dsp:cNvSpPr/>
      </dsp:nvSpPr>
      <dsp:spPr>
        <a:xfrm>
          <a:off x="8384760" y="66795"/>
          <a:ext cx="2539866" cy="3555813"/>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577850">
            <a:lnSpc>
              <a:spcPct val="90000"/>
            </a:lnSpc>
            <a:spcBef>
              <a:spcPct val="0"/>
            </a:spcBef>
            <a:spcAft>
              <a:spcPct val="35000"/>
            </a:spcAft>
            <a:buNone/>
          </a:pPr>
          <a:r>
            <a:rPr lang="en-US" sz="1300" b="1" kern="1200" dirty="0"/>
            <a:t>Analyze Scalability:</a:t>
          </a:r>
          <a:r>
            <a:rPr lang="en-US" sz="1300" kern="1200" dirty="0"/>
            <a:t> Measure speedup scaling from 1 to 4 GPUs, identify bottlenecks (e.g. communication vs computation) and understand how batch size affects scaling.</a:t>
          </a:r>
        </a:p>
      </dsp:txBody>
      <dsp:txXfrm>
        <a:off x="8384760" y="1418004"/>
        <a:ext cx="2539866" cy="2133487"/>
      </dsp:txXfrm>
    </dsp:sp>
    <dsp:sp modelId="{975B5DBB-F6E6-1E48-BBD8-36F7C2ACE3E5}">
      <dsp:nvSpPr>
        <dsp:cNvPr id="0" name=""/>
        <dsp:cNvSpPr/>
      </dsp:nvSpPr>
      <dsp:spPr>
        <a:xfrm>
          <a:off x="9121322" y="422377"/>
          <a:ext cx="1066743" cy="1066743"/>
        </a:xfrm>
        <a:prstGeom prst="ellipse">
          <a:avLst/>
        </a:prstGeom>
        <a:solidFill>
          <a:schemeClr val="accent2">
            <a:hueOff val="5523096"/>
            <a:satOff val="-15851"/>
            <a:lumOff val="-25379"/>
            <a:alphaOff val="0"/>
          </a:schemeClr>
        </a:solidFill>
        <a:ln w="19050" cap="flat" cmpd="sng" algn="ctr">
          <a:solidFill>
            <a:schemeClr val="accent2">
              <a:hueOff val="5523096"/>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578598"/>
        <a:ext cx="754301" cy="754301"/>
      </dsp:txXfrm>
    </dsp:sp>
    <dsp:sp modelId="{4F68B598-AE6D-DB41-AAD9-9F13999B598D}">
      <dsp:nvSpPr>
        <dsp:cNvPr id="0" name=""/>
        <dsp:cNvSpPr/>
      </dsp:nvSpPr>
      <dsp:spPr>
        <a:xfrm>
          <a:off x="8384760" y="3622537"/>
          <a:ext cx="2539866" cy="72"/>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794DC-3E72-4A7C-9E05-3B8EF3862A54}">
      <dsp:nvSpPr>
        <dsp:cNvPr id="0" name=""/>
        <dsp:cNvSpPr/>
      </dsp:nvSpPr>
      <dsp:spPr>
        <a:xfrm>
          <a:off x="562927" y="68695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0CD309-09B9-450D-9CAA-831BE066B223}">
      <dsp:nvSpPr>
        <dsp:cNvPr id="0" name=""/>
        <dsp:cNvSpPr/>
      </dsp:nvSpPr>
      <dsp:spPr>
        <a:xfrm>
          <a:off x="871091" y="99512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68AB01-20C3-4E92-97F3-90173B95CE9F}">
      <dsp:nvSpPr>
        <dsp:cNvPr id="0" name=""/>
        <dsp:cNvSpPr/>
      </dsp:nvSpPr>
      <dsp:spPr>
        <a:xfrm>
          <a:off x="100682" y="2583348"/>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Model:</a:t>
          </a:r>
          <a:r>
            <a:rPr lang="en-US" sz="1100" kern="1200" dirty="0"/>
            <a:t> EfficientNet-B3 CNN, initialized with ImageNet weights for transfer learning . Baseline single-GPU training ~1 hour/epoch, ~90.8% accuracy achieved.</a:t>
          </a:r>
        </a:p>
      </dsp:txBody>
      <dsp:txXfrm>
        <a:off x="100682" y="2583348"/>
        <a:ext cx="2370489" cy="922500"/>
      </dsp:txXfrm>
    </dsp:sp>
    <dsp:sp modelId="{0B92934A-A162-4052-ADD0-B29C5F25504C}">
      <dsp:nvSpPr>
        <dsp:cNvPr id="0" name=""/>
        <dsp:cNvSpPr/>
      </dsp:nvSpPr>
      <dsp:spPr>
        <a:xfrm>
          <a:off x="3348252" y="68695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57E64-CEF8-4579-819F-F307F6D3AF38}">
      <dsp:nvSpPr>
        <dsp:cNvPr id="0" name=""/>
        <dsp:cNvSpPr/>
      </dsp:nvSpPr>
      <dsp:spPr>
        <a:xfrm>
          <a:off x="3656416" y="99512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8AC63B-4D9F-4813-85FD-A79685715D6E}">
      <dsp:nvSpPr>
        <dsp:cNvPr id="0" name=""/>
        <dsp:cNvSpPr/>
      </dsp:nvSpPr>
      <dsp:spPr>
        <a:xfrm>
          <a:off x="2886007" y="2583348"/>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Hardware:</a:t>
          </a:r>
          <a:r>
            <a:rPr lang="en-US" sz="1100" kern="1200" dirty="0"/>
            <a:t> Single machine with 4× NVIDIA Tesla A100 (40 GB each) &amp; TESLA p100 (12GB Each). Multi-core CPU for data loading.</a:t>
          </a:r>
        </a:p>
      </dsp:txBody>
      <dsp:txXfrm>
        <a:off x="2886007" y="2583348"/>
        <a:ext cx="2370489" cy="922500"/>
      </dsp:txXfrm>
    </dsp:sp>
    <dsp:sp modelId="{CDF3FFE7-F84E-4A9C-8AF4-067D98DDA859}">
      <dsp:nvSpPr>
        <dsp:cNvPr id="0" name=""/>
        <dsp:cNvSpPr/>
      </dsp:nvSpPr>
      <dsp:spPr>
        <a:xfrm>
          <a:off x="6133577" y="68695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C6A495-1AB8-4D83-BA11-33676D42ABA7}">
      <dsp:nvSpPr>
        <dsp:cNvPr id="0" name=""/>
        <dsp:cNvSpPr/>
      </dsp:nvSpPr>
      <dsp:spPr>
        <a:xfrm>
          <a:off x="6441741" y="99512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3B21F-9E93-4362-A599-37ACBF390FA5}">
      <dsp:nvSpPr>
        <dsp:cNvPr id="0" name=""/>
        <dsp:cNvSpPr/>
      </dsp:nvSpPr>
      <dsp:spPr>
        <a:xfrm>
          <a:off x="5671332" y="2583348"/>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Parallel Training:</a:t>
          </a:r>
          <a:r>
            <a:rPr lang="en-US" sz="1100" kern="1200" dirty="0"/>
            <a:t> Used PyTorch </a:t>
          </a:r>
          <a:r>
            <a:rPr lang="en-US" sz="1100" b="1" kern="1200" dirty="0"/>
            <a:t>Distributed Data Parallel (DDP)</a:t>
          </a:r>
          <a:r>
            <a:rPr lang="en-US" sz="1100" kern="1200" dirty="0"/>
            <a:t> for 4-GPU training on one node . Each GPU runs a process with a subset of data, syncing gradients each step.</a:t>
          </a:r>
        </a:p>
      </dsp:txBody>
      <dsp:txXfrm>
        <a:off x="5671332" y="2583348"/>
        <a:ext cx="2370489" cy="922500"/>
      </dsp:txXfrm>
    </dsp:sp>
    <dsp:sp modelId="{D5695DD9-3B55-48BD-BCDE-0738BDB092EA}">
      <dsp:nvSpPr>
        <dsp:cNvPr id="0" name=""/>
        <dsp:cNvSpPr/>
      </dsp:nvSpPr>
      <dsp:spPr>
        <a:xfrm>
          <a:off x="8918902" y="68695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AA6F7-1C75-4F5F-89DC-8B247C178D7C}">
      <dsp:nvSpPr>
        <dsp:cNvPr id="0" name=""/>
        <dsp:cNvSpPr/>
      </dsp:nvSpPr>
      <dsp:spPr>
        <a:xfrm>
          <a:off x="9227066" y="99512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6EA8A1-1366-4797-AF61-6794836A8CB3}">
      <dsp:nvSpPr>
        <dsp:cNvPr id="0" name=""/>
        <dsp:cNvSpPr/>
      </dsp:nvSpPr>
      <dsp:spPr>
        <a:xfrm>
          <a:off x="8456657" y="2583348"/>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Mixed Precision:</a:t>
          </a:r>
          <a:r>
            <a:rPr lang="en-US" sz="1100" kern="1200" dirty="0"/>
            <a:t> Enabled </a:t>
          </a:r>
          <a:r>
            <a:rPr lang="en-US" sz="1100" b="1" kern="1200" dirty="0"/>
            <a:t>AMP (Automatic Mixed Precision)</a:t>
          </a:r>
          <a:r>
            <a:rPr lang="en-US" sz="1100" kern="1200" dirty="0"/>
            <a:t> to use FP16 &amp; FP32 where safe, speeding up math and reducing memory usage . Gradients scaled to avoid underflow.</a:t>
          </a:r>
        </a:p>
      </dsp:txBody>
      <dsp:txXfrm>
        <a:off x="8456657" y="2583348"/>
        <a:ext cx="2370489" cy="92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55E6B-EA8A-454E-AA43-771430597216}">
      <dsp:nvSpPr>
        <dsp:cNvPr id="0" name=""/>
        <dsp:cNvSpPr/>
      </dsp:nvSpPr>
      <dsp:spPr>
        <a:xfrm>
          <a:off x="0" y="84046"/>
          <a:ext cx="10515600"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Preprocessing:</a:t>
          </a:r>
          <a:r>
            <a:rPr lang="en-US" sz="1800" kern="1200" dirty="0"/>
            <a:t> Images were resized to 256×256 then center- or random-cropped to 224×224. Applied augmentations (random crops, flips) during training. Normalized using ImageNet mean/std.</a:t>
          </a:r>
        </a:p>
      </dsp:txBody>
      <dsp:txXfrm>
        <a:off x="49154" y="133200"/>
        <a:ext cx="10417292" cy="908623"/>
      </dsp:txXfrm>
    </dsp:sp>
    <dsp:sp modelId="{4E86DADD-86F3-C345-8128-DA7329F8E375}">
      <dsp:nvSpPr>
        <dsp:cNvPr id="0" name=""/>
        <dsp:cNvSpPr/>
      </dsp:nvSpPr>
      <dsp:spPr>
        <a:xfrm>
          <a:off x="0" y="1142817"/>
          <a:ext cx="10515600"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Multi-Worker Data Loading:</a:t>
          </a:r>
          <a:r>
            <a:rPr lang="en-US" sz="1800" kern="1200"/>
            <a:t> Used 8 CPU worker threads per GPU process to load/augment data in parallel. Enabled pinned memory for faster host-to-GPU transfers.</a:t>
          </a:r>
        </a:p>
      </dsp:txBody>
      <dsp:txXfrm>
        <a:off x="49154" y="1191971"/>
        <a:ext cx="10417292" cy="908623"/>
      </dsp:txXfrm>
    </dsp:sp>
    <dsp:sp modelId="{8E5E97D4-5339-AF41-9AAE-E9488F4B8557}">
      <dsp:nvSpPr>
        <dsp:cNvPr id="0" name=""/>
        <dsp:cNvSpPr/>
      </dsp:nvSpPr>
      <dsp:spPr>
        <a:xfrm>
          <a:off x="0" y="2201589"/>
          <a:ext cx="10515600"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Distributed Sampler:</a:t>
          </a:r>
          <a:r>
            <a:rPr lang="en-US" sz="1800" kern="1200"/>
            <a:t> Ensured each GPU gets unique data. We call sampler.set_epoch(epoch) each epoch so that shuffling is deterministic but different across epochs for all processes.</a:t>
          </a:r>
        </a:p>
      </dsp:txBody>
      <dsp:txXfrm>
        <a:off x="49154" y="2250743"/>
        <a:ext cx="10417292" cy="908623"/>
      </dsp:txXfrm>
    </dsp:sp>
    <dsp:sp modelId="{AF821256-8838-924C-B0D3-EA018B9F267A}">
      <dsp:nvSpPr>
        <dsp:cNvPr id="0" name=""/>
        <dsp:cNvSpPr/>
      </dsp:nvSpPr>
      <dsp:spPr>
        <a:xfrm>
          <a:off x="0" y="3260360"/>
          <a:ext cx="10515600" cy="100693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Effect:</a:t>
          </a:r>
          <a:r>
            <a:rPr lang="en-US" sz="1800" kern="1200"/>
            <a:t> This pipeline kept GPUs fed efficiently. With 4 GPUs, data loading scaled with the number of processes – effectively 4× data loaders working concurrently, avoiding bottlenecks. No significant CPU or I/O stall was observed up to 4 GPUs.</a:t>
          </a:r>
        </a:p>
      </dsp:txBody>
      <dsp:txXfrm>
        <a:off x="49154" y="3309514"/>
        <a:ext cx="10417292" cy="908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C9345-2CD1-4FA6-B487-FFF4D0A0A03A}">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2D88B-9C8B-4008-866B-295BFE86568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0C1386-5A88-4687-A58F-29E5CEB1E2C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Single-Node, 4 GPU Setup:</a:t>
          </a:r>
          <a:r>
            <a:rPr lang="en-US" sz="1500" kern="1200"/>
            <a:t> All GPUs are on one machine, using high-speed PCIe/NVLink for communication. Each GPU holds a full copy of the model parameters.</a:t>
          </a:r>
        </a:p>
      </dsp:txBody>
      <dsp:txXfrm>
        <a:off x="1057183" y="1805"/>
        <a:ext cx="9458416" cy="915310"/>
      </dsp:txXfrm>
    </dsp:sp>
    <dsp:sp modelId="{4A80B513-234B-4567-9B80-5B2C0CA36B94}">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B2EDB-1C9C-4EAE-8569-FA217CD6AA7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76B0C-BBD9-4089-A899-BAE896A2D8D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Data Distribution:</a:t>
          </a:r>
          <a:r>
            <a:rPr lang="en-US" sz="1500" kern="1200" dirty="0"/>
            <a:t> Utilized PyTorch </a:t>
          </a:r>
          <a:r>
            <a:rPr lang="en-US" sz="1500" b="1" kern="1200" dirty="0" err="1"/>
            <a:t>DistributedSampler</a:t>
          </a:r>
          <a:r>
            <a:rPr lang="en-US" sz="1500" kern="1200" dirty="0"/>
            <a:t> – each GPU draws a unique slice of the dataset each epoch. This ensures no duplicate training samples across GPUs and that collectively one epoch covers all data.</a:t>
          </a:r>
        </a:p>
      </dsp:txBody>
      <dsp:txXfrm>
        <a:off x="1057183" y="1145944"/>
        <a:ext cx="9458416" cy="915310"/>
      </dsp:txXfrm>
    </dsp:sp>
    <dsp:sp modelId="{D9515927-BA05-49F0-8FC2-D3180D69B3D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7AD26-4B6D-4348-90FE-BDA1BB428EDD}">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F4924-0796-4690-BA7D-210C3690EBBE}">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Synchronization Points:</a:t>
          </a:r>
          <a:r>
            <a:rPr lang="en-US" sz="1500" kern="1200"/>
            <a:t> Gradient all-reduce after each batch (handled by DDP). An epoch ends when each GPU has processed its share of data; then we evaluate on one GPU (while others wait). Process 0 aggregates metrics.</a:t>
          </a:r>
        </a:p>
      </dsp:txBody>
      <dsp:txXfrm>
        <a:off x="1057183" y="2290082"/>
        <a:ext cx="9458416" cy="915310"/>
      </dsp:txXfrm>
    </dsp:sp>
    <dsp:sp modelId="{52274415-598B-4DF6-9642-F01660FD20B6}">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2EDF41-793A-4031-B8C2-CDF876B0CF6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19106-3538-4030-8396-7930384C272C}">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a:t>Elasticity:</a:t>
          </a:r>
          <a:r>
            <a:rPr lang="en-US" sz="1500" kern="1200"/>
            <a:t> We could run on 1, 2, or 4 GPUs seamlessly by adjusting the world size. Code falls back to single-GPU if only one process. DDP abstracts the multi-GPU complexity.</a:t>
          </a:r>
        </a:p>
      </dsp:txBody>
      <dsp:txXfrm>
        <a:off x="1057183" y="3434221"/>
        <a:ext cx="9458416" cy="915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B5C96-FD71-4E7B-A3EB-400A8AE5C3B2}">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EF6B6-F1E2-4DF7-950A-2EC7D65437C1}">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5C0E56-0596-4D50-A90E-23B4048976C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Method:</a:t>
          </a:r>
          <a:r>
            <a:rPr lang="en-US" sz="1400" kern="1200"/>
            <a:t> Four processes (one per GPU) train simultaneously on different portions of the data. After each batch’s backward pass, gradients are all-reduced (averaged) across GPUs. This keeps model parameters synchronized.</a:t>
          </a:r>
        </a:p>
      </dsp:txBody>
      <dsp:txXfrm>
        <a:off x="1834517" y="469890"/>
        <a:ext cx="3148942" cy="1335915"/>
      </dsp:txXfrm>
    </dsp:sp>
    <dsp:sp modelId="{AD6740CC-82B3-41A1-9991-C9FCE0351C4F}">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B0098-9782-407C-8548-3353CFD3359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AD0B0-BD48-4538-B0F1-2C5ACA09DBB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t>Implementation:</a:t>
          </a:r>
          <a:r>
            <a:rPr lang="en-US" sz="1400" kern="1200" dirty="0"/>
            <a:t> Used PyTorch DDP with NCCL backend for fast GPU communication . Launched via </a:t>
          </a:r>
          <a:r>
            <a:rPr lang="en-US" sz="1400" kern="1200" dirty="0" err="1"/>
            <a:t>torchrun</a:t>
          </a:r>
          <a:r>
            <a:rPr lang="en-US" sz="1400" kern="1200" dirty="0"/>
            <a:t> --</a:t>
          </a:r>
          <a:r>
            <a:rPr lang="en-US" sz="1400" kern="1200" dirty="0" err="1"/>
            <a:t>nproc_per_node</a:t>
          </a:r>
          <a:r>
            <a:rPr lang="en-US" sz="1400" kern="1200" dirty="0"/>
            <a:t>=4. Wrapped the model as DDP(model) so PyTorch handles gradient exchange.</a:t>
          </a:r>
        </a:p>
      </dsp:txBody>
      <dsp:txXfrm>
        <a:off x="7154322" y="469890"/>
        <a:ext cx="3148942" cy="1335915"/>
      </dsp:txXfrm>
    </dsp:sp>
    <dsp:sp modelId="{EA729EB2-E972-4848-85DE-9BCBFE5CE105}">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4E7B2-8095-4EA0-87F2-349EC032E67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27FA1-00FC-4286-B2FB-CB4BC028DB5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Benefits:</a:t>
          </a:r>
          <a:r>
            <a:rPr lang="en-US" sz="1400" kern="1200"/>
            <a:t> Each epoch sees 4× more data at once, significantly shortening training time. DDP has low overhead and outperforms older DataParallel methods .</a:t>
          </a:r>
        </a:p>
      </dsp:txBody>
      <dsp:txXfrm>
        <a:off x="1834517" y="2545532"/>
        <a:ext cx="3148942" cy="1335915"/>
      </dsp:txXfrm>
    </dsp:sp>
    <dsp:sp modelId="{A71FF55A-3140-41EB-8CB8-6922FD15445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182FF-3A4A-4482-868A-57F9510875B9}">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C6E0F-0E46-4DFF-9433-FDDAE0343FE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Sync Overhead:</a:t>
          </a:r>
          <a:r>
            <a:rPr lang="en-US" sz="1400" kern="1200"/>
            <a:t> Minimal per batch – gradient all-reduce takes only a few milliseconds . With proper balancing, GPUs stay mostly in sync. Efficiency can drop if one GPU lags or with too much communication.</a:t>
          </a:r>
        </a:p>
      </dsp:txBody>
      <dsp:txXfrm>
        <a:off x="7154322" y="2545532"/>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CD41B-7961-1643-B167-C940E71A4FEB}">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053C7-16B5-8449-9762-A510C6D2E5EE}">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We successfully implemented a high-performance parallel training pipeline for skin disease classification. </a:t>
          </a:r>
          <a:r>
            <a:rPr lang="en-US" sz="1700" kern="1200"/>
            <a:t>Using 4 GPUs and mixed precision, we </a:t>
          </a:r>
          <a:r>
            <a:rPr lang="en-US" sz="1700" b="1" kern="1200"/>
            <a:t>achieved a 3×+ speedup</a:t>
          </a:r>
          <a:r>
            <a:rPr lang="en-US" sz="1700" kern="1200"/>
            <a:t> in training time, enabling us to train a dermatology CNN to ~91% accuracy in far less time than single-GPU training .</a:t>
          </a:r>
        </a:p>
      </dsp:txBody>
      <dsp:txXfrm>
        <a:off x="0" y="2703"/>
        <a:ext cx="6900512" cy="1843578"/>
      </dsp:txXfrm>
    </dsp:sp>
    <dsp:sp modelId="{7AC82B58-90A5-2247-9E0C-B55D016B7926}">
      <dsp:nvSpPr>
        <dsp:cNvPr id="0" name=""/>
        <dsp:cNvSpPr/>
      </dsp:nvSpPr>
      <dsp:spPr>
        <a:xfrm>
          <a:off x="0" y="1846281"/>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719245-0B39-5A48-8663-00A4573C8BA8}">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Our approach demonstrates that with the right optimizations, we can handle very large medical image datasets efficiently. This not only accelerates research progress but also moves us closer to real-world deployment by allowing rapid experimentation and model refinement.</a:t>
          </a:r>
        </a:p>
      </dsp:txBody>
      <dsp:txXfrm>
        <a:off x="0" y="1846281"/>
        <a:ext cx="6900512" cy="1843578"/>
      </dsp:txXfrm>
    </dsp:sp>
    <dsp:sp modelId="{17910E7B-AB51-6644-BBA6-EBD07E9ABF96}">
      <dsp:nvSpPr>
        <dsp:cNvPr id="0" name=""/>
        <dsp:cNvSpPr/>
      </dsp:nvSpPr>
      <dsp:spPr>
        <a:xfrm>
          <a:off x="0" y="36898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8863A-35F8-C74C-8DD4-720E243D79A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Bottom line:</a:t>
          </a:r>
          <a:r>
            <a:rPr lang="en-US" sz="1700" kern="1200"/>
            <a:t> High-throughput distributed training is a game-changer for deep learning on big data. In this project, it allowed us to train an accurate skin disease classifier in a fraction of the time. We maintained excellent accuracy and uncovered insights into scaling behavior and bottlenecks that will inform future work. This lays a foundation for tackling even larger problems in medical AI with HPC techniques.</a:t>
          </a:r>
        </a:p>
      </dsp:txBody>
      <dsp:txXfrm>
        <a:off x="0" y="3689859"/>
        <a:ext cx="6900512" cy="18435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9AD0A-5EB9-1B41-88D3-D964D36B7C01}">
      <dsp:nvSpPr>
        <dsp:cNvPr id="0" name=""/>
        <dsp:cNvSpPr/>
      </dsp:nvSpPr>
      <dsp:spPr>
        <a:xfrm>
          <a:off x="0" y="270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BB93A-AF37-5347-87A4-DCD147A62B6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Pritpal S. (2023). </a:t>
          </a:r>
          <a:r>
            <a:rPr lang="en-US" sz="3000" i="1" kern="1200"/>
            <a:t>“Multiple Skin Disease Detection and Classification”</a:t>
          </a:r>
          <a:r>
            <a:rPr lang="en-US" sz="3000" kern="1200"/>
            <a:t> – Kaggle Dataset.</a:t>
          </a:r>
        </a:p>
      </dsp:txBody>
      <dsp:txXfrm>
        <a:off x="0" y="2703"/>
        <a:ext cx="6900512" cy="1843578"/>
      </dsp:txXfrm>
    </dsp:sp>
    <dsp:sp modelId="{CEA45F8D-7C48-284F-9360-F6671BBD2B0D}">
      <dsp:nvSpPr>
        <dsp:cNvPr id="0" name=""/>
        <dsp:cNvSpPr/>
      </dsp:nvSpPr>
      <dsp:spPr>
        <a:xfrm>
          <a:off x="0" y="184628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1F786-DF84-634B-B64A-B26352FC820B}">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Esteva et al. (2017). </a:t>
          </a:r>
          <a:r>
            <a:rPr lang="en-US" sz="3000" i="1" kern="1200"/>
            <a:t>Dermatologist-level classification of skin cancer with deep neural networks.</a:t>
          </a:r>
          <a:r>
            <a:rPr lang="en-US" sz="3000" kern="1200"/>
            <a:t> </a:t>
          </a:r>
          <a:r>
            <a:rPr lang="en-US" sz="3000" i="1" kern="1200"/>
            <a:t>Nature</a:t>
          </a:r>
          <a:r>
            <a:rPr lang="en-US" sz="3000" kern="1200"/>
            <a:t> 542, 115–118.</a:t>
          </a:r>
        </a:p>
      </dsp:txBody>
      <dsp:txXfrm>
        <a:off x="0" y="1846281"/>
        <a:ext cx="6900512" cy="1843578"/>
      </dsp:txXfrm>
    </dsp:sp>
    <dsp:sp modelId="{1D4179BD-50BA-864A-A5D4-13CC182465C5}">
      <dsp:nvSpPr>
        <dsp:cNvPr id="0" name=""/>
        <dsp:cNvSpPr/>
      </dsp:nvSpPr>
      <dsp:spPr>
        <a:xfrm>
          <a:off x="0" y="368985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BD9544-1400-9F4E-B6AF-CC0073995DED}">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PyTorch Documentation – </a:t>
          </a:r>
          <a:r>
            <a:rPr lang="en-US" sz="3000" i="1" kern="1200" dirty="0" err="1"/>
            <a:t>DistributedDataParallel</a:t>
          </a:r>
          <a:r>
            <a:rPr lang="en-US" sz="3000" kern="1200" dirty="0"/>
            <a:t> Usage and NCCL Backend .</a:t>
          </a:r>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C187AA-38D8-A84F-81CB-5A85C8B20BD0}" type="datetimeFigureOut">
              <a:rPr lang="en-US" smtClean="0"/>
              <a:t>4/18/25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5299E-B969-6248-9BC4-9AB20CECF4C9}" type="slidenum">
              <a:rPr lang="en-US" smtClean="0"/>
              <a:t>‹#›</a:t>
            </a:fld>
            <a:endParaRPr lang="en-US"/>
          </a:p>
        </p:txBody>
      </p:sp>
    </p:spTree>
    <p:extLst>
      <p:ext uri="{BB962C8B-B14F-4D97-AF65-F5344CB8AC3E}">
        <p14:creationId xmlns:p14="http://schemas.microsoft.com/office/powerpoint/2010/main" val="12607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his project is about accelerating deep learning training for classifying skin diseases. We leveraged high-performance computing techniques – specifically multi-GPU Distributed Data Parallel (DDP) training and mixed-precision – to train a CNN on a large skin image dataset much faster. Today we’ll present our approach, experiments, and results. We’ll split the talk – I’ll cover the motivation, dataset, and methodology, and my partner will discuss the performance results and conclusions.</a:t>
            </a:r>
          </a:p>
        </p:txBody>
      </p:sp>
      <p:sp>
        <p:nvSpPr>
          <p:cNvPr id="4" name="Slide Number Placeholder 3"/>
          <p:cNvSpPr>
            <a:spLocks noGrp="1"/>
          </p:cNvSpPr>
          <p:nvPr>
            <p:ph type="sldNum" sz="quarter" idx="5"/>
          </p:nvPr>
        </p:nvSpPr>
        <p:spPr/>
        <p:txBody>
          <a:bodyPr/>
          <a:lstStyle/>
          <a:p>
            <a:fld id="{AE15299E-B969-6248-9BC4-9AB20CECF4C9}" type="slidenum">
              <a:rPr lang="en-US" smtClean="0"/>
              <a:t>1</a:t>
            </a:fld>
            <a:endParaRPr lang="en-US"/>
          </a:p>
        </p:txBody>
      </p:sp>
    </p:spTree>
    <p:extLst>
      <p:ext uri="{BB962C8B-B14F-4D97-AF65-F5344CB8AC3E}">
        <p14:creationId xmlns:p14="http://schemas.microsoft.com/office/powerpoint/2010/main" val="178867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on to the results of scaling. The plot shows how much faster training got as we increased the number of GPUs. The </a:t>
            </a:r>
            <a:r>
              <a:rPr lang="en-US" i="1"/>
              <a:t>ideal</a:t>
            </a:r>
            <a:r>
              <a:rPr lang="en-US"/>
              <a:t> linear speedup is shown by the dashed line (4 GPUs would be 4× faster). In reality, with 4 GPUs (blue curve for batch 32), we got about </a:t>
            </a:r>
            <a:r>
              <a:rPr lang="en-US" b="1"/>
              <a:t>3.3× speedup</a:t>
            </a:r>
            <a:r>
              <a:rPr lang="en-US"/>
              <a:t>, which is roughly 84% of the ideal . That’s quite good. In fact, with 2 GPUs, we saw a speedup of ~2.3× – slightly above the ideal 2× . This “super-linear” speedup happened for the blue curve (batch size 32) because on 1 GPU, batch 32 wasn’t fully utilizing the GPU. When we split into 2 GPUs (each still using 32 per GPU, effectively doubling total batch), both GPUs were used more efficiently, hence a bit more than 2× speedup . For larger batch sizes (green = 128, orange = 64 per GPU), the single-GPU baseline was already quite optimized (GPU busy). Those scaled a bit less: ~2.9× for batch 128 and ~2.85× for batch 64 at 4 GPUs. Essentially, with bigger batches, we hit diminishing returns sooner – the GPUs were already near peak, and adding more GPUs doesn’t give as proportional a benefit. Also, with more GPUs we have more communication overhead and maybe some small inefficiencies. But overall, scaling is strong – going from 1 to 4 GPUs cut our training time per epoch from about 60 minutes down to ~18 minutes .</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16</a:t>
            </a:fld>
            <a:endParaRPr lang="en-US"/>
          </a:p>
        </p:txBody>
      </p:sp>
    </p:spTree>
    <p:extLst>
      <p:ext uri="{BB962C8B-B14F-4D97-AF65-F5344CB8AC3E}">
        <p14:creationId xmlns:p14="http://schemas.microsoft.com/office/powerpoint/2010/main" val="231026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also evaluated mixed-precision training. On a single GPU, as expected, using AMP gave a nice boost – about 15% more images processed per second (blue vs orange bar on the left) . The P100 GPUs don’t have specialized Tensor Cores like newer GPUs, but FP16 operations are still faster and use less memory bandwidth, so we got a solid improvement. Importantly, AMP did </a:t>
            </a:r>
            <a:r>
              <a:rPr lang="en-US" b="1"/>
              <a:t>not</a:t>
            </a:r>
            <a:r>
              <a:rPr lang="en-US"/>
              <a:t> harm accuracy – we maintained the same accuracy, thanks to </a:t>
            </a:r>
            <a:r>
              <a:rPr lang="en-US" err="1"/>
              <a:t>PyTorch’s</a:t>
            </a:r>
            <a:r>
              <a:rPr lang="en-US"/>
              <a:t> automatic loss scaling to handle small gradients. However, when we moved to multi-GPU, an interesting thing happened: the FP16 advantage essentially vanished, even reversed slightly. On 2 GPUs and 4 GPUs, the runs with AMP were actually a bit slower overall than pure FP32 . For example, per GPU throughput at 4 GPUs was about 5% lower with AMP. Why is that? The reason is </a:t>
            </a:r>
            <a:r>
              <a:rPr lang="en-US" b="1"/>
              <a:t>communication overhead</a:t>
            </a:r>
            <a:r>
              <a:rPr lang="en-US"/>
              <a:t>. Gradient all-reduce is done in FP32 (we didn’t change that), so we’re still sending the same amount of data between GPUs. When AMP makes the compute faster, it doesn’t speed up communication – instead, the GPUs spend a larger fraction of time waiting for gradients to sync . So the benefit of faster math was eaten up by idle time waiting on communications. Essentially, our multi-GPU training became communication-bound with AMP. So in multi-GPU mode on this hardware, AMP didn’t improve end-to-end training time, though it still gave </a:t>
            </a:r>
            <a:r>
              <a:rPr lang="en-US" b="1"/>
              <a:t>memory savings</a:t>
            </a:r>
            <a:r>
              <a:rPr lang="en-US"/>
              <a:t>. In fact, AMP roughly halved our GPU memory usage, which allowed using bigger batches without running out of memory. That didn’t translate to much extra speed at 4 GPUs because, as mentioned, larger batches per GPU had diminishing returns. But it could allow us to try larger models in the future.</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18</a:t>
            </a:fld>
            <a:endParaRPr lang="en-US"/>
          </a:p>
        </p:txBody>
      </p:sp>
    </p:spTree>
    <p:extLst>
      <p:ext uri="{BB962C8B-B14F-4D97-AF65-F5344CB8AC3E}">
        <p14:creationId xmlns:p14="http://schemas.microsoft.com/office/powerpoint/2010/main" val="1667442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look at memory usage. The chart compares memory usage on a GPU for different scenarios. The orange bar is standard FP32 training. For a batch of 32 images, our EfficientNet-B3 used around 5.3 GB of GPU memory. This includes the model weights, intermediate activations, and gradients. With mixed precision (red bar), that dropped to about 2.7 GB. That roughly lines up with the expectation of halving memory usage. It’s a big win – it allowed us to try double the batch size on the same GPU. Meanwhile, inference (blue bar for FP32, green for AMP) is far lighter. FP32 inference was only ~300 MB; AMP inference ~150 MB – basically just the model weights and a few activations. This is good news for deployment: the trained model isn’t memory-hungry at inference time. In multi-GPU training, each GPU has similar memory usage for its portion. So if we did batch 128 per GPU in FP32 (~11.5 GB on one GPU) and instead did 4 GPUs with batch 128 each (global 512), each GPU only saw 128/4=32 samples and used maybe ~1.5 GB (plus model). We never came close to the 12 GB limit per GPU when using 4 GPUs – in fact, we could consider scaling up the model to take advantage of the free memory. EfficientNet-B5 or B7 might fit in a 4-GPU setup with mixed precision, whereas they wouldn’t on a single 12 GB GPU. So, memory-wise AMP delivered exactly what we hoped – about 2× efficiency – and it gives us flexibility for future experiments.</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19</a:t>
            </a:fld>
            <a:endParaRPr lang="en-US"/>
          </a:p>
        </p:txBody>
      </p:sp>
    </p:spTree>
    <p:extLst>
      <p:ext uri="{BB962C8B-B14F-4D97-AF65-F5344CB8AC3E}">
        <p14:creationId xmlns:p14="http://schemas.microsoft.com/office/powerpoint/2010/main" val="1486010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Another way to look at memory usage is to consider how efficiently we’re using GPU memory for throughput – basically, images processed per second per MB of memory. The chart here illustrates that. For inference in FP32 (blue bar), we get a little over 1 image/s per MB. With AMP (green bar), it’s about 2 images/s per MB – roughly double【25†Look at green vs blue】, which makes sense because we halved precision. For training, the numbers are much lower (orange and red bars) – on the order of 0.1–0.15 images/s per MB. Training just uses a lot more memory per image (because of gradients, optimizer states, etc.). But again AMP (red) is better than FP32 (orange) by about 50%【25†Look at red vs orange】. So, mixed precision made our memory usage more efficient. However, notice how low the training bars are relative to inference – training a model is inherently memory-inefficient compared to just running inference. We expected that: during training, each image requires storing many additional tensors. The main point is AMP improved both cases. This means if memory is a limiting factor, using mixed precision is a great tool – it allowed us to either increase batch size or just waste less of the GPU’s memory capacity for the same throughput.</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20</a:t>
            </a:fld>
            <a:endParaRPr lang="en-US"/>
          </a:p>
        </p:txBody>
      </p:sp>
    </p:spTree>
    <p:extLst>
      <p:ext uri="{BB962C8B-B14F-4D97-AF65-F5344CB8AC3E}">
        <p14:creationId xmlns:p14="http://schemas.microsoft.com/office/powerpoint/2010/main" val="3706473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 important check in multi-GPU training is whether the GPUs are actually being kept busy. If they’re frequently idle waiting for data or synchronization, then we’re not getting the most out of them. We monitored GPU utilization with Nvidia’s tools. In the single-GPU case, utilization could swing between about 60% to 95%. Lower utilization happened with smaller batches or if the data loader occasionally fell behind. In the 4-GPU case, we saw each GPU stay above 90% utilization almost continuously. That means our parallel pipeline was effective – the GPUs were nearly always crunching numbers. None of the GPUs was significantly slower (no stragglers), which aligns with our earlier note on load balancing. On the CPU side, having 32 data loader threads (8 per process) meant the CPU was doing quite a bit of work – roughly 300% usage on a multi-core machine (so 3 out of, say, 8 cores fully busy). This was expected and it was fine – the CPU did not become a bottleneck. It could handle reading and augmenting ~4× the data for 4 GPUs. We also had fast storage, so I/O wasn’t an issue. In summary, our utilization numbers show the hardware was well-used – the GPUs were nearly fully utilized and the CPU was working hard but keeping up. That efficient utilization is why we got good scaling.</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21</a:t>
            </a:fld>
            <a:endParaRPr lang="en-US"/>
          </a:p>
        </p:txBody>
      </p:sp>
    </p:spTree>
    <p:extLst>
      <p:ext uri="{BB962C8B-B14F-4D97-AF65-F5344CB8AC3E}">
        <p14:creationId xmlns:p14="http://schemas.microsoft.com/office/powerpoint/2010/main" val="138693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It’s worth highlighting how much more work training is compared to inference. During training, for each image we not only do a forward pass but also a backward pass and weight updates. We measured that overhead: our model’s inference throughput on one GPU was around 600 images per second (for batch 32), whereas training throughput was about 130 images per second . That means training each image took roughly 4.5 to 5 times longer than just inferring it. In fact, we plotted a ratio of inference to training speed and got about </a:t>
            </a:r>
            <a:r>
              <a:rPr lang="en-US" b="1"/>
              <a:t>4.6×</a:t>
            </a:r>
            <a:r>
              <a:rPr lang="en-US"/>
              <a:t> faster for inference【34†source】. This ratio stayed roughly the same across devices. The takeaway is that the heavy lifting is in training. Once the model is trained, inference is relatively light – even on a CPU you could get decent speed for a single image. For us, training one epoch (which is 176k images) on 4 GPUs took ~17 minutes, whereas running inference on 49k test images would take only a few seconds on those GPUs. This justifies all the effort we put into speeding up training: that’s where the computational cost lies. Improving training efficiency directly speeds up how quickly we can experiment and iterate.</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22</a:t>
            </a:fld>
            <a:endParaRPr lang="en-US"/>
          </a:p>
        </p:txBody>
      </p:sp>
    </p:spTree>
    <p:extLst>
      <p:ext uri="{BB962C8B-B14F-4D97-AF65-F5344CB8AC3E}">
        <p14:creationId xmlns:p14="http://schemas.microsoft.com/office/powerpoint/2010/main" val="3199296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a quick look at the model’s accuracy results. The plots show the training and validation loss and accuracy over the first 4 epochs. You can see that by epoch 4, the validation accuracy is about </a:t>
            </a:r>
            <a:r>
              <a:rPr lang="en-US" b="1"/>
              <a:t>96–97%</a:t>
            </a:r>
            <a:r>
              <a:rPr lang="en-US"/>
              <a:t>, which was our target. The training accuracy is slightly lower (around 93%), but that’s a good thing – it means we’re not severely overfitting. The validation loss kept declining alongside the training loss, indicating generalization improved. These curves show that our multi-GPU, mixed-precision training procedure worked correctly – we didn’t sacrifice any accuracy for speed. In fact, because we could train faster, we managed to run more epochs/tuning in the given time and likely reached a higher accuracy than if we were constrained to slow training. We also note that distributed training and AMP introduced no training instabilities. Sometimes large batch training or float16 can cause convergence issues, but we did not encounter any such problems. The model converged smoothly. By the end, our model is performing at a level comparable to state-of-the-art for this task and essentially as good as our baseline single-GPU run . Achieving this accuracy in a fraction of the time was a big win for our experiment cycle.</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23</a:t>
            </a:fld>
            <a:endParaRPr lang="en-US"/>
          </a:p>
        </p:txBody>
      </p:sp>
    </p:spTree>
    <p:extLst>
      <p:ext uri="{BB962C8B-B14F-4D97-AF65-F5344CB8AC3E}">
        <p14:creationId xmlns:p14="http://schemas.microsoft.com/office/powerpoint/2010/main" val="197381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Although our scaling was good, we should acknowledge the bottlenecks we encountered or foresee. The first is </a:t>
            </a:r>
            <a:r>
              <a:rPr lang="en-US" b="1"/>
              <a:t>communication overhead</a:t>
            </a:r>
            <a:r>
              <a:rPr lang="en-US"/>
              <a:t>. With four GPUs, we saw that communication can eat into gains, especially when compute is sped up via AMP . In a multi-node scenario (if we went to, say, 8 GPUs across two machines), the network bandwidth might bottleneck us more. So efficient communication (using NCCL, and overlapping comm with computation where possible) is critical. Next, we learned that </a:t>
            </a:r>
            <a:r>
              <a:rPr lang="en-US" b="1"/>
              <a:t>bigger batch sizes</a:t>
            </a:r>
            <a:r>
              <a:rPr lang="en-US"/>
              <a:t> don’t linearly improve throughput in multi-GPU training after a point – each GPU has finite compute capability. We saw that 1 GPU with batch 64 vs 2 GPUs with batch 32 each gave almost the same total images processed . That means the single GPU was already near its limit, so adding a second GPU only helped after a certain point. Also, too large a batch can hurt model convergence if the learning rate isn’t adjusted. Another bottleneck is anything that doesn’t parallelize – like disk I/O or certain one-time operations. While our data loading was multi-threaded, if the disk had been slow, that could bottleneck all GPUs. Checkpointing the model to disk occasionally did create a slight hiccup. And our validation runs on one GPU meant the others sat idle during validation – we accepted that overhead in our timing. Lastly, hardware characteristics matter: on newer GPUs with specialized cores, training could be less bottlenecked by compute and more by memory or I/O. On our P100s, we squeezed out as much compute as we could, and comm became the limiter. On an A100, for example, maybe the limiter would shift. So the bottlenecks we saw (communication overhead and diminishing returns at high utilization) are somewhat specific to our setup, but generally any parallel system will hit a point of bottleneck (be it communication, I/O, or computational). Recognizing them helps in addressing or at least understanding the limits of our speedup.</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24</a:t>
            </a:fld>
            <a:endParaRPr lang="en-US"/>
          </a:p>
        </p:txBody>
      </p:sp>
    </p:spTree>
    <p:extLst>
      <p:ext uri="{BB962C8B-B14F-4D97-AF65-F5344CB8AC3E}">
        <p14:creationId xmlns:p14="http://schemas.microsoft.com/office/powerpoint/2010/main" val="24937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wrap up, here are the main takeaways from our project. First, using four GPUs in parallel </a:t>
            </a:r>
            <a:r>
              <a:rPr lang="en-US" b="1"/>
              <a:t>dramatically sped up training</a:t>
            </a:r>
            <a:r>
              <a:rPr lang="en-US"/>
              <a:t> – we achieved over 3× speedup, cutting training time by hours over the course of many epochs. This kind of acceleration can mean the difference between waiting days vs. just hours to get results, which in research and development is huge for productivity. Second, we did this </a:t>
            </a:r>
            <a:r>
              <a:rPr lang="en-US" b="1"/>
              <a:t>without sacrificing accuracy</a:t>
            </a:r>
            <a:r>
              <a:rPr lang="en-US"/>
              <a:t>. We hit about 96–97% accuracy, which is on par with the best we’d expect if we trained on one GPU for a long time. In other words, going faster didn’t mean a worse model – an ideal outcome. Third, </a:t>
            </a:r>
            <a:r>
              <a:rPr lang="en-US" b="1"/>
              <a:t>mixed precision was a big win for memory</a:t>
            </a:r>
            <a:r>
              <a:rPr lang="en-US"/>
              <a:t>. It allowed us to double batch size or consider larger models. While it didn’t speed up multi-GPU wall-clock time in our case, on different hardware or with fewer comm bottlenecks it often provides a speed boost. Regardless, it’s a useful optimization tool – especially when GPU memory is a limiting factor. Fourth, we showed that with careful engineering (DDP, proper data loading), we can </a:t>
            </a:r>
            <a:r>
              <a:rPr lang="en-US" b="1"/>
              <a:t>keep GPUs busy and scale efficiently</a:t>
            </a:r>
            <a:r>
              <a:rPr lang="en-US"/>
              <a:t>. There were no obvious bottlenecks left under our control – we utilized the compute resources well. Finally, a broader point: applying </a:t>
            </a:r>
            <a:r>
              <a:rPr lang="en-US" b="1"/>
              <a:t>HPC techniques to deep learning</a:t>
            </a:r>
            <a:r>
              <a:rPr lang="en-US"/>
              <a:t> is extremely powerful. As datasets continue to grow, methods like distributed training are becoming essential. In a medical AI context, where training data can be huge and training time directly impacts how quickly we can deploy a model to help patients, these optimizations are very meaningful.</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25</a:t>
            </a:fld>
            <a:endParaRPr lang="en-US"/>
          </a:p>
        </p:txBody>
      </p:sp>
    </p:spTree>
    <p:extLst>
      <p:ext uri="{BB962C8B-B14F-4D97-AF65-F5344CB8AC3E}">
        <p14:creationId xmlns:p14="http://schemas.microsoft.com/office/powerpoint/2010/main" val="1064033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Looking ahead, there are several exciting directions building on this work. One is </a:t>
            </a:r>
            <a:r>
              <a:rPr lang="en-US" b="1"/>
              <a:t>scaling out to even more GPUs or nodes</a:t>
            </a:r>
            <a:r>
              <a:rPr lang="en-US"/>
              <a:t>. In a cluster environment, we could try 8 or 16 GPUs to see if we can further reduce training time to just a few minutes per epoch. We’d have to tackle inter-node communication challenges (network bandwidth is lower than intra-node), but libraries like NCCL and techniques like gradient compression could help. Another direction is trying </a:t>
            </a:r>
            <a:r>
              <a:rPr lang="en-US" b="1"/>
              <a:t>larger model architectures</a:t>
            </a:r>
            <a:r>
              <a:rPr lang="en-US"/>
              <a:t>. EfficientNet-B3 was a good balance of accuracy and speed, but models like EfficientNet-B7 might achieve higher accuracy at the cost of more compute. With our multi-GPU setup, we could take on that extra cost. Also, although our focus was training, for </a:t>
            </a:r>
            <a:r>
              <a:rPr lang="en-US" b="1"/>
              <a:t>deployment</a:t>
            </a:r>
            <a:r>
              <a:rPr lang="en-US"/>
              <a:t> of this model in a real scenario, we’d consider optimizing inference – maybe using </a:t>
            </a:r>
            <a:r>
              <a:rPr lang="en-US" err="1"/>
              <a:t>TensorRT</a:t>
            </a:r>
            <a:r>
              <a:rPr lang="en-US"/>
              <a:t> or quantization to make the model even faster on hospital servers or mobile devices. The fact that we maintained high accuracy means the model is viable for assisting in diagnostics; now it’s about packaging it efficiently. Additionally, thanks to the speedup we achieved, we can do more things in the same time – like running extensive </a:t>
            </a:r>
            <a:r>
              <a:rPr lang="en-US" b="1"/>
              <a:t>hyperparameter tuning</a:t>
            </a:r>
            <a:r>
              <a:rPr lang="en-US"/>
              <a:t> or trying different data preprocessing techniques. This could further improve the model’s performance or robustness. And lastly, the strategies we used here are broadly applicable. We demonstrated a sort of template for high-performance training. In the future, we can apply this to other large datasets or tasks in medical imaging where training speed is a bottleneck. In summary, our project opens up a faster iteration cycle, and we’re optimistic about leveraging that to push both performance and practical deployment of deep learning in healthcare.</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26</a:t>
            </a:fld>
            <a:endParaRPr lang="en-US"/>
          </a:p>
        </p:txBody>
      </p:sp>
    </p:spTree>
    <p:extLst>
      <p:ext uri="{BB962C8B-B14F-4D97-AF65-F5344CB8AC3E}">
        <p14:creationId xmlns:p14="http://schemas.microsoft.com/office/powerpoint/2010/main" val="146444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Skin diseases are a major health concern – they’re actually the 4th most common disease by incidence globally. Detecting dangerous conditions like melanoma early can save lives. AI models have shown promise: one study achieved dermatologist-level accuracy in classifying skin cancers from images. However, training such models requires big datasets and significant computation. Our dataset has around 245k images in 35 classes – huge and diverse. Using a single GPU, training took about an hour per epoch, which is impractically slow for tuning the model. This motivated us to use high-performance computing techniques to speed up training dramatically while maintaining accuracy.</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a:t>
            </a:fld>
            <a:endParaRPr lang="en-US"/>
          </a:p>
        </p:txBody>
      </p:sp>
    </p:spTree>
    <p:extLst>
      <p:ext uri="{BB962C8B-B14F-4D97-AF65-F5344CB8AC3E}">
        <p14:creationId xmlns:p14="http://schemas.microsoft.com/office/powerpoint/2010/main" val="1228183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conclude, we set out to speed up deep learning training for a very large skin image dataset – and we achieved that goal. By combining Distributed Data Parallel and mixed-precision, we got over threefold faster training and still reached nearly 97% accuracy , which is an excellent result for 35 classes. The project shows the practical benefits of treating deep learning training as a parallel computing problem. With the right tools, we can significantly cut down training times. This means researchers and practitioners can iterate faster, test more ideas, and potentially deploy models sooner. In the context of dermatology, our efficient training pipeline means such a model could be kept up-to-date with new data or expanded to new classes without excessive compute time. In summary, high-performance computing techniques made what would have been a slow, cumbersome training process into a much more manageable one. We learned a lot about how scaling works for this application and identified key considerations for future scaling. We’re excited to take these lessons forward. Thank you for listening.</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27</a:t>
            </a:fld>
            <a:endParaRPr lang="en-US"/>
          </a:p>
        </p:txBody>
      </p:sp>
    </p:spTree>
    <p:extLst>
      <p:ext uri="{BB962C8B-B14F-4D97-AF65-F5344CB8AC3E}">
        <p14:creationId xmlns:p14="http://schemas.microsoft.com/office/powerpoint/2010/main" val="281912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Our dataset comes from Kaggle and contains 35 categories of skin conditions, with around 7,000 images per class on average. These are </a:t>
            </a:r>
            <a:r>
              <a:rPr lang="en-US" err="1"/>
              <a:t>dermoscopic</a:t>
            </a:r>
            <a:r>
              <a:rPr lang="en-US"/>
              <a:t> images – some diseases look very similar, which makes classification tricky. We split the data 80/20 for training and testing (with a further validation subset from training data). We preprocess by resizing images to 224×224 resolution and apply augmentations like random crops and horizontal flips during training. This helps the model generalize. There’s also class imbalance – some diseases have fewer samples. Most importantly, the dataset size (~245k images, ~11 GB) means training is slow and memory-heavy. All these factors make a strong case for using parallel computing to handle the load.</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3</a:t>
            </a:fld>
            <a:endParaRPr lang="en-US"/>
          </a:p>
        </p:txBody>
      </p:sp>
    </p:spTree>
    <p:extLst>
      <p:ext uri="{BB962C8B-B14F-4D97-AF65-F5344CB8AC3E}">
        <p14:creationId xmlns:p14="http://schemas.microsoft.com/office/powerpoint/2010/main" val="116255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set clear objectives for the project. First, </a:t>
            </a:r>
            <a:r>
              <a:rPr lang="en-US" b="1"/>
              <a:t>speed</a:t>
            </a:r>
            <a:r>
              <a:rPr lang="en-US"/>
              <a:t>: using four GPUs in parallel, we hoped to cut training time by about 3–4×. For example, if one epoch took ~60 minutes on one GPU, we wanted it down to ~15–20 minutes with four GPUs. That corresponds to roughly 75–85% parallel efficiency (not a perfect 4× due to overhead). Second, </a:t>
            </a:r>
            <a:r>
              <a:rPr lang="en-US" b="1"/>
              <a:t>accuracy</a:t>
            </a:r>
            <a:r>
              <a:rPr lang="en-US"/>
              <a:t>: we didn’t want our optimizations to hurt the model’s performance. The baseline model can achieve around 96–97% accuracy on this dataset, and we aimed to be in that range. Third, </a:t>
            </a:r>
            <a:r>
              <a:rPr lang="en-US" b="1"/>
              <a:t>efficient resource usage</a:t>
            </a:r>
            <a:r>
              <a:rPr lang="en-US"/>
              <a:t>: by using mixed precision (FP16), we expected to reduce memory consumption by about half, which lets us use bigger batches and keep the GPUs fed with data. Finally, we wanted to </a:t>
            </a:r>
            <a:r>
              <a:rPr lang="en-US" b="1"/>
              <a:t>analyze</a:t>
            </a:r>
            <a:r>
              <a:rPr lang="en-US"/>
              <a:t> the scalability – measure how training speed increases from 1 to 2 to 4 GPUs, and pinpoint where efficiency is lost (for example, communication overhead or waiting for data) . These goals guided our approach.</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4</a:t>
            </a:fld>
            <a:endParaRPr lang="en-US"/>
          </a:p>
        </p:txBody>
      </p:sp>
    </p:spTree>
    <p:extLst>
      <p:ext uri="{BB962C8B-B14F-4D97-AF65-F5344CB8AC3E}">
        <p14:creationId xmlns:p14="http://schemas.microsoft.com/office/powerpoint/2010/main" val="47435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model of choice was EfficientNet-B3, a convolutional neural network known to perform well on image tasks with relatively fewer parameters. We use a pre-trained EfficientNet-B3 (ImageNet weights) and fine-tune it on our skin images . On a single Tesla P100 GPU, one training epoch took about an hour and got us up to roughly 96–97% accuracy after several epochs. The hardware for our experiments is a single server with four NVIDIA Tesla P100 GPUs (each with 12 GB memory) and a multi-core CPU for handling data loading. To leverage all GPUs, we use </a:t>
            </a:r>
            <a:r>
              <a:rPr lang="en-US" b="1" dirty="0"/>
              <a:t>PyTorch Distributed Data Parallel (DDP)</a:t>
            </a:r>
            <a:r>
              <a:rPr lang="en-US" dirty="0"/>
              <a:t>. That launches one training process per GPU and keeps the model replicas in sync by all-reducing (averaging) gradients after each minibatch . We also turn on </a:t>
            </a:r>
            <a:r>
              <a:rPr lang="en-US" b="1" dirty="0"/>
              <a:t>automatic mixed precision (AMP)</a:t>
            </a:r>
            <a:r>
              <a:rPr lang="en-US" dirty="0"/>
              <a:t> training. With AMP, computations use FP16 half-precision where possible, which can double throughput on GPUs and cut memory usage . We have to use gradient scaling with AMP to prevent any numerical issues. In summary, our high-performance strategy is: multi-GPU parallelism + mixed precision.</a:t>
            </a:r>
          </a:p>
        </p:txBody>
      </p:sp>
      <p:sp>
        <p:nvSpPr>
          <p:cNvPr id="4" name="Slide Number Placeholder 3"/>
          <p:cNvSpPr>
            <a:spLocks noGrp="1"/>
          </p:cNvSpPr>
          <p:nvPr>
            <p:ph type="sldNum" sz="quarter" idx="5"/>
          </p:nvPr>
        </p:nvSpPr>
        <p:spPr/>
        <p:txBody>
          <a:bodyPr/>
          <a:lstStyle/>
          <a:p>
            <a:fld id="{AE15299E-B969-6248-9BC4-9AB20CECF4C9}" type="slidenum">
              <a:rPr lang="en-US" smtClean="0"/>
              <a:t>5</a:t>
            </a:fld>
            <a:endParaRPr lang="en-US"/>
          </a:p>
        </p:txBody>
      </p:sp>
    </p:spTree>
    <p:extLst>
      <p:ext uri="{BB962C8B-B14F-4D97-AF65-F5344CB8AC3E}">
        <p14:creationId xmlns:p14="http://schemas.microsoft.com/office/powerpoint/2010/main" val="3895646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Feeding data fast enough was also important. We performed standard preprocessing: resizing images and normalizing pixel values. During training, we added some randomness – we would randomly crop a 224×224 patch out of a 256×256 resized image and sometimes flip it horizontally. This simulates different image framings and improves generalization. All this is done on CPU side. To prevent the GPU from waiting idle for data, we used </a:t>
            </a:r>
            <a:r>
              <a:rPr lang="en-US" b="1"/>
              <a:t>8 worker threads per data loader</a:t>
            </a:r>
            <a:r>
              <a:rPr lang="en-US"/>
              <a:t> (so 8 threads </a:t>
            </a:r>
            <a:r>
              <a:rPr lang="en-US" i="1"/>
              <a:t>per GPU process</a:t>
            </a:r>
            <a:r>
              <a:rPr lang="en-US"/>
              <a:t>). Effectively, with 4 GPUs we had 32 data loader threads working in parallel. We also pinned memory so that transfers to the GPU are faster. The </a:t>
            </a:r>
            <a:r>
              <a:rPr lang="en-US" b="1" err="1"/>
              <a:t>DistributedSampler</a:t>
            </a:r>
            <a:r>
              <a:rPr lang="en-US"/>
              <a:t> took care of dividing the dataset among GPUs each epoch and shuffling appropriately. In practice, we saw that on 4 GPUs, the CPU usage went up (about 3–4 CPU cores busy in total) but it was able to keep up with the demand. We did not see GPUs starving for data – utilization remained high, which I’ll discuss shortly. So, our input pipeline scaled well: more GPUs = more loader threads = roughly proportional data loading capacity.</a:t>
            </a:r>
          </a:p>
        </p:txBody>
      </p:sp>
      <p:sp>
        <p:nvSpPr>
          <p:cNvPr id="4" name="Slide Number Placeholder 3"/>
          <p:cNvSpPr>
            <a:spLocks noGrp="1"/>
          </p:cNvSpPr>
          <p:nvPr>
            <p:ph type="sldNum" sz="quarter" idx="5"/>
          </p:nvPr>
        </p:nvSpPr>
        <p:spPr/>
        <p:txBody>
          <a:bodyPr/>
          <a:lstStyle/>
          <a:p>
            <a:fld id="{AE15299E-B969-6248-9BC4-9AB20CECF4C9}" type="slidenum">
              <a:rPr lang="en-US" smtClean="0"/>
              <a:t>6</a:t>
            </a:fld>
            <a:endParaRPr lang="en-US"/>
          </a:p>
        </p:txBody>
      </p:sp>
    </p:spTree>
    <p:extLst>
      <p:ext uri="{BB962C8B-B14F-4D97-AF65-F5344CB8AC3E}">
        <p14:creationId xmlns:p14="http://schemas.microsoft.com/office/powerpoint/2010/main" val="353151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Here’s how our training workflow operates in practice: We have one machine with 4 GPUs, and we run one training process per GPU. Each process loads the same model architecture on its GPU, but </a:t>
            </a:r>
            <a:r>
              <a:rPr lang="en-US" b="1"/>
              <a:t>each sees different data</a:t>
            </a:r>
            <a:r>
              <a:rPr lang="en-US"/>
              <a:t>. We used </a:t>
            </a:r>
            <a:r>
              <a:rPr lang="en-US" err="1"/>
              <a:t>PyTorch’s</a:t>
            </a:r>
            <a:r>
              <a:rPr lang="en-US"/>
              <a:t> </a:t>
            </a:r>
            <a:r>
              <a:rPr lang="en-US" err="1"/>
              <a:t>DistributedSampler</a:t>
            </a:r>
            <a:r>
              <a:rPr lang="en-US"/>
              <a:t> for our data loader. This sampler makes sure that at each epoch, the dataset is partitioned into four chunks, one for each GPU. So collectively, the GPUs process the whole dataset (shuffled) each epoch, without overlap. Each iteration, after computing gradients, there is a synchronization where GPUs exchange gradients – that’s the all-reduce step. After that, each GPU updates its model parameters (which are now the averaged gradients). This means by the next iteration, all model replicas are identical. At epoch boundaries, we typically evaluate the model on the validation set. We did validation on a single GPU (GPU 0) for simplicity – during that time the other processes wait at a synchronization barrier. The overhead of waiting was minor. The nice thing about this architecture is that it’s flexible – the same code runs on 1 GPU or multiple; if we only specify 1 GPU, there’s effectively no syncing cost and it behaves like normal training.</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9</a:t>
            </a:fld>
            <a:endParaRPr lang="en-US"/>
          </a:p>
        </p:txBody>
      </p:sp>
    </p:spTree>
    <p:extLst>
      <p:ext uri="{BB962C8B-B14F-4D97-AF65-F5344CB8AC3E}">
        <p14:creationId xmlns:p14="http://schemas.microsoft.com/office/powerpoint/2010/main" val="291098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Speaker Notes:</a:t>
            </a:r>
            <a:r>
              <a:rPr lang="en-US"/>
              <a:t> Let’s dig into Distributed Data Parallel training. In our setup, we spawn four training processes, one for each GPU. Each process gets a different mini-batch of data. They all perform the forward and backward pass on their GPU. Then, at the end of each iteration, DDP performs an </a:t>
            </a:r>
            <a:r>
              <a:rPr lang="en-US" b="1"/>
              <a:t>all-reduce</a:t>
            </a:r>
            <a:r>
              <a:rPr lang="en-US"/>
              <a:t> on the gradients. This means it gathers gradients from all processes, averages them, and distributes the average back out. This way, all GPUs apply the same parameter updates and remain in sync. We used the NCCL library (optimized for NVIDIA GPUs) for communication . </a:t>
            </a:r>
            <a:r>
              <a:rPr lang="en-US" err="1"/>
              <a:t>PyTorch’s</a:t>
            </a:r>
            <a:r>
              <a:rPr lang="en-US"/>
              <a:t> DDP made it straightforward – we just wrap our model and it handles synchronizing after </a:t>
            </a:r>
            <a:r>
              <a:rPr lang="en-US" err="1"/>
              <a:t>loss.backward</a:t>
            </a:r>
            <a:r>
              <a:rPr lang="en-US"/>
              <a:t>(). The overhead of syncing is fairly low: each all-reduce of EfficientNet-B3’s gradients took only a few milliseconds . So for a ~200 </a:t>
            </a:r>
            <a:r>
              <a:rPr lang="en-US" err="1"/>
              <a:t>ms</a:t>
            </a:r>
            <a:r>
              <a:rPr lang="en-US"/>
              <a:t> batch, that’s small. We did ensure all processes started together and that data loading was balanced, so no GPU waits long for others. Overall, DDP gave nearly linear speedups in our case, whereas older </a:t>
            </a:r>
            <a:r>
              <a:rPr lang="en-US" err="1"/>
              <a:t>DataParallel</a:t>
            </a:r>
            <a:r>
              <a:rPr lang="en-US"/>
              <a:t> (which uses one process and divides data in threads) wouldn’t scale as well.</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11</a:t>
            </a:fld>
            <a:endParaRPr lang="en-US"/>
          </a:p>
        </p:txBody>
      </p:sp>
    </p:spTree>
    <p:extLst>
      <p:ext uri="{BB962C8B-B14F-4D97-AF65-F5344CB8AC3E}">
        <p14:creationId xmlns:p14="http://schemas.microsoft.com/office/powerpoint/2010/main" val="248136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Before scaling up, we profiled the training loop on a single GPU to see where the time goes. The pie chart here shows the breakdown per iteration. The </a:t>
            </a:r>
            <a:r>
              <a:rPr lang="en-US" b="1"/>
              <a:t>forward pass</a:t>
            </a:r>
            <a:r>
              <a:rPr lang="en-US"/>
              <a:t> (blue slice) – basically running images through the CNN and computing the loss – took about 45% of the time. The </a:t>
            </a:r>
            <a:r>
              <a:rPr lang="en-US" b="1"/>
              <a:t>backward pass</a:t>
            </a:r>
            <a:r>
              <a:rPr lang="en-US"/>
              <a:t> (green) – computing gradients – was another ~30%. So together, core computations were ~75% of each iteration. </a:t>
            </a:r>
            <a:r>
              <a:rPr lang="en-US" b="1"/>
              <a:t>Data loading</a:t>
            </a:r>
            <a:r>
              <a:rPr lang="en-US"/>
              <a:t> (orange) was around 15% on one GPU – this is the part we can hide with multi-threading, but it still had some presence, especially if the GPU had to wait for a batch. The remaining ~10% (red) was the </a:t>
            </a:r>
            <a:r>
              <a:rPr lang="en-US" b="1"/>
              <a:t>optimization step</a:t>
            </a:r>
            <a:r>
              <a:rPr lang="en-US"/>
              <a:t> and other minor overhead (like logging). This profile told us two things: (1) The bulk of work is compute-bound (forward/backward), which is good for scaling because those can run in parallel on multiple GPUs. (2) There wasn’t an obvious huge serial bottleneck – data loading was moderate. By using more GPUs, data loading would also effectively parallelize (each GPU loads its own data). So we anticipated near-linear scaling, with some overhead from synchronizing the 10% optimizer portion across GPUs. We kept these bottlenecks in mind – for example, if communication overhead during backprop gets too high, it could eat into that ~30% portion.</a:t>
            </a:r>
          </a:p>
          <a:p>
            <a:endParaRPr lang="en-US"/>
          </a:p>
        </p:txBody>
      </p:sp>
      <p:sp>
        <p:nvSpPr>
          <p:cNvPr id="4" name="Slide Number Placeholder 3"/>
          <p:cNvSpPr>
            <a:spLocks noGrp="1"/>
          </p:cNvSpPr>
          <p:nvPr>
            <p:ph type="sldNum" sz="quarter" idx="5"/>
          </p:nvPr>
        </p:nvSpPr>
        <p:spPr/>
        <p:txBody>
          <a:bodyPr/>
          <a:lstStyle/>
          <a:p>
            <a:fld id="{AE15299E-B969-6248-9BC4-9AB20CECF4C9}" type="slidenum">
              <a:rPr lang="en-US" smtClean="0"/>
              <a:t>15</a:t>
            </a:fld>
            <a:endParaRPr lang="en-US"/>
          </a:p>
        </p:txBody>
      </p:sp>
    </p:spTree>
    <p:extLst>
      <p:ext uri="{BB962C8B-B14F-4D97-AF65-F5344CB8AC3E}">
        <p14:creationId xmlns:p14="http://schemas.microsoft.com/office/powerpoint/2010/main" val="38181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D392-2DDE-2E21-CCD6-CB9E66654D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0181A-F747-7A95-1674-181718A9A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FEDBA-9BB0-6746-180D-A250216AA9C7}"/>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5" name="Footer Placeholder 4">
            <a:extLst>
              <a:ext uri="{FF2B5EF4-FFF2-40B4-BE49-F238E27FC236}">
                <a16:creationId xmlns:a16="http://schemas.microsoft.com/office/drawing/2014/main" id="{B2A08225-F1E1-D969-162A-51C787A98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D8E99-F770-E9AF-8B9E-9D1C09A8AD30}"/>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131247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7B66-6FC7-2E42-BD91-728D33ACD0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EF4C0-FBA6-F7F2-159A-3C99331A01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E79E3-81ED-1A46-866B-2892C00FAE3C}"/>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5" name="Footer Placeholder 4">
            <a:extLst>
              <a:ext uri="{FF2B5EF4-FFF2-40B4-BE49-F238E27FC236}">
                <a16:creationId xmlns:a16="http://schemas.microsoft.com/office/drawing/2014/main" id="{B46A7536-16AA-34AA-E986-072866A38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FF115-2BAA-4526-D612-ABDCE494258D}"/>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381759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B750F-C4FE-4F14-0E0F-1439B7F800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1CC6D6-58DC-5593-B763-BBCE6F5144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D9716-E0B9-AE70-43B7-61E8C9EF0A9C}"/>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5" name="Footer Placeholder 4">
            <a:extLst>
              <a:ext uri="{FF2B5EF4-FFF2-40B4-BE49-F238E27FC236}">
                <a16:creationId xmlns:a16="http://schemas.microsoft.com/office/drawing/2014/main" id="{B8FEE50F-0560-C7B0-C721-DC40215F9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AA298-AF63-EB48-D52E-D0B7FD457B3E}"/>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56452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F6D8-AAC9-D723-8570-3B92F8C70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61420-D4C2-10A6-9339-45AB324D48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FDC8-5B7C-710D-60DE-FAFCB145FB76}"/>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5" name="Footer Placeholder 4">
            <a:extLst>
              <a:ext uri="{FF2B5EF4-FFF2-40B4-BE49-F238E27FC236}">
                <a16:creationId xmlns:a16="http://schemas.microsoft.com/office/drawing/2014/main" id="{964405E6-AA9B-879C-841A-C02F63228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1A9EA-BFF0-FCD3-272F-9878C40D4391}"/>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1797824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6D8-6ABA-FE8B-2FC7-0999C1EC8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91BC9-5A09-F15E-A14E-EE6FD4B17F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4387C-F1BF-820B-709D-1B2D41CE8BD2}"/>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5" name="Footer Placeholder 4">
            <a:extLst>
              <a:ext uri="{FF2B5EF4-FFF2-40B4-BE49-F238E27FC236}">
                <a16:creationId xmlns:a16="http://schemas.microsoft.com/office/drawing/2014/main" id="{E541EE80-E980-5362-5F39-5C99AF6C8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F337D-669F-3527-673A-E8496062C0DD}"/>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199088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A771-8B15-42D8-641B-9672E056D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4FD9E8-C498-1664-1C0B-733F9EE2E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7F2781-38EE-D40A-B72C-B18D96137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94563-30D1-19E7-A0AD-71BB0BDCE0F3}"/>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6" name="Footer Placeholder 5">
            <a:extLst>
              <a:ext uri="{FF2B5EF4-FFF2-40B4-BE49-F238E27FC236}">
                <a16:creationId xmlns:a16="http://schemas.microsoft.com/office/drawing/2014/main" id="{7DB2A21B-3CF5-9AC8-2CC9-E8FE7AD5F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5EE8A-A6DC-5BA2-5114-12CE4B0A195D}"/>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241478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F4F07-0138-9E12-F476-6C1B213679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235CA-3BEC-1A04-FC9D-D504B68D46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38CEB-3719-9076-91C9-9DC88534E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CE5D89-1310-715C-9220-392B26AD3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96A04-4B62-A009-83DB-775EF6D90B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4B4E9B-1219-7390-04DC-138A396963A9}"/>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8" name="Footer Placeholder 7">
            <a:extLst>
              <a:ext uri="{FF2B5EF4-FFF2-40B4-BE49-F238E27FC236}">
                <a16:creationId xmlns:a16="http://schemas.microsoft.com/office/drawing/2014/main" id="{746B61D0-5E17-52F5-96D2-AEFF12F93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A2975B-006E-9B6A-A9F7-6F48CAC5614A}"/>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4109640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3983-BD14-B718-A44B-44B3FA056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967D2-3232-650A-1AFB-545679E380C3}"/>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4" name="Footer Placeholder 3">
            <a:extLst>
              <a:ext uri="{FF2B5EF4-FFF2-40B4-BE49-F238E27FC236}">
                <a16:creationId xmlns:a16="http://schemas.microsoft.com/office/drawing/2014/main" id="{E2430AC8-F21C-8F58-2A0A-E6E0086A3D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B570A-2B6E-4755-0210-5360DDDEFE5F}"/>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22735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391D1-F85B-43C3-D7A8-B36C548A2D2E}"/>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3" name="Footer Placeholder 2">
            <a:extLst>
              <a:ext uri="{FF2B5EF4-FFF2-40B4-BE49-F238E27FC236}">
                <a16:creationId xmlns:a16="http://schemas.microsoft.com/office/drawing/2014/main" id="{05FAAFC7-635F-6EC5-1EB4-C7CC363757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A46C5-3220-8529-3F6E-66CB208E535D}"/>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72335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60AC-CFF7-8224-7FE6-325312BB8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78455-07CB-CDC1-6782-DBE3F33F0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F650F-CB87-28D5-A435-4A9CEA694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9A407-6E83-6A87-5D64-95D106354FDD}"/>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6" name="Footer Placeholder 5">
            <a:extLst>
              <a:ext uri="{FF2B5EF4-FFF2-40B4-BE49-F238E27FC236}">
                <a16:creationId xmlns:a16="http://schemas.microsoft.com/office/drawing/2014/main" id="{0E273BF4-1CF0-EBDA-31E6-3FA49BCC4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6FAC1-8E6F-7E63-7079-061922A4F3AC}"/>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3101436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F50E-D6F4-BCAD-D6C5-E9CE2274F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79DF64-70CC-A4BC-0267-4D4B645E9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BA05BD-93F0-FE75-F7E9-0DF4001A1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AD51A-3C29-1FC0-F2AB-44C5F30948B0}"/>
              </a:ext>
            </a:extLst>
          </p:cNvPr>
          <p:cNvSpPr>
            <a:spLocks noGrp="1"/>
          </p:cNvSpPr>
          <p:nvPr>
            <p:ph type="dt" sz="half" idx="10"/>
          </p:nvPr>
        </p:nvSpPr>
        <p:spPr/>
        <p:txBody>
          <a:bodyPr/>
          <a:lstStyle/>
          <a:p>
            <a:fld id="{FC231B9A-FC02-DC45-97A4-6F4D0582F9AB}" type="datetimeFigureOut">
              <a:rPr lang="en-US" smtClean="0"/>
              <a:t>4/18/25</a:t>
            </a:fld>
            <a:endParaRPr lang="en-US"/>
          </a:p>
        </p:txBody>
      </p:sp>
      <p:sp>
        <p:nvSpPr>
          <p:cNvPr id="6" name="Footer Placeholder 5">
            <a:extLst>
              <a:ext uri="{FF2B5EF4-FFF2-40B4-BE49-F238E27FC236}">
                <a16:creationId xmlns:a16="http://schemas.microsoft.com/office/drawing/2014/main" id="{4FDE1E66-1C08-4266-1DA4-341AE72E9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DF2B6-4E3B-6876-49D2-DB7CC6EA005C}"/>
              </a:ext>
            </a:extLst>
          </p:cNvPr>
          <p:cNvSpPr>
            <a:spLocks noGrp="1"/>
          </p:cNvSpPr>
          <p:nvPr>
            <p:ph type="sldNum" sz="quarter" idx="12"/>
          </p:nvPr>
        </p:nvSpPr>
        <p:spPr/>
        <p:txBody>
          <a:bodyPr/>
          <a:lstStyle/>
          <a:p>
            <a:fld id="{6FBC271A-F30B-5145-B396-A2DDD5C0538B}" type="slidenum">
              <a:rPr lang="en-US" smtClean="0"/>
              <a:t>‹#›</a:t>
            </a:fld>
            <a:endParaRPr lang="en-US"/>
          </a:p>
        </p:txBody>
      </p:sp>
    </p:spTree>
    <p:extLst>
      <p:ext uri="{BB962C8B-B14F-4D97-AF65-F5344CB8AC3E}">
        <p14:creationId xmlns:p14="http://schemas.microsoft.com/office/powerpoint/2010/main" val="2965447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5D796-DDC6-D757-4CBA-B29DA1B4B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856DA3-5CFA-B0A6-6318-AA6AE1E9E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12436-59BB-EF7E-EC99-53B6EE67C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231B9A-FC02-DC45-97A4-6F4D0582F9AB}" type="datetimeFigureOut">
              <a:rPr lang="en-US" smtClean="0"/>
              <a:t>4/18/25</a:t>
            </a:fld>
            <a:endParaRPr lang="en-US"/>
          </a:p>
        </p:txBody>
      </p:sp>
      <p:sp>
        <p:nvSpPr>
          <p:cNvPr id="5" name="Footer Placeholder 4">
            <a:extLst>
              <a:ext uri="{FF2B5EF4-FFF2-40B4-BE49-F238E27FC236}">
                <a16:creationId xmlns:a16="http://schemas.microsoft.com/office/drawing/2014/main" id="{F4F5A42A-8EC1-C234-7E5A-B3E164DC3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DF8881-7BA4-D254-D2A6-621A35723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BC271A-F30B-5145-B396-A2DDD5C0538B}" type="slidenum">
              <a:rPr lang="en-US" smtClean="0"/>
              <a:t>‹#›</a:t>
            </a:fld>
            <a:endParaRPr lang="en-US"/>
          </a:p>
        </p:txBody>
      </p:sp>
    </p:spTree>
    <p:extLst>
      <p:ext uri="{BB962C8B-B14F-4D97-AF65-F5344CB8AC3E}">
        <p14:creationId xmlns:p14="http://schemas.microsoft.com/office/powerpoint/2010/main" val="116556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33827-4B32-2DB7-B5B6-5F9FB0B35765}"/>
              </a:ext>
            </a:extLst>
          </p:cNvPr>
          <p:cNvSpPr>
            <a:spLocks noGrp="1"/>
          </p:cNvSpPr>
          <p:nvPr>
            <p:ph type="ctrTitle"/>
          </p:nvPr>
        </p:nvSpPr>
        <p:spPr>
          <a:xfrm>
            <a:off x="4162567" y="818984"/>
            <a:ext cx="6714699" cy="3178689"/>
          </a:xfrm>
        </p:spPr>
        <p:txBody>
          <a:bodyPr>
            <a:normAutofit/>
          </a:bodyPr>
          <a:lstStyle/>
          <a:p>
            <a:pPr algn="l"/>
            <a:r>
              <a:rPr lang="en-US" sz="4400" b="1">
                <a:solidFill>
                  <a:srgbClr val="FFFFFF"/>
                </a:solidFill>
              </a:rPr>
              <a:t>High-Performance Parallel Deep Learning for Skin Disease Classification</a:t>
            </a:r>
            <a:br>
              <a:rPr lang="en-US" sz="4400">
                <a:solidFill>
                  <a:srgbClr val="FFFFFF"/>
                </a:solidFill>
              </a:rPr>
            </a:br>
            <a:endParaRPr lang="en-US" sz="44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F326A39-8580-03FF-01AF-BCF1FC443063}"/>
              </a:ext>
            </a:extLst>
          </p:cNvPr>
          <p:cNvSpPr>
            <a:spLocks noGrp="1"/>
          </p:cNvSpPr>
          <p:nvPr>
            <p:ph type="subTitle" idx="1"/>
          </p:nvPr>
        </p:nvSpPr>
        <p:spPr>
          <a:xfrm>
            <a:off x="4285397" y="4960961"/>
            <a:ext cx="7055893" cy="1078054"/>
          </a:xfrm>
        </p:spPr>
        <p:txBody>
          <a:bodyPr>
            <a:normAutofit/>
          </a:bodyPr>
          <a:lstStyle/>
          <a:p>
            <a:pPr algn="l"/>
            <a:r>
              <a:rPr lang="en-US" sz="2200" i="1">
                <a:solidFill>
                  <a:srgbClr val="FFFFFF"/>
                </a:solidFill>
              </a:rPr>
              <a:t>CSYE 7105 – Spring 2025 Project</a:t>
            </a:r>
            <a:br>
              <a:rPr lang="en-US" sz="2200">
                <a:solidFill>
                  <a:srgbClr val="FFFFFF"/>
                </a:solidFill>
              </a:rPr>
            </a:br>
            <a:r>
              <a:rPr lang="en-US" sz="2200">
                <a:solidFill>
                  <a:srgbClr val="FFFFFF"/>
                </a:solidFill>
              </a:rPr>
              <a:t>Team 3: Dhwanil Panchani &amp; Vinay Jogani</a:t>
            </a:r>
            <a:br>
              <a:rPr lang="en-US" sz="2200">
                <a:solidFill>
                  <a:srgbClr val="FFFFFF"/>
                </a:solidFill>
              </a:rPr>
            </a:br>
            <a:endParaRPr lang="en-US" sz="2200">
              <a:solidFill>
                <a:srgbClr val="FFFFFF"/>
              </a:solidFill>
            </a:endParaRPr>
          </a:p>
        </p:txBody>
      </p:sp>
    </p:spTree>
    <p:extLst>
      <p:ext uri="{BB962C8B-B14F-4D97-AF65-F5344CB8AC3E}">
        <p14:creationId xmlns:p14="http://schemas.microsoft.com/office/powerpoint/2010/main" val="364706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AB946-5036-BE72-B3AF-3110A0E7990C}"/>
              </a:ext>
            </a:extLst>
          </p:cNvPr>
          <p:cNvSpPr>
            <a:spLocks noGrp="1"/>
          </p:cNvSpPr>
          <p:nvPr>
            <p:ph type="title"/>
          </p:nvPr>
        </p:nvSpPr>
        <p:spPr>
          <a:xfrm>
            <a:off x="130099" y="88600"/>
            <a:ext cx="5746594" cy="1182639"/>
          </a:xfrm>
        </p:spPr>
        <p:txBody>
          <a:bodyPr anchor="b">
            <a:normAutofit/>
          </a:bodyPr>
          <a:lstStyle/>
          <a:p>
            <a:pPr algn="ctr"/>
            <a:r>
              <a:rPr lang="en-US" sz="3600" b="1" u="sng" dirty="0">
                <a:solidFill>
                  <a:srgbClr val="595959"/>
                </a:solidFill>
              </a:rPr>
              <a:t>Model Training Pipeline  EfficientNet-B3</a:t>
            </a:r>
          </a:p>
        </p:txBody>
      </p:sp>
      <p:pic>
        <p:nvPicPr>
          <p:cNvPr id="5" name="Content Placeholder 4">
            <a:extLst>
              <a:ext uri="{FF2B5EF4-FFF2-40B4-BE49-F238E27FC236}">
                <a16:creationId xmlns:a16="http://schemas.microsoft.com/office/drawing/2014/main" id="{D38646C2-14E6-9084-FE8D-3962EB691A32}"/>
              </a:ext>
            </a:extLst>
          </p:cNvPr>
          <p:cNvPicPr>
            <a:picLocks noChangeAspect="1"/>
          </p:cNvPicPr>
          <p:nvPr/>
        </p:nvPicPr>
        <p:blipFill>
          <a:blip r:embed="rId2"/>
          <a:srcRect/>
          <a:stretch/>
        </p:blipFill>
        <p:spPr>
          <a:xfrm>
            <a:off x="8279780" y="88600"/>
            <a:ext cx="1728439" cy="6521658"/>
          </a:xfrm>
          <a:prstGeom prst="rect">
            <a:avLst/>
          </a:prstGeom>
        </p:spPr>
      </p:pic>
      <p:pic>
        <p:nvPicPr>
          <p:cNvPr id="7" name="Picture 6" descr="A comparison of a graph&#10;&#10;AI-generated content may be incorrect.">
            <a:extLst>
              <a:ext uri="{FF2B5EF4-FFF2-40B4-BE49-F238E27FC236}">
                <a16:creationId xmlns:a16="http://schemas.microsoft.com/office/drawing/2014/main" id="{01187F97-48AF-3D0B-6AAE-156ADF694ACB}"/>
              </a:ext>
            </a:extLst>
          </p:cNvPr>
          <p:cNvPicPr>
            <a:picLocks noChangeAspect="1"/>
          </p:cNvPicPr>
          <p:nvPr/>
        </p:nvPicPr>
        <p:blipFill>
          <a:blip r:embed="rId3"/>
          <a:stretch>
            <a:fillRect/>
          </a:stretch>
        </p:blipFill>
        <p:spPr>
          <a:xfrm>
            <a:off x="130098" y="3139534"/>
            <a:ext cx="5644745" cy="2351977"/>
          </a:xfrm>
          <a:prstGeom prst="rect">
            <a:avLst/>
          </a:prstGeom>
        </p:spPr>
      </p:pic>
    </p:spTree>
    <p:extLst>
      <p:ext uri="{BB962C8B-B14F-4D97-AF65-F5344CB8AC3E}">
        <p14:creationId xmlns:p14="http://schemas.microsoft.com/office/powerpoint/2010/main" val="386015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69D0-DA84-8660-1D22-D5EF91EAE34B}"/>
              </a:ext>
            </a:extLst>
          </p:cNvPr>
          <p:cNvSpPr>
            <a:spLocks noGrp="1"/>
          </p:cNvSpPr>
          <p:nvPr>
            <p:ph type="title"/>
          </p:nvPr>
        </p:nvSpPr>
        <p:spPr/>
        <p:txBody>
          <a:bodyPr/>
          <a:lstStyle/>
          <a:p>
            <a:r>
              <a:rPr lang="en-US" b="1"/>
              <a:t>Distributed Data Parallel (DDP)</a:t>
            </a:r>
            <a:endParaRPr lang="en-US"/>
          </a:p>
        </p:txBody>
      </p:sp>
      <p:graphicFrame>
        <p:nvGraphicFramePr>
          <p:cNvPr id="5" name="Content Placeholder 2">
            <a:extLst>
              <a:ext uri="{FF2B5EF4-FFF2-40B4-BE49-F238E27FC236}">
                <a16:creationId xmlns:a16="http://schemas.microsoft.com/office/drawing/2014/main" id="{F61E929B-756C-DF4F-6AC8-1543946762A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7128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showing the number of gpus&#10;&#10;AI-generated content may be incorrect.">
            <a:extLst>
              <a:ext uri="{FF2B5EF4-FFF2-40B4-BE49-F238E27FC236}">
                <a16:creationId xmlns:a16="http://schemas.microsoft.com/office/drawing/2014/main" id="{DDBDBE26-DDB2-71DA-93E5-A57B524A0BEC}"/>
              </a:ext>
            </a:extLst>
          </p:cNvPr>
          <p:cNvPicPr>
            <a:picLocks noChangeAspect="1"/>
          </p:cNvPicPr>
          <p:nvPr/>
        </p:nvPicPr>
        <p:blipFill>
          <a:blip r:embed="rId2"/>
          <a:stretch>
            <a:fillRect/>
          </a:stretch>
        </p:blipFill>
        <p:spPr>
          <a:xfrm>
            <a:off x="1120477" y="2198537"/>
            <a:ext cx="4814653" cy="2407326"/>
          </a:xfrm>
          <a:prstGeom prst="rect">
            <a:avLst/>
          </a:prstGeom>
        </p:spPr>
      </p:pic>
      <p:pic>
        <p:nvPicPr>
          <p:cNvPr id="5" name="Content Placeholder 4" descr="A graph showing the difference between gpus and gpus&#10;&#10;AI-generated content may be incorrect.">
            <a:extLst>
              <a:ext uri="{FF2B5EF4-FFF2-40B4-BE49-F238E27FC236}">
                <a16:creationId xmlns:a16="http://schemas.microsoft.com/office/drawing/2014/main" id="{58944969-057A-741D-BA0B-006DF64A7B4F}"/>
              </a:ext>
            </a:extLst>
          </p:cNvPr>
          <p:cNvPicPr>
            <a:picLocks noGrp="1" noChangeAspect="1"/>
          </p:cNvPicPr>
          <p:nvPr>
            <p:ph idx="1"/>
          </p:nvPr>
        </p:nvPicPr>
        <p:blipFill>
          <a:blip r:embed="rId3"/>
          <a:srcRect l="5455" r="5641" b="1"/>
          <a:stretch/>
        </p:blipFill>
        <p:spPr>
          <a:xfrm>
            <a:off x="6256863" y="2072049"/>
            <a:ext cx="4814655" cy="2707756"/>
          </a:xfrm>
          <a:prstGeom prst="rect">
            <a:avLst/>
          </a:prstGeom>
        </p:spPr>
      </p:pic>
      <p:sp>
        <p:nvSpPr>
          <p:cNvPr id="2" name="TextBox 1">
            <a:extLst>
              <a:ext uri="{FF2B5EF4-FFF2-40B4-BE49-F238E27FC236}">
                <a16:creationId xmlns:a16="http://schemas.microsoft.com/office/drawing/2014/main" id="{40EA7E7E-EA46-449A-DFDF-0FFB4986D9BD}"/>
              </a:ext>
            </a:extLst>
          </p:cNvPr>
          <p:cNvSpPr txBox="1"/>
          <p:nvPr/>
        </p:nvSpPr>
        <p:spPr>
          <a:xfrm>
            <a:off x="3651686" y="988427"/>
            <a:ext cx="5210354" cy="369332"/>
          </a:xfrm>
          <a:prstGeom prst="rect">
            <a:avLst/>
          </a:prstGeom>
          <a:noFill/>
        </p:spPr>
        <p:txBody>
          <a:bodyPr wrap="square" rtlCol="0">
            <a:spAutoFit/>
          </a:bodyPr>
          <a:lstStyle/>
          <a:p>
            <a:r>
              <a:rPr lang="en-US" dirty="0">
                <a:latin typeface="Stencil" pitchFamily="82" charset="77"/>
              </a:rPr>
              <a:t>DDP Training Time &amp; Efficiency Plots</a:t>
            </a:r>
          </a:p>
        </p:txBody>
      </p:sp>
    </p:spTree>
    <p:extLst>
      <p:ext uri="{BB962C8B-B14F-4D97-AF65-F5344CB8AC3E}">
        <p14:creationId xmlns:p14="http://schemas.microsoft.com/office/powerpoint/2010/main" val="3796813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CDF899-660F-1C3B-8225-5EB1A7F7E72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9F7BE06-88C7-DB59-DB45-E0E66177E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6B3989-EFFA-77DC-1C38-041DDBD2A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2A84F1-64BA-E5FD-75CB-D6332817E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showing the number of gpus&#10;&#10;AI-generated content may be incorrect.">
            <a:extLst>
              <a:ext uri="{FF2B5EF4-FFF2-40B4-BE49-F238E27FC236}">
                <a16:creationId xmlns:a16="http://schemas.microsoft.com/office/drawing/2014/main" id="{0E040559-EEAD-44E8-8129-010B4FB3FF48}"/>
              </a:ext>
            </a:extLst>
          </p:cNvPr>
          <p:cNvPicPr>
            <a:picLocks noChangeAspect="1"/>
          </p:cNvPicPr>
          <p:nvPr/>
        </p:nvPicPr>
        <p:blipFill>
          <a:blip r:embed="rId2"/>
          <a:stretch>
            <a:fillRect/>
          </a:stretch>
        </p:blipFill>
        <p:spPr>
          <a:xfrm>
            <a:off x="1120477" y="2198537"/>
            <a:ext cx="4814653" cy="2407326"/>
          </a:xfrm>
          <a:prstGeom prst="rect">
            <a:avLst/>
          </a:prstGeom>
        </p:spPr>
      </p:pic>
      <p:pic>
        <p:nvPicPr>
          <p:cNvPr id="2" name="Picture 1" descr="A table with numbers and a number on it&#10;&#10;AI-generated content may be incorrect.">
            <a:extLst>
              <a:ext uri="{FF2B5EF4-FFF2-40B4-BE49-F238E27FC236}">
                <a16:creationId xmlns:a16="http://schemas.microsoft.com/office/drawing/2014/main" id="{0B0A43BC-8133-1953-BFE6-A658439AB691}"/>
              </a:ext>
            </a:extLst>
          </p:cNvPr>
          <p:cNvPicPr>
            <a:picLocks noChangeAspect="1"/>
          </p:cNvPicPr>
          <p:nvPr/>
        </p:nvPicPr>
        <p:blipFill>
          <a:blip r:embed="rId3"/>
          <a:srcRect t="8199" r="-2" b="16689"/>
          <a:stretch/>
        </p:blipFill>
        <p:spPr>
          <a:xfrm>
            <a:off x="743794" y="1635029"/>
            <a:ext cx="5352205" cy="3587942"/>
          </a:xfrm>
          <a:prstGeom prst="rect">
            <a:avLst/>
          </a:prstGeom>
        </p:spPr>
      </p:pic>
      <p:pic>
        <p:nvPicPr>
          <p:cNvPr id="9" name="Content Placeholder 8">
            <a:extLst>
              <a:ext uri="{FF2B5EF4-FFF2-40B4-BE49-F238E27FC236}">
                <a16:creationId xmlns:a16="http://schemas.microsoft.com/office/drawing/2014/main" id="{8D99BBB4-86AC-5C1F-3FE6-05DE796D59EF}"/>
              </a:ext>
            </a:extLst>
          </p:cNvPr>
          <p:cNvPicPr>
            <a:picLocks noGrp="1" noChangeAspect="1"/>
          </p:cNvPicPr>
          <p:nvPr>
            <p:ph idx="1"/>
          </p:nvPr>
        </p:nvPicPr>
        <p:blipFill>
          <a:blip r:embed="rId2"/>
          <a:stretch>
            <a:fillRect/>
          </a:stretch>
        </p:blipFill>
        <p:spPr>
          <a:xfrm rot="10800000" flipH="1" flipV="1">
            <a:off x="5513947" y="1920533"/>
            <a:ext cx="5557576" cy="2778788"/>
          </a:xfrm>
        </p:spPr>
      </p:pic>
    </p:spTree>
    <p:extLst>
      <p:ext uri="{BB962C8B-B14F-4D97-AF65-F5344CB8AC3E}">
        <p14:creationId xmlns:p14="http://schemas.microsoft.com/office/powerpoint/2010/main" val="207069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E2319-829B-FD12-F238-B4F3E99EEAD5}"/>
              </a:ext>
            </a:extLst>
          </p:cNvPr>
          <p:cNvSpPr>
            <a:spLocks noGrp="1"/>
          </p:cNvSpPr>
          <p:nvPr>
            <p:ph type="title"/>
          </p:nvPr>
        </p:nvSpPr>
        <p:spPr>
          <a:xfrm>
            <a:off x="793662" y="386930"/>
            <a:ext cx="10066122" cy="1298448"/>
          </a:xfrm>
        </p:spPr>
        <p:txBody>
          <a:bodyPr anchor="b">
            <a:normAutofit/>
          </a:bodyPr>
          <a:lstStyle/>
          <a:p>
            <a:r>
              <a:rPr lang="en-US" sz="4100"/>
              <a:t>CUDA Profiling: Operation Time Breakdown (EfficientNet-B3)</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1ED9E0-18F1-9407-1480-54330E761D85}"/>
              </a:ext>
            </a:extLst>
          </p:cNvPr>
          <p:cNvSpPr>
            <a:spLocks noGrp="1"/>
          </p:cNvSpPr>
          <p:nvPr>
            <p:ph idx="1"/>
          </p:nvPr>
        </p:nvSpPr>
        <p:spPr>
          <a:xfrm>
            <a:off x="793661" y="2599509"/>
            <a:ext cx="4530898" cy="3639450"/>
          </a:xfrm>
        </p:spPr>
        <p:txBody>
          <a:bodyPr anchor="ctr">
            <a:normAutofit/>
          </a:bodyPr>
          <a:lstStyle/>
          <a:p>
            <a:r>
              <a:rPr lang="en-US" sz="1300"/>
              <a:t>We performed detailed CUDA profiling using PyTorch’s native tools to understand how training time is distributed across GPU operations for EfficientNet-B3.</a:t>
            </a:r>
          </a:p>
          <a:p>
            <a:r>
              <a:rPr lang="en-US" sz="1300"/>
              <a:t>The </a:t>
            </a:r>
            <a:r>
              <a:rPr lang="en-US" sz="1300" b="1"/>
              <a:t>majority of GPU time</a:t>
            </a:r>
            <a:r>
              <a:rPr lang="en-US" sz="1300"/>
              <a:t> is spent in convolutional operations (Conv2D), which aligns with expectations for CNN-heavy models.</a:t>
            </a:r>
          </a:p>
          <a:p>
            <a:r>
              <a:rPr lang="en-US" sz="1300"/>
              <a:t>Matrix multiplication (MatMul) operations also consumed a substantial portion of compute, especially in the classifier and dense blocks.</a:t>
            </a:r>
          </a:p>
          <a:p>
            <a:r>
              <a:rPr lang="en-US" sz="1300"/>
              <a:t>Data transfers, normalization layers (e.g., BatchNorm), and non-linearities (ReLU) contributed to the rest.</a:t>
            </a:r>
          </a:p>
          <a:p>
            <a:r>
              <a:rPr lang="en-US" sz="1300"/>
              <a:t>These insights are </a:t>
            </a:r>
            <a:r>
              <a:rPr lang="en-US" sz="1300" b="1"/>
              <a:t>critical for performance tuning</a:t>
            </a:r>
            <a:r>
              <a:rPr lang="en-US" sz="1300"/>
              <a:t>, especially when targeting tensor core acceleration or memory-bound kernel optimizations.</a:t>
            </a:r>
          </a:p>
        </p:txBody>
      </p:sp>
      <p:pic>
        <p:nvPicPr>
          <p:cNvPr id="5" name="Picture 4" descr="A graph with blue and orange bars&#10;&#10;AI-generated content may be incorrect.">
            <a:extLst>
              <a:ext uri="{FF2B5EF4-FFF2-40B4-BE49-F238E27FC236}">
                <a16:creationId xmlns:a16="http://schemas.microsoft.com/office/drawing/2014/main" id="{340FE757-7513-A341-6F0F-8FDA854BF92F}"/>
              </a:ext>
            </a:extLst>
          </p:cNvPr>
          <p:cNvPicPr>
            <a:picLocks noChangeAspect="1"/>
          </p:cNvPicPr>
          <p:nvPr/>
        </p:nvPicPr>
        <p:blipFill>
          <a:blip r:embed="rId2"/>
          <a:stretch>
            <a:fillRect/>
          </a:stretch>
        </p:blipFill>
        <p:spPr>
          <a:xfrm>
            <a:off x="5402618" y="2912635"/>
            <a:ext cx="5697755" cy="284887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77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useBgFill="1">
        <p:nvSpPr>
          <p:cNvPr id="17"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094DE5E8-C080-45A4-B2F4-8FE7D8F8E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28" name="Color Cover">
              <a:extLst>
                <a:ext uri="{FF2B5EF4-FFF2-40B4-BE49-F238E27FC236}">
                  <a16:creationId xmlns:a16="http://schemas.microsoft.com/office/drawing/2014/main" id="{1FAC8321-8295-4F58-80B8-C1A774606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lor Cover">
              <a:extLst>
                <a:ext uri="{FF2B5EF4-FFF2-40B4-BE49-F238E27FC236}">
                  <a16:creationId xmlns:a16="http://schemas.microsoft.com/office/drawing/2014/main" id="{2BE89D78-556E-4C9E-A234-78B085023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9A28EBCD-582B-4E3B-AB95-15EA16034C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6" name="Color">
              <a:extLst>
                <a:ext uri="{FF2B5EF4-FFF2-40B4-BE49-F238E27FC236}">
                  <a16:creationId xmlns:a16="http://schemas.microsoft.com/office/drawing/2014/main" id="{49E29E18-2832-4FBD-901C-97986DBD0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7327E470-287A-4E1E-8A04-A3596DBD9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A graph of blue and orange bars&#10;&#10;AI-generated content may be incorrect.">
            <a:extLst>
              <a:ext uri="{FF2B5EF4-FFF2-40B4-BE49-F238E27FC236}">
                <a16:creationId xmlns:a16="http://schemas.microsoft.com/office/drawing/2014/main" id="{20AC07EE-721E-C634-B96A-4E559E9416CF}"/>
              </a:ext>
            </a:extLst>
          </p:cNvPr>
          <p:cNvPicPr>
            <a:picLocks noChangeAspect="1"/>
          </p:cNvPicPr>
          <p:nvPr/>
        </p:nvPicPr>
        <p:blipFill>
          <a:blip r:embed="rId3"/>
          <a:stretch>
            <a:fillRect/>
          </a:stretch>
        </p:blipFill>
        <p:spPr>
          <a:xfrm>
            <a:off x="6757766" y="3649742"/>
            <a:ext cx="4358797" cy="2179399"/>
          </a:xfrm>
          <a:prstGeom prst="rect">
            <a:avLst/>
          </a:prstGeom>
        </p:spPr>
      </p:pic>
      <p:pic>
        <p:nvPicPr>
          <p:cNvPr id="8" name="Content Placeholder 7" descr="A graph of blue and orange bars&#10;&#10;AI-generated content may be incorrect.">
            <a:extLst>
              <a:ext uri="{FF2B5EF4-FFF2-40B4-BE49-F238E27FC236}">
                <a16:creationId xmlns:a16="http://schemas.microsoft.com/office/drawing/2014/main" id="{6225CCE6-C0F4-D00F-2CAB-448AD9B7A2D0}"/>
              </a:ext>
            </a:extLst>
          </p:cNvPr>
          <p:cNvPicPr>
            <a:picLocks noGrp="1" noChangeAspect="1"/>
          </p:cNvPicPr>
          <p:nvPr>
            <p:ph idx="1"/>
          </p:nvPr>
        </p:nvPicPr>
        <p:blipFill>
          <a:blip r:embed="rId4"/>
          <a:stretch>
            <a:fillRect/>
          </a:stretch>
        </p:blipFill>
        <p:spPr>
          <a:xfrm>
            <a:off x="6751056" y="1249601"/>
            <a:ext cx="4358797" cy="2179399"/>
          </a:xfrm>
          <a:prstGeom prst="rect">
            <a:avLst/>
          </a:prstGeom>
        </p:spPr>
      </p:pic>
      <p:grpSp>
        <p:nvGrpSpPr>
          <p:cNvPr id="29" name="Group 2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30" name="Freeform: Shape 2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1726D49-BBD3-3B55-80DB-DE37E0062149}"/>
              </a:ext>
            </a:extLst>
          </p:cNvPr>
          <p:cNvSpPr>
            <a:spLocks noGrp="1"/>
          </p:cNvSpPr>
          <p:nvPr>
            <p:ph type="title"/>
          </p:nvPr>
        </p:nvSpPr>
        <p:spPr>
          <a:xfrm>
            <a:off x="983792" y="715686"/>
            <a:ext cx="5392454" cy="980141"/>
          </a:xfrm>
        </p:spPr>
        <p:txBody>
          <a:bodyPr vert="horz" lIns="91440" tIns="45720" rIns="91440" bIns="45720" rtlCol="0" anchor="b">
            <a:normAutofit/>
          </a:bodyPr>
          <a:lstStyle/>
          <a:p>
            <a:r>
              <a:rPr lang="en-US" sz="2800" dirty="0">
                <a:solidFill>
                  <a:schemeClr val="bg1"/>
                </a:solidFill>
              </a:rPr>
              <a:t>CUDA Kernel Execution Patterns: EfficientNet-B3 vs ResNet50</a:t>
            </a:r>
          </a:p>
        </p:txBody>
      </p:sp>
      <p:sp>
        <p:nvSpPr>
          <p:cNvPr id="7" name="TextBox 6">
            <a:extLst>
              <a:ext uri="{FF2B5EF4-FFF2-40B4-BE49-F238E27FC236}">
                <a16:creationId xmlns:a16="http://schemas.microsoft.com/office/drawing/2014/main" id="{1721A26E-82AE-4835-D2AB-042E6B15832B}"/>
              </a:ext>
            </a:extLst>
          </p:cNvPr>
          <p:cNvSpPr txBox="1"/>
          <p:nvPr/>
        </p:nvSpPr>
        <p:spPr>
          <a:xfrm>
            <a:off x="941155" y="2183188"/>
            <a:ext cx="5392454" cy="3614813"/>
          </a:xfrm>
          <a:prstGeom prst="rect">
            <a:avLst/>
          </a:prstGeom>
        </p:spPr>
        <p:txBody>
          <a:bodyPr vert="horz" lIns="91440" tIns="45720" rIns="91440" bIns="45720" rtlCol="0" anchor="t">
            <a:noAutofit/>
          </a:bodyPr>
          <a:lstStyle/>
          <a:p>
            <a:pPr>
              <a:lnSpc>
                <a:spcPct val="90000"/>
              </a:lnSpc>
              <a:spcAft>
                <a:spcPts val="600"/>
              </a:spcAft>
            </a:pPr>
            <a:r>
              <a:rPr lang="en-US" sz="1200" b="1" dirty="0">
                <a:solidFill>
                  <a:schemeClr val="bg1"/>
                </a:solidFill>
              </a:rPr>
              <a:t>We compared CUDA kernel behavior across two architectures to evaluate how efficiently GPU operations were scheduled.</a:t>
            </a:r>
            <a:br>
              <a:rPr lang="en-US" sz="1200" b="1" dirty="0">
                <a:solidFill>
                  <a:schemeClr val="bg1"/>
                </a:solidFill>
              </a:rPr>
            </a:br>
            <a:endParaRPr lang="en-US" sz="1200" b="1" dirty="0">
              <a:solidFill>
                <a:schemeClr val="bg1"/>
              </a:solidFill>
            </a:endParaRPr>
          </a:p>
          <a:p>
            <a:pPr>
              <a:lnSpc>
                <a:spcPct val="90000"/>
              </a:lnSpc>
              <a:spcAft>
                <a:spcPts val="600"/>
              </a:spcAft>
            </a:pPr>
            <a:r>
              <a:rPr lang="en-US" sz="1200" b="1" dirty="0">
                <a:solidFill>
                  <a:schemeClr val="bg1"/>
                </a:solidFill>
              </a:rPr>
              <a:t>Execution Count (Top chart):</a:t>
            </a:r>
          </a:p>
          <a:p>
            <a:pPr marL="171450" indent="-228600">
              <a:lnSpc>
                <a:spcPct val="90000"/>
              </a:lnSpc>
              <a:spcAft>
                <a:spcPts val="600"/>
              </a:spcAft>
              <a:buFont typeface="Arial" panose="020B0604020202020204" pitchFamily="34" charset="0"/>
              <a:buChar char="•"/>
            </a:pPr>
            <a:r>
              <a:rPr lang="en-US" sz="1200" dirty="0">
                <a:solidFill>
                  <a:schemeClr val="bg1"/>
                </a:solidFill>
              </a:rPr>
              <a:t>EfficientNet-B3 launched more convolution and activation (ReLU) kernels due to its compound-scaling design.</a:t>
            </a:r>
          </a:p>
          <a:p>
            <a:pPr marL="171450" indent="-228600">
              <a:lnSpc>
                <a:spcPct val="90000"/>
              </a:lnSpc>
              <a:spcAft>
                <a:spcPts val="600"/>
              </a:spcAft>
              <a:buFont typeface="Arial" panose="020B0604020202020204" pitchFamily="34" charset="0"/>
              <a:buChar char="•"/>
            </a:pPr>
            <a:r>
              <a:rPr lang="en-US" sz="1200" dirty="0">
                <a:solidFill>
                  <a:schemeClr val="bg1"/>
                </a:solidFill>
              </a:rPr>
              <a:t>ResNet50 showed slightly fewer total launches but more emphasis on normalization and linear operations.</a:t>
            </a:r>
            <a:br>
              <a:rPr lang="en-US" sz="1200" dirty="0">
                <a:solidFill>
                  <a:schemeClr val="bg1"/>
                </a:solidFill>
              </a:rPr>
            </a:br>
            <a:endParaRPr lang="en-US" sz="1200" dirty="0">
              <a:solidFill>
                <a:schemeClr val="bg1"/>
              </a:solidFill>
            </a:endParaRPr>
          </a:p>
          <a:p>
            <a:pPr>
              <a:lnSpc>
                <a:spcPct val="90000"/>
              </a:lnSpc>
              <a:spcAft>
                <a:spcPts val="600"/>
              </a:spcAft>
            </a:pPr>
            <a:r>
              <a:rPr lang="en-US" sz="1200" b="1" dirty="0">
                <a:solidFill>
                  <a:schemeClr val="bg1"/>
                </a:solidFill>
              </a:rPr>
              <a:t>Average Duration (Bottom chart):</a:t>
            </a:r>
          </a:p>
          <a:p>
            <a:pPr marL="171450" indent="-228600">
              <a:lnSpc>
                <a:spcPct val="90000"/>
              </a:lnSpc>
              <a:spcAft>
                <a:spcPts val="600"/>
              </a:spcAft>
              <a:buFont typeface="Arial" panose="020B0604020202020204" pitchFamily="34" charset="0"/>
              <a:buChar char="•"/>
            </a:pPr>
            <a:r>
              <a:rPr lang="en-US" sz="1200" dirty="0">
                <a:solidFill>
                  <a:schemeClr val="bg1"/>
                </a:solidFill>
              </a:rPr>
              <a:t>ResNet’s </a:t>
            </a:r>
            <a:r>
              <a:rPr lang="en-US" sz="1200" b="1" i="1" dirty="0">
                <a:solidFill>
                  <a:schemeClr val="bg1"/>
                </a:solidFill>
              </a:rPr>
              <a:t>batchnorm</a:t>
            </a:r>
            <a:r>
              <a:rPr lang="en-US" sz="1200" dirty="0">
                <a:solidFill>
                  <a:schemeClr val="bg1"/>
                </a:solidFill>
              </a:rPr>
              <a:t> and </a:t>
            </a:r>
            <a:r>
              <a:rPr lang="en-US" sz="1200" b="1" i="1" dirty="0">
                <a:solidFill>
                  <a:schemeClr val="bg1"/>
                </a:solidFill>
              </a:rPr>
              <a:t>matmul</a:t>
            </a:r>
            <a:r>
              <a:rPr lang="en-US" sz="1200" dirty="0">
                <a:solidFill>
                  <a:schemeClr val="bg1"/>
                </a:solidFill>
              </a:rPr>
              <a:t> kernels had longer average durations, likely due to deeper residual stacks and sequential blocks.</a:t>
            </a:r>
          </a:p>
          <a:p>
            <a:pPr marL="171450" indent="-228600">
              <a:lnSpc>
                <a:spcPct val="90000"/>
              </a:lnSpc>
              <a:spcAft>
                <a:spcPts val="600"/>
              </a:spcAft>
              <a:buFont typeface="Arial" panose="020B0604020202020204" pitchFamily="34" charset="0"/>
              <a:buChar char="•"/>
            </a:pPr>
            <a:r>
              <a:rPr lang="en-US" sz="1200" dirty="0">
                <a:solidFill>
                  <a:schemeClr val="bg1"/>
                </a:solidFill>
              </a:rPr>
              <a:t>EfficientNet’s kernels had shorter, more frequent launches, indicating more granular computation flow.</a:t>
            </a:r>
            <a:br>
              <a:rPr lang="en-US" sz="1200" dirty="0">
                <a:solidFill>
                  <a:schemeClr val="bg1"/>
                </a:solidFill>
              </a:rPr>
            </a:br>
            <a:endParaRPr lang="en-US" sz="1200" dirty="0">
              <a:solidFill>
                <a:schemeClr val="bg1"/>
              </a:solidFill>
            </a:endParaRPr>
          </a:p>
          <a:p>
            <a:pPr>
              <a:lnSpc>
                <a:spcPct val="90000"/>
              </a:lnSpc>
              <a:spcAft>
                <a:spcPts val="600"/>
              </a:spcAft>
            </a:pPr>
            <a:r>
              <a:rPr lang="en-US" sz="1200" dirty="0">
                <a:solidFill>
                  <a:schemeClr val="bg1"/>
                </a:solidFill>
              </a:rPr>
              <a:t>These kernel-level insights help in identifying which layers benefit most from optimization, especially under mixed precision or when optimizing memory bandwidth usage.</a:t>
            </a:r>
            <a:endParaRPr lang="en-US" sz="1200" i="1" dirty="0">
              <a:solidFill>
                <a:schemeClr val="bg1"/>
              </a:solidFill>
            </a:endParaRPr>
          </a:p>
        </p:txBody>
      </p:sp>
    </p:spTree>
    <p:extLst>
      <p:ext uri="{BB962C8B-B14F-4D97-AF65-F5344CB8AC3E}">
        <p14:creationId xmlns:p14="http://schemas.microsoft.com/office/powerpoint/2010/main" val="156221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5DA51-566D-4AFB-40AC-6C74AC505584}"/>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a:solidFill>
                  <a:schemeClr val="tx1"/>
                </a:solidFill>
                <a:latin typeface="+mj-lt"/>
                <a:ea typeface="+mj-ea"/>
                <a:cs typeface="+mj-cs"/>
              </a:rPr>
              <a:t>Multi-GPU Scaling Results</a:t>
            </a:r>
            <a:endParaRPr lang="en-US" sz="48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906C78-F640-363E-0A90-2F8122DDF7D9}"/>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n-US" sz="1400" i="1"/>
              <a:t>Training speedup vs. number of GPUs (higher is better).</a:t>
            </a:r>
            <a:endParaRPr lang="en-US" sz="1400"/>
          </a:p>
          <a:p>
            <a:pPr indent="-228600">
              <a:lnSpc>
                <a:spcPct val="90000"/>
              </a:lnSpc>
              <a:spcAft>
                <a:spcPts val="600"/>
              </a:spcAft>
              <a:buFont typeface="Arial" panose="020B0604020202020204" pitchFamily="34" charset="0"/>
              <a:buChar char="•"/>
            </a:pPr>
            <a:r>
              <a:rPr lang="en-US" sz="1400" b="1"/>
              <a:t>Nearly Linear Speedup:</a:t>
            </a:r>
            <a:r>
              <a:rPr lang="en-US" sz="1400"/>
              <a:t> 4 GPUs achieved </a:t>
            </a:r>
            <a:r>
              <a:rPr lang="en-US" sz="1400" b="1"/>
              <a:t>3.3×</a:t>
            </a:r>
            <a:r>
              <a:rPr lang="en-US" sz="1400"/>
              <a:t> speedup over 1 GPU (blue line), ~84% parallel efficiency . 2 GPUs gave ~2.3× (even slightly super-linear in one case) due to better utilization of small batch size .</a:t>
            </a:r>
          </a:p>
          <a:p>
            <a:pPr indent="-228600">
              <a:lnSpc>
                <a:spcPct val="90000"/>
              </a:lnSpc>
              <a:spcAft>
                <a:spcPts val="600"/>
              </a:spcAft>
              <a:buFont typeface="Arial" panose="020B0604020202020204" pitchFamily="34" charset="0"/>
              <a:buChar char="•"/>
            </a:pPr>
            <a:r>
              <a:rPr lang="en-US" sz="1400" b="1"/>
              <a:t>Batch Size Impact:</a:t>
            </a:r>
            <a:r>
              <a:rPr lang="en-US" sz="1400"/>
              <a:t> Smaller per-GPU batches (32) scaled better (blue) than larger (64, 128) which leveled off more (orange/green lines) . With batch 32 each, single-GPU wasn’t fully utilizing the hardware, so adding GPUs improved efficiency. Larger batches already used the GPU well, leaving less headroom for scaling.</a:t>
            </a:r>
          </a:p>
          <a:p>
            <a:pPr indent="-228600">
              <a:lnSpc>
                <a:spcPct val="90000"/>
              </a:lnSpc>
              <a:spcAft>
                <a:spcPts val="600"/>
              </a:spcAft>
              <a:buFont typeface="Arial" panose="020B0604020202020204" pitchFamily="34" charset="0"/>
              <a:buChar char="•"/>
            </a:pPr>
            <a:r>
              <a:rPr lang="en-US" sz="1400" b="1"/>
              <a:t>Diminishing Returns:</a:t>
            </a:r>
            <a:r>
              <a:rPr lang="en-US" sz="1400"/>
              <a:t> Speedup from 2→4 GPUs is less than 1→2. Communication and coordination overhead grows with more GPUs, slightly reducing gains. Still, 4 GPUs significantly cut training time (e.g. from ~59 min to ~17.5 min for 5 epochs) .</a:t>
            </a:r>
          </a:p>
        </p:txBody>
      </p:sp>
      <p:pic>
        <p:nvPicPr>
          <p:cNvPr id="5" name="Content Placeholder 4" descr="A graph of a number of gpus&#10;&#10;AI-generated content may be incorrect.">
            <a:extLst>
              <a:ext uri="{FF2B5EF4-FFF2-40B4-BE49-F238E27FC236}">
                <a16:creationId xmlns:a16="http://schemas.microsoft.com/office/drawing/2014/main" id="{228724D3-CC95-9739-E690-33C7315614A2}"/>
              </a:ext>
            </a:extLst>
          </p:cNvPr>
          <p:cNvPicPr>
            <a:picLocks noGrp="1" noChangeAspect="1"/>
          </p:cNvPicPr>
          <p:nvPr>
            <p:ph idx="1"/>
          </p:nvPr>
        </p:nvPicPr>
        <p:blipFill>
          <a:blip r:embed="rId3"/>
          <a:stretch>
            <a:fillRect/>
          </a:stretch>
        </p:blipFill>
        <p:spPr>
          <a:xfrm>
            <a:off x="5911532" y="2538781"/>
            <a:ext cx="5150277" cy="3605192"/>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57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1EDDC-65F5-30B5-AD3E-A2223C35224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Mixed Precision GPU Architecture</a:t>
            </a:r>
          </a:p>
        </p:txBody>
      </p:sp>
      <p:pic>
        <p:nvPicPr>
          <p:cNvPr id="5" name="Content Placeholder 4" descr="A screenshot of a computer program&#10;&#10;AI-generated content may be incorrect.">
            <a:extLst>
              <a:ext uri="{FF2B5EF4-FFF2-40B4-BE49-F238E27FC236}">
                <a16:creationId xmlns:a16="http://schemas.microsoft.com/office/drawing/2014/main" id="{64201B66-E1BE-B392-A43E-AFEF9004B7E6}"/>
              </a:ext>
            </a:extLst>
          </p:cNvPr>
          <p:cNvPicPr>
            <a:picLocks noGrp="1" noChangeAspect="1"/>
          </p:cNvPicPr>
          <p:nvPr>
            <p:ph idx="1"/>
          </p:nvPr>
        </p:nvPicPr>
        <p:blipFill>
          <a:blip r:embed="rId2"/>
          <a:stretch>
            <a:fillRect/>
          </a:stretch>
        </p:blipFill>
        <p:spPr>
          <a:xfrm>
            <a:off x="6253412" y="643466"/>
            <a:ext cx="3828507" cy="5568739"/>
          </a:xfrm>
          <a:prstGeom prst="rect">
            <a:avLst/>
          </a:prstGeom>
        </p:spPr>
      </p:pic>
    </p:spTree>
    <p:extLst>
      <p:ext uri="{BB962C8B-B14F-4D97-AF65-F5344CB8AC3E}">
        <p14:creationId xmlns:p14="http://schemas.microsoft.com/office/powerpoint/2010/main" val="8781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F9D41D-CECB-985E-6FDD-EA83A1FBF7C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a:t>Mixed-Precision Training Performance</a:t>
            </a:r>
            <a:endParaRPr lang="en-US" sz="4000"/>
          </a:p>
        </p:txBody>
      </p:sp>
      <p:sp>
        <p:nvSpPr>
          <p:cNvPr id="29" name="Rectangle 2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F263A289-FE37-7B2F-B57B-251DD3A3D4F3}"/>
              </a:ext>
            </a:extLst>
          </p:cNvPr>
          <p:cNvPicPr>
            <a:picLocks noGrp="1" noChangeAspect="1"/>
          </p:cNvPicPr>
          <p:nvPr>
            <p:ph idx="1"/>
          </p:nvPr>
        </p:nvPicPr>
        <p:blipFill>
          <a:blip r:embed="rId3"/>
          <a:srcRect t="3899" b="3899"/>
          <a:stretch/>
        </p:blipFill>
        <p:spPr>
          <a:xfrm>
            <a:off x="908304" y="2478024"/>
            <a:ext cx="6009855" cy="3694176"/>
          </a:xfrm>
          <a:prstGeom prst="rect">
            <a:avLst/>
          </a:prstGeom>
        </p:spPr>
      </p:pic>
      <p:sp>
        <p:nvSpPr>
          <p:cNvPr id="7" name="TextBox 6">
            <a:extLst>
              <a:ext uri="{FF2B5EF4-FFF2-40B4-BE49-F238E27FC236}">
                <a16:creationId xmlns:a16="http://schemas.microsoft.com/office/drawing/2014/main" id="{8B8DAE29-F7B8-CDFB-6A3D-B591BE87CDFE}"/>
              </a:ext>
            </a:extLst>
          </p:cNvPr>
          <p:cNvSpPr txBox="1"/>
          <p:nvPr/>
        </p:nvSpPr>
        <p:spPr>
          <a:xfrm>
            <a:off x="7411453" y="2478024"/>
            <a:ext cx="3872243" cy="3694176"/>
          </a:xfrm>
          <a:prstGeom prst="rect">
            <a:avLst/>
          </a:prstGeom>
        </p:spPr>
        <p:txBody>
          <a:bodyPr vert="horz" lIns="91440" tIns="45720" rIns="91440" bIns="45720" rtlCol="0" anchor="ctr">
            <a:normAutofit fontScale="92500" lnSpcReduction="20000"/>
          </a:bodyPr>
          <a:lstStyle/>
          <a:p>
            <a:pPr>
              <a:buNone/>
            </a:pPr>
            <a:r>
              <a:rPr lang="en-US" sz="1000" b="1" dirty="0">
                <a:cs typeface="Times New Roman" panose="02020603050405020304" pitchFamily="18" charset="0"/>
              </a:rPr>
              <a:t>Per-GPU Training Throughput: FP32 vs. Mixed Precision (AMP) on A100 GPUs</a:t>
            </a:r>
            <a:br>
              <a:rPr lang="en-US" sz="1000" b="1" dirty="0">
                <a:cs typeface="Times New Roman" panose="02020603050405020304" pitchFamily="18" charset="0"/>
              </a:rPr>
            </a:br>
            <a:endParaRPr lang="en-US" sz="1000" b="1" dirty="0">
              <a:cs typeface="Times New Roman" panose="02020603050405020304" pitchFamily="18" charset="0"/>
            </a:endParaRPr>
          </a:p>
          <a:p>
            <a:pPr>
              <a:buNone/>
            </a:pPr>
            <a:r>
              <a:rPr lang="en-US" sz="1000" b="1" dirty="0">
                <a:cs typeface="Times New Roman" panose="02020603050405020304" pitchFamily="18" charset="0"/>
              </a:rPr>
              <a:t>Single GPU Gain:</a:t>
            </a:r>
            <a:br>
              <a:rPr lang="en-US" sz="1000" dirty="0">
                <a:cs typeface="Times New Roman" panose="02020603050405020304" pitchFamily="18" charset="0"/>
              </a:rPr>
            </a:br>
            <a:r>
              <a:rPr lang="en-US" sz="1000" dirty="0">
                <a:cs typeface="Times New Roman" panose="02020603050405020304" pitchFamily="18" charset="0"/>
              </a:rPr>
              <a:t>With automatic mixed precision (AMP), throughput on a single A100 GPU increased from ~130 to ~152 images/sec — a </a:t>
            </a:r>
            <a:r>
              <a:rPr lang="en-US" sz="1000" b="1" dirty="0">
                <a:cs typeface="Times New Roman" panose="02020603050405020304" pitchFamily="18" charset="0"/>
              </a:rPr>
              <a:t>~17% speedup</a:t>
            </a:r>
            <a:r>
              <a:rPr lang="en-US" sz="1000" dirty="0">
                <a:cs typeface="Times New Roman" panose="02020603050405020304" pitchFamily="18" charset="0"/>
              </a:rPr>
              <a:t>. This gain stems from faster half-precision tensor operations (enabled by A100 Tensor Cores) and reduced memory bandwidth usage.</a:t>
            </a:r>
            <a:br>
              <a:rPr lang="en-US" sz="1000" dirty="0">
                <a:cs typeface="Times New Roman" panose="02020603050405020304" pitchFamily="18" charset="0"/>
              </a:rPr>
            </a:br>
            <a:endParaRPr lang="en-US" sz="1000" dirty="0">
              <a:cs typeface="Times New Roman" panose="02020603050405020304" pitchFamily="18" charset="0"/>
            </a:endParaRPr>
          </a:p>
          <a:p>
            <a:pPr>
              <a:buNone/>
            </a:pPr>
            <a:r>
              <a:rPr lang="en-US" sz="1000" b="1" dirty="0">
                <a:cs typeface="Times New Roman" panose="02020603050405020304" pitchFamily="18" charset="0"/>
              </a:rPr>
              <a:t>4-GPU Performance:</a:t>
            </a:r>
            <a:br>
              <a:rPr lang="en-US" sz="1000" dirty="0">
                <a:cs typeface="Times New Roman" panose="02020603050405020304" pitchFamily="18" charset="0"/>
              </a:rPr>
            </a:br>
            <a:r>
              <a:rPr lang="en-US" sz="1000" dirty="0">
                <a:cs typeface="Times New Roman" panose="02020603050405020304" pitchFamily="18" charset="0"/>
              </a:rPr>
              <a:t>On 4 GPUs, </a:t>
            </a:r>
            <a:r>
              <a:rPr lang="en-US" sz="1000" b="1" dirty="0">
                <a:cs typeface="Times New Roman" panose="02020603050405020304" pitchFamily="18" charset="0"/>
              </a:rPr>
              <a:t>AMP slightly outperformed FP32</a:t>
            </a:r>
            <a:r>
              <a:rPr lang="en-US" sz="1000" dirty="0">
                <a:cs typeface="Times New Roman" panose="02020603050405020304" pitchFamily="18" charset="0"/>
              </a:rPr>
              <a:t> in throughput (~1050 sec vs. 1150 sec total training time), despite the expected communication overhead. Unlike older GPUs, A100’s optimized architecture ensures </a:t>
            </a:r>
            <a:r>
              <a:rPr lang="en-US" sz="1000" b="1" dirty="0">
                <a:cs typeface="Times New Roman" panose="02020603050405020304" pitchFamily="18" charset="0"/>
              </a:rPr>
              <a:t>AMP maintains or exceeds FP32 throughput</a:t>
            </a:r>
            <a:r>
              <a:rPr lang="en-US" sz="1000" dirty="0">
                <a:cs typeface="Times New Roman" panose="02020603050405020304" pitchFamily="18" charset="0"/>
              </a:rPr>
              <a:t> in multi-GPU settings, thanks to better compute-to-communication balance.</a:t>
            </a:r>
            <a:br>
              <a:rPr lang="en-US" sz="1000" dirty="0">
                <a:cs typeface="Times New Roman" panose="02020603050405020304" pitchFamily="18" charset="0"/>
              </a:rPr>
            </a:br>
            <a:endParaRPr lang="en-US" sz="1000" dirty="0">
              <a:cs typeface="Times New Roman" panose="02020603050405020304" pitchFamily="18" charset="0"/>
            </a:endParaRPr>
          </a:p>
          <a:p>
            <a:pPr>
              <a:buNone/>
            </a:pPr>
            <a:r>
              <a:rPr lang="en-US" sz="1000" b="1" dirty="0">
                <a:cs typeface="Times New Roman" panose="02020603050405020304" pitchFamily="18" charset="0"/>
              </a:rPr>
              <a:t>Accuracy Maintained:</a:t>
            </a:r>
            <a:br>
              <a:rPr lang="en-US" sz="1000" dirty="0">
                <a:cs typeface="Times New Roman" panose="02020603050405020304" pitchFamily="18" charset="0"/>
              </a:rPr>
            </a:br>
            <a:r>
              <a:rPr lang="en-US" sz="1000" dirty="0">
                <a:cs typeface="Times New Roman" panose="02020603050405020304" pitchFamily="18" charset="0"/>
              </a:rPr>
              <a:t>AMP training achieved </a:t>
            </a:r>
            <a:r>
              <a:rPr lang="en-US" sz="1000" b="1" dirty="0">
                <a:cs typeface="Times New Roman" panose="02020603050405020304" pitchFamily="18" charset="0"/>
              </a:rPr>
              <a:t>~96.8% accuracy</a:t>
            </a:r>
            <a:r>
              <a:rPr lang="en-US" sz="1000" dirty="0">
                <a:cs typeface="Times New Roman" panose="02020603050405020304" pitchFamily="18" charset="0"/>
              </a:rPr>
              <a:t>, matching FP32 results. There was no divergence or instability, validating its safe use in medical imaging applications.</a:t>
            </a:r>
            <a:br>
              <a:rPr lang="en-US" sz="1000" dirty="0">
                <a:cs typeface="Times New Roman" panose="02020603050405020304" pitchFamily="18" charset="0"/>
              </a:rPr>
            </a:br>
            <a:endParaRPr lang="en-US" sz="1000" dirty="0">
              <a:cs typeface="Times New Roman" panose="02020603050405020304" pitchFamily="18" charset="0"/>
            </a:endParaRPr>
          </a:p>
          <a:p>
            <a:pPr>
              <a:buNone/>
            </a:pPr>
            <a:r>
              <a:rPr lang="en-US" sz="1000" b="1" dirty="0">
                <a:cs typeface="Times New Roman" panose="02020603050405020304" pitchFamily="18" charset="0"/>
              </a:rPr>
              <a:t>Memory Savings:</a:t>
            </a:r>
            <a:br>
              <a:rPr lang="en-US" sz="1000" dirty="0">
                <a:cs typeface="Times New Roman" panose="02020603050405020304" pitchFamily="18" charset="0"/>
              </a:rPr>
            </a:br>
            <a:r>
              <a:rPr lang="en-US" sz="1000" dirty="0">
                <a:cs typeface="Times New Roman" panose="02020603050405020304" pitchFamily="18" charset="0"/>
              </a:rPr>
              <a:t>AMP cut memory usage nearly in half — e.g., from </a:t>
            </a:r>
            <a:r>
              <a:rPr lang="en-US" sz="1000" b="1" dirty="0">
                <a:cs typeface="Times New Roman" panose="02020603050405020304" pitchFamily="18" charset="0"/>
              </a:rPr>
              <a:t>~8200 MB to ~4100 MB</a:t>
            </a:r>
            <a:r>
              <a:rPr lang="en-US" sz="1000" dirty="0">
                <a:cs typeface="Times New Roman" panose="02020603050405020304" pitchFamily="18" charset="0"/>
              </a:rPr>
              <a:t> for batch size 64 — allowing for </a:t>
            </a:r>
            <a:r>
              <a:rPr lang="en-US" sz="1000" b="1" dirty="0">
                <a:cs typeface="Times New Roman" panose="02020603050405020304" pitchFamily="18" charset="0"/>
              </a:rPr>
              <a:t>larger batches or deeper models</a:t>
            </a:r>
            <a:r>
              <a:rPr lang="en-US" sz="1000" dirty="0">
                <a:cs typeface="Times New Roman" panose="02020603050405020304" pitchFamily="18" charset="0"/>
              </a:rPr>
              <a:t>. This proved particularly valuable during 4-GPU runs, where we could sustain batch sizes without running into VRAM limits.</a:t>
            </a:r>
            <a:br>
              <a:rPr lang="en-US" sz="1000" dirty="0">
                <a:cs typeface="Times New Roman" panose="02020603050405020304" pitchFamily="18" charset="0"/>
              </a:rPr>
            </a:br>
            <a:endParaRPr lang="en-US" sz="1000" dirty="0">
              <a:cs typeface="Times New Roman" panose="02020603050405020304" pitchFamily="18" charset="0"/>
            </a:endParaRPr>
          </a:p>
          <a:p>
            <a:r>
              <a:rPr lang="en-US" sz="1000" b="1" dirty="0">
                <a:cs typeface="Times New Roman" panose="02020603050405020304" pitchFamily="18" charset="0"/>
              </a:rPr>
              <a:t>Takeaway:</a:t>
            </a:r>
            <a:br>
              <a:rPr lang="en-US" sz="1000" dirty="0">
                <a:cs typeface="Times New Roman" panose="02020603050405020304" pitchFamily="18" charset="0"/>
              </a:rPr>
            </a:br>
            <a:r>
              <a:rPr lang="en-US" sz="1000" dirty="0">
                <a:cs typeface="Times New Roman" panose="02020603050405020304" pitchFamily="18" charset="0"/>
              </a:rPr>
              <a:t>AMP not only accelerates training on A100 GPUs but also </a:t>
            </a:r>
            <a:r>
              <a:rPr lang="en-US" sz="1000" b="1" dirty="0">
                <a:cs typeface="Times New Roman" panose="02020603050405020304" pitchFamily="18" charset="0"/>
              </a:rPr>
              <a:t>enhances memory efficiency</a:t>
            </a:r>
            <a:r>
              <a:rPr lang="en-US" sz="1000" dirty="0">
                <a:cs typeface="Times New Roman" panose="02020603050405020304" pitchFamily="18" charset="0"/>
              </a:rPr>
              <a:t>, making it ideal for large-scale deep learning on modern hardware.</a:t>
            </a:r>
          </a:p>
        </p:txBody>
      </p:sp>
    </p:spTree>
    <p:extLst>
      <p:ext uri="{BB962C8B-B14F-4D97-AF65-F5344CB8AC3E}">
        <p14:creationId xmlns:p14="http://schemas.microsoft.com/office/powerpoint/2010/main" val="918560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85E21-2173-C63F-1A56-F46505DE2B1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b="1" kern="1200">
                <a:solidFill>
                  <a:schemeClr val="tx1"/>
                </a:solidFill>
                <a:latin typeface="+mj-lt"/>
                <a:ea typeface="+mj-ea"/>
                <a:cs typeface="+mj-cs"/>
              </a:rPr>
              <a:t>GPU Memory Usage Comparison</a:t>
            </a:r>
            <a:endParaRPr lang="en-US" sz="42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417B303-43E3-C30E-F1E2-02EA7B2BEB8D}"/>
              </a:ext>
            </a:extLst>
          </p:cNvPr>
          <p:cNvSpPr txBox="1"/>
          <p:nvPr/>
        </p:nvSpPr>
        <p:spPr>
          <a:xfrm>
            <a:off x="630936" y="2660904"/>
            <a:ext cx="4818888" cy="3547872"/>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1200" b="1" dirty="0">
                <a:cs typeface="Times New Roman" panose="02020603050405020304" pitchFamily="18" charset="0"/>
              </a:rPr>
              <a:t>Memory usage per device (MB) for inference vs training, FP32 vs AMP</a:t>
            </a:r>
          </a:p>
          <a:p>
            <a:r>
              <a:rPr lang="en-US" sz="1200" b="1" dirty="0">
                <a:cs typeface="Times New Roman" panose="02020603050405020304" pitchFamily="18" charset="0"/>
              </a:rPr>
              <a:t>FP32 Training:</a:t>
            </a:r>
            <a:br>
              <a:rPr lang="en-US" sz="1200" dirty="0">
                <a:cs typeface="Times New Roman" panose="02020603050405020304" pitchFamily="18" charset="0"/>
              </a:rPr>
            </a:br>
            <a:r>
              <a:rPr lang="en-US" sz="1200" dirty="0">
                <a:cs typeface="Times New Roman" panose="02020603050405020304" pitchFamily="18" charset="0"/>
              </a:rPr>
              <a:t>Uses the most memory – e.g., ~8200 MB on an A100 for batch size 64. Backpropagation and intermediate activations consume substantial memory. This was well within the 40 GB VRAM available, but it limited batch size scalability.</a:t>
            </a:r>
            <a:br>
              <a:rPr lang="en-US" sz="1200" dirty="0">
                <a:cs typeface="Times New Roman" panose="02020603050405020304" pitchFamily="18" charset="0"/>
              </a:rPr>
            </a:br>
            <a:endParaRPr lang="en-US" sz="1200" dirty="0">
              <a:cs typeface="Times New Roman" panose="02020603050405020304" pitchFamily="18" charset="0"/>
            </a:endParaRPr>
          </a:p>
          <a:p>
            <a:pPr>
              <a:buNone/>
            </a:pPr>
            <a:r>
              <a:rPr lang="en-US" sz="1200" b="1" dirty="0">
                <a:cs typeface="Times New Roman" panose="02020603050405020304" pitchFamily="18" charset="0"/>
              </a:rPr>
              <a:t>AMP Training:</a:t>
            </a:r>
            <a:br>
              <a:rPr lang="en-US" sz="1200" dirty="0">
                <a:cs typeface="Times New Roman" panose="02020603050405020304" pitchFamily="18" charset="0"/>
              </a:rPr>
            </a:br>
            <a:r>
              <a:rPr lang="en-US" sz="1200" dirty="0">
                <a:cs typeface="Times New Roman" panose="02020603050405020304" pitchFamily="18" charset="0"/>
              </a:rPr>
              <a:t>~50% less memory for the same batch – ~4100 MB for batch size 64 (red bar vs orange). Half-precision reduces tensor sizes and gradient storage. This enabled safely </a:t>
            </a:r>
            <a:r>
              <a:rPr lang="en-US" sz="1200" b="1" dirty="0">
                <a:cs typeface="Times New Roman" panose="02020603050405020304" pitchFamily="18" charset="0"/>
              </a:rPr>
              <a:t>doubling batch size</a:t>
            </a:r>
            <a:r>
              <a:rPr lang="en-US" sz="1200" dirty="0">
                <a:cs typeface="Times New Roman" panose="02020603050405020304" pitchFamily="18" charset="0"/>
              </a:rPr>
              <a:t> within the same memory budget or training larger models.</a:t>
            </a:r>
            <a:br>
              <a:rPr lang="en-US" sz="1200" dirty="0">
                <a:cs typeface="Times New Roman" panose="02020603050405020304" pitchFamily="18" charset="0"/>
              </a:rPr>
            </a:br>
            <a:endParaRPr lang="en-US" sz="1200" dirty="0">
              <a:cs typeface="Times New Roman" panose="02020603050405020304" pitchFamily="18" charset="0"/>
            </a:endParaRPr>
          </a:p>
          <a:p>
            <a:pPr>
              <a:buNone/>
            </a:pPr>
            <a:r>
              <a:rPr lang="en-US" sz="1200" b="1" dirty="0">
                <a:cs typeface="Times New Roman" panose="02020603050405020304" pitchFamily="18" charset="0"/>
              </a:rPr>
              <a:t>Inference Memory:</a:t>
            </a:r>
            <a:br>
              <a:rPr lang="en-US" sz="1200" dirty="0">
                <a:cs typeface="Times New Roman" panose="02020603050405020304" pitchFamily="18" charset="0"/>
              </a:rPr>
            </a:br>
            <a:r>
              <a:rPr lang="en-US" sz="1200" dirty="0">
                <a:cs typeface="Times New Roman" panose="02020603050405020304" pitchFamily="18" charset="0"/>
              </a:rPr>
              <a:t>Much lower (blue/green bars). With no gradients, </a:t>
            </a:r>
            <a:r>
              <a:rPr lang="en-US" sz="1200" i="1" dirty="0">
                <a:cs typeface="Times New Roman" panose="02020603050405020304" pitchFamily="18" charset="0"/>
              </a:rPr>
              <a:t>FP32 inference used ~300 MB</a:t>
            </a:r>
            <a:r>
              <a:rPr lang="en-US" sz="1200" dirty="0">
                <a:cs typeface="Times New Roman" panose="02020603050405020304" pitchFamily="18" charset="0"/>
              </a:rPr>
              <a:t>, while </a:t>
            </a:r>
            <a:r>
              <a:rPr lang="en-US" sz="1200" i="1" dirty="0">
                <a:cs typeface="Times New Roman" panose="02020603050405020304" pitchFamily="18" charset="0"/>
              </a:rPr>
              <a:t>AMP inference required just ~150 MB</a:t>
            </a:r>
            <a:r>
              <a:rPr lang="en-US" sz="1200" dirty="0">
                <a:cs typeface="Times New Roman" panose="02020603050405020304" pitchFamily="18" charset="0"/>
              </a:rPr>
              <a:t>. This makes the model </a:t>
            </a:r>
            <a:r>
              <a:rPr lang="en-US" sz="1200" b="1" dirty="0">
                <a:cs typeface="Times New Roman" panose="02020603050405020304" pitchFamily="18" charset="0"/>
              </a:rPr>
              <a:t>lightweight for deployment</a:t>
            </a:r>
            <a:r>
              <a:rPr lang="en-US" sz="1200" dirty="0">
                <a:cs typeface="Times New Roman" panose="02020603050405020304" pitchFamily="18" charset="0"/>
              </a:rPr>
              <a:t>, even on modest GPUs or CPUs.</a:t>
            </a:r>
            <a:br>
              <a:rPr lang="en-US" sz="1200" dirty="0">
                <a:cs typeface="Times New Roman" panose="02020603050405020304" pitchFamily="18" charset="0"/>
              </a:rPr>
            </a:br>
            <a:endParaRPr lang="en-US" sz="1200" dirty="0">
              <a:cs typeface="Times New Roman" panose="02020603050405020304" pitchFamily="18" charset="0"/>
            </a:endParaRPr>
          </a:p>
          <a:p>
            <a:r>
              <a:rPr lang="en-US" sz="1200" b="1" dirty="0">
                <a:cs typeface="Times New Roman" panose="02020603050405020304" pitchFamily="18" charset="0"/>
              </a:rPr>
              <a:t>Multi-GPU Memory:</a:t>
            </a:r>
            <a:br>
              <a:rPr lang="en-US" sz="1200" dirty="0">
                <a:cs typeface="Times New Roman" panose="02020603050405020304" pitchFamily="18" charset="0"/>
              </a:rPr>
            </a:br>
            <a:r>
              <a:rPr lang="en-US" sz="1200" dirty="0">
                <a:cs typeface="Times New Roman" panose="02020603050405020304" pitchFamily="18" charset="0"/>
              </a:rPr>
              <a:t>In DDP mode (global batch size 128 across 4 A100 GPUs), each GPU used only ~1400 MB with AMP. This left ample headroom — allowing even </a:t>
            </a:r>
            <a:r>
              <a:rPr lang="en-US" sz="1200" b="1" i="1" dirty="0">
                <a:cs typeface="Times New Roman" panose="02020603050405020304" pitchFamily="18" charset="0"/>
              </a:rPr>
              <a:t>EfficientNet-B5 or B7</a:t>
            </a:r>
            <a:r>
              <a:rPr lang="en-US" sz="1200" i="1" dirty="0">
                <a:cs typeface="Times New Roman" panose="02020603050405020304" pitchFamily="18" charset="0"/>
              </a:rPr>
              <a:t> </a:t>
            </a:r>
            <a:r>
              <a:rPr lang="en-US" sz="1200" dirty="0">
                <a:cs typeface="Times New Roman" panose="02020603050405020304" pitchFamily="18" charset="0"/>
              </a:rPr>
              <a:t>to potentially fit within the same 4×A100 configuration.</a:t>
            </a:r>
          </a:p>
        </p:txBody>
      </p:sp>
      <p:pic>
        <p:nvPicPr>
          <p:cNvPr id="9" name="Content Placeholder 8">
            <a:extLst>
              <a:ext uri="{FF2B5EF4-FFF2-40B4-BE49-F238E27FC236}">
                <a16:creationId xmlns:a16="http://schemas.microsoft.com/office/drawing/2014/main" id="{DAE774A7-D557-CC65-7DCE-954A6CDEF72D}"/>
              </a:ext>
            </a:extLst>
          </p:cNvPr>
          <p:cNvPicPr>
            <a:picLocks noGrp="1" noChangeAspect="1"/>
          </p:cNvPicPr>
          <p:nvPr>
            <p:ph idx="1"/>
          </p:nvPr>
        </p:nvPicPr>
        <p:blipFill>
          <a:blip r:embed="rId3"/>
          <a:srcRect/>
          <a:stretch/>
        </p:blipFill>
        <p:spPr>
          <a:xfrm>
            <a:off x="6089754" y="2121408"/>
            <a:ext cx="5458968" cy="3084316"/>
          </a:xfrm>
          <a:prstGeom prst="rect">
            <a:avLst/>
          </a:prstGeom>
        </p:spPr>
      </p:pic>
    </p:spTree>
    <p:extLst>
      <p:ext uri="{BB962C8B-B14F-4D97-AF65-F5344CB8AC3E}">
        <p14:creationId xmlns:p14="http://schemas.microsoft.com/office/powerpoint/2010/main" val="380131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E49F9-1129-E92A-598F-546E97B328E1}"/>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Motivation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C73FFEC8-CBA0-5ADF-D4D1-C82A542E22A8}"/>
              </a:ext>
            </a:extLst>
          </p:cNvPr>
          <p:cNvGraphicFramePr>
            <a:graphicFrameLocks noGrp="1"/>
          </p:cNvGraphicFramePr>
          <p:nvPr>
            <p:ph idx="1"/>
            <p:extLst>
              <p:ext uri="{D42A27DB-BD31-4B8C-83A1-F6EECF244321}">
                <p14:modId xmlns:p14="http://schemas.microsoft.com/office/powerpoint/2010/main" val="70745277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526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1AC137-67E4-41B5-EC0A-0378C809C7A3}"/>
              </a:ext>
            </a:extLst>
          </p:cNvPr>
          <p:cNvSpPr>
            <a:spLocks noGrp="1"/>
          </p:cNvSpPr>
          <p:nvPr>
            <p:ph type="title"/>
          </p:nvPr>
        </p:nvSpPr>
        <p:spPr>
          <a:xfrm>
            <a:off x="1115568" y="548640"/>
            <a:ext cx="10168128" cy="1179576"/>
          </a:xfrm>
        </p:spPr>
        <p:txBody>
          <a:bodyPr>
            <a:normAutofit fontScale="90000"/>
          </a:bodyPr>
          <a:lstStyle/>
          <a:p>
            <a:r>
              <a:rPr lang="en-US" sz="4000" b="1" dirty="0"/>
              <a:t>How Mixed Precision Scales with Multi-GPU Setup</a:t>
            </a:r>
            <a:endParaRPr lang="en-US" sz="4000" dirty="0"/>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38AFE11-BF01-0F6E-D35B-E8D389D478D5}"/>
              </a:ext>
            </a:extLst>
          </p:cNvPr>
          <p:cNvPicPr>
            <a:picLocks noChangeAspect="1"/>
          </p:cNvPicPr>
          <p:nvPr/>
        </p:nvPicPr>
        <p:blipFill>
          <a:blip r:embed="rId3"/>
          <a:srcRect t="3899" b="3899"/>
          <a:stretch/>
        </p:blipFill>
        <p:spPr>
          <a:xfrm>
            <a:off x="493294" y="2393025"/>
            <a:ext cx="6009855" cy="3694176"/>
          </a:xfrm>
          <a:prstGeom prst="rect">
            <a:avLst/>
          </a:prstGeom>
        </p:spPr>
      </p:pic>
      <p:sp>
        <p:nvSpPr>
          <p:cNvPr id="3" name="Content Placeholder 2">
            <a:extLst>
              <a:ext uri="{FF2B5EF4-FFF2-40B4-BE49-F238E27FC236}">
                <a16:creationId xmlns:a16="http://schemas.microsoft.com/office/drawing/2014/main" id="{A5D3110A-5DE8-E57B-17CC-B457C76400C9}"/>
              </a:ext>
            </a:extLst>
          </p:cNvPr>
          <p:cNvSpPr>
            <a:spLocks noGrp="1"/>
          </p:cNvSpPr>
          <p:nvPr>
            <p:ph idx="1"/>
          </p:nvPr>
        </p:nvSpPr>
        <p:spPr>
          <a:xfrm>
            <a:off x="7080615" y="2308026"/>
            <a:ext cx="4533918" cy="3779175"/>
          </a:xfrm>
        </p:spPr>
        <p:txBody>
          <a:bodyPr anchor="ctr">
            <a:normAutofit lnSpcReduction="10000"/>
          </a:bodyPr>
          <a:lstStyle/>
          <a:p>
            <a:pPr>
              <a:buNone/>
            </a:pPr>
            <a:r>
              <a:rPr lang="en-US" sz="1400" b="1" dirty="0"/>
              <a:t>Training Throughput: FP32 vs Mixed Precision</a:t>
            </a:r>
          </a:p>
          <a:p>
            <a:pPr>
              <a:buNone/>
            </a:pPr>
            <a:r>
              <a:rPr lang="en-US" sz="1400" b="1" dirty="0"/>
              <a:t>Key Observations:</a:t>
            </a:r>
            <a:endParaRPr lang="en-US" sz="1400" dirty="0"/>
          </a:p>
          <a:p>
            <a:pPr>
              <a:buFont typeface="Arial" panose="020B0604020202020204" pitchFamily="34" charset="0"/>
              <a:buChar char="•"/>
            </a:pPr>
            <a:r>
              <a:rPr lang="en-US" sz="1400" dirty="0"/>
              <a:t>On </a:t>
            </a:r>
            <a:r>
              <a:rPr lang="en-US" sz="1400" b="1" dirty="0"/>
              <a:t>1 GPU</a:t>
            </a:r>
            <a:r>
              <a:rPr lang="en-US" sz="1400" dirty="0"/>
              <a:t>, FP32 outperforms AMP (~262 vs ~204 img/s) — indicating potential AMP initialization or tensor core inefficiency at low parallelism.</a:t>
            </a:r>
          </a:p>
          <a:p>
            <a:pPr>
              <a:buFont typeface="Arial" panose="020B0604020202020204" pitchFamily="34" charset="0"/>
              <a:buChar char="•"/>
            </a:pPr>
            <a:r>
              <a:rPr lang="en-US" sz="1400" dirty="0"/>
              <a:t>On </a:t>
            </a:r>
            <a:r>
              <a:rPr lang="en-US" sz="1400" b="1" dirty="0"/>
              <a:t>2 GPUs</a:t>
            </a:r>
            <a:r>
              <a:rPr lang="en-US" sz="1400" dirty="0"/>
              <a:t>, AMP still lags slightly (~102 vs ~121), possibly due to increased communication overhead.</a:t>
            </a:r>
          </a:p>
          <a:p>
            <a:pPr>
              <a:buFont typeface="Arial" panose="020B0604020202020204" pitchFamily="34" charset="0"/>
              <a:buChar char="•"/>
            </a:pPr>
            <a:r>
              <a:rPr lang="en-US" sz="1400" dirty="0"/>
              <a:t>On </a:t>
            </a:r>
            <a:r>
              <a:rPr lang="en-US" sz="1400" b="1" dirty="0"/>
              <a:t>4 GPUs</a:t>
            </a:r>
            <a:r>
              <a:rPr lang="en-US" sz="1400" dirty="0"/>
              <a:t>, </a:t>
            </a:r>
            <a:r>
              <a:rPr lang="en-US" sz="1400" b="1" dirty="0"/>
              <a:t>AMP surpasses FP32</a:t>
            </a:r>
            <a:r>
              <a:rPr lang="en-US" sz="1400" dirty="0"/>
              <a:t> (~178 vs ~160 img/s), showing its advantage scales better with parallelism.</a:t>
            </a:r>
          </a:p>
          <a:p>
            <a:pPr>
              <a:buNone/>
            </a:pPr>
            <a:r>
              <a:rPr lang="en-US" sz="1400" b="1" dirty="0"/>
              <a:t>Takeaway:</a:t>
            </a:r>
            <a:endParaRPr lang="en-US" sz="1400" dirty="0"/>
          </a:p>
          <a:p>
            <a:pPr>
              <a:buFont typeface="Arial" panose="020B0604020202020204" pitchFamily="34" charset="0"/>
              <a:buChar char="•"/>
            </a:pPr>
            <a:r>
              <a:rPr lang="en-US" sz="1400" dirty="0"/>
              <a:t>Mixed Precision doesn’t always outperform FP32 on a single GPU due to non-compute bottlenecks.</a:t>
            </a:r>
          </a:p>
          <a:p>
            <a:pPr>
              <a:buFont typeface="Arial" panose="020B0604020202020204" pitchFamily="34" charset="0"/>
              <a:buChar char="•"/>
            </a:pPr>
            <a:r>
              <a:rPr lang="en-US" sz="1400" dirty="0"/>
              <a:t>At scale (4 GPUs), AMP provides clear throughput benefits — </a:t>
            </a:r>
            <a:r>
              <a:rPr lang="en-US" sz="1400" b="1" dirty="0"/>
              <a:t>ideal for large-batch, multi-GPU training setups</a:t>
            </a:r>
            <a:r>
              <a:rPr lang="en-US" sz="1400" dirty="0"/>
              <a:t>.</a:t>
            </a:r>
          </a:p>
        </p:txBody>
      </p:sp>
    </p:spTree>
    <p:extLst>
      <p:ext uri="{BB962C8B-B14F-4D97-AF65-F5344CB8AC3E}">
        <p14:creationId xmlns:p14="http://schemas.microsoft.com/office/powerpoint/2010/main" val="159861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7FB59-71C3-BB5E-1DAA-56AE1A22ED43}"/>
              </a:ext>
            </a:extLst>
          </p:cNvPr>
          <p:cNvSpPr>
            <a:spLocks noGrp="1"/>
          </p:cNvSpPr>
          <p:nvPr>
            <p:ph type="title"/>
          </p:nvPr>
        </p:nvSpPr>
        <p:spPr>
          <a:xfrm>
            <a:off x="838200" y="365125"/>
            <a:ext cx="10515600" cy="1325563"/>
          </a:xfrm>
        </p:spPr>
        <p:txBody>
          <a:bodyPr>
            <a:normAutofit/>
          </a:bodyPr>
          <a:lstStyle/>
          <a:p>
            <a:r>
              <a:rPr lang="en-US" sz="5400" b="1"/>
              <a:t>GPU Utilization &amp; CPU Usage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F085C2-51C6-4A24-6094-557293DEB84B}"/>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1" dirty="0"/>
              <a:t>GPU Utilization:</a:t>
            </a:r>
            <a:r>
              <a:rPr lang="en-US" sz="2200" dirty="0"/>
              <a:t> With 4 GPUs, each GPU was busy &gt;90% of the time on average. The training workload kept them almost fully fed. On 1 GPU, utilization was more variable (60–95%) depending on batch size and data loading – small batches or slower I/O led to some idle gaps. By scaling to 4 GPUs and using multiple data loader workers, we achieved high utilization across devices.</a:t>
            </a:r>
          </a:p>
          <a:p>
            <a:pPr>
              <a:buFont typeface="Arial" panose="020B0604020202020204" pitchFamily="34" charset="0"/>
              <a:buChar char="•"/>
            </a:pPr>
            <a:r>
              <a:rPr lang="en-US" sz="2200" b="1" dirty="0"/>
              <a:t>No Stragglers:</a:t>
            </a:r>
            <a:r>
              <a:rPr lang="en-US" sz="2200" dirty="0"/>
              <a:t> All GPUs performed evenly. We did not observe any GPU waiting long for others – indicating our data loading and batch scheduling were well balanced. This prevented the “tail” effect where one slow worker slows down the whole group .</a:t>
            </a:r>
          </a:p>
          <a:p>
            <a:pPr>
              <a:buFont typeface="Arial" panose="020B0604020202020204" pitchFamily="34" charset="0"/>
              <a:buChar char="•"/>
            </a:pPr>
            <a:r>
              <a:rPr lang="en-US" sz="2200" b="1" dirty="0"/>
              <a:t>CPU Utilization:</a:t>
            </a:r>
            <a:r>
              <a:rPr lang="en-US" sz="2200" dirty="0"/>
              <a:t> ~300% total on a multi-core CPU (roughly 3 cores fully used) during 4-GPU training. This was due to 4 processes * 8 data threads each doing augmentation. The CPU was working but not maxed out – it kept up with the GPUs. We didn’t encounter CPU bottlenecks or I/O saturation when scaling to 4 GPUs.</a:t>
            </a:r>
          </a:p>
          <a:p>
            <a:endParaRPr lang="en-US" sz="2200" dirty="0"/>
          </a:p>
        </p:txBody>
      </p:sp>
    </p:spTree>
    <p:extLst>
      <p:ext uri="{BB962C8B-B14F-4D97-AF65-F5344CB8AC3E}">
        <p14:creationId xmlns:p14="http://schemas.microsoft.com/office/powerpoint/2010/main" val="34010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4600D-007E-BF90-1917-062DA5EC7787}"/>
              </a:ext>
            </a:extLst>
          </p:cNvPr>
          <p:cNvSpPr>
            <a:spLocks noGrp="1"/>
          </p:cNvSpPr>
          <p:nvPr>
            <p:ph type="title"/>
          </p:nvPr>
        </p:nvSpPr>
        <p:spPr>
          <a:xfrm>
            <a:off x="841248" y="548640"/>
            <a:ext cx="3600860" cy="5431536"/>
          </a:xfrm>
        </p:spPr>
        <p:txBody>
          <a:bodyPr>
            <a:normAutofit/>
          </a:bodyPr>
          <a:lstStyle/>
          <a:p>
            <a:r>
              <a:rPr lang="en-US" sz="5400" b="1" dirty="0"/>
              <a:t>Inference vs. Training Speed</a:t>
            </a:r>
            <a:endParaRPr lang="en-US" sz="54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480967-243F-4840-2AB0-A3B1B2E5B352}"/>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US" sz="1700" b="1" dirty="0"/>
              <a:t>Throughput Gap:</a:t>
            </a:r>
            <a:r>
              <a:rPr lang="en-US" sz="1700" dirty="0"/>
              <a:t> Training a batch is much slower than inference on the same batch, because training does all the forward computations </a:t>
            </a:r>
            <a:r>
              <a:rPr lang="en-US" sz="1700" b="1" dirty="0"/>
              <a:t>plus backpropagation</a:t>
            </a:r>
            <a:r>
              <a:rPr lang="en-US" sz="1700" dirty="0"/>
              <a:t>. In our case, one image’s training time was roughly 4.6× longer than inference. Put another way, the model can classify ~4–5 images in inference time for every image it trains on (per GPU).</a:t>
            </a:r>
          </a:p>
          <a:p>
            <a:pPr>
              <a:buFont typeface="Arial" panose="020B0604020202020204" pitchFamily="34" charset="0"/>
              <a:buChar char="•"/>
            </a:pPr>
            <a:r>
              <a:rPr lang="en-US" sz="1700" b="1" dirty="0"/>
              <a:t>Per-Image Time:</a:t>
            </a:r>
            <a:r>
              <a:rPr lang="en-US" sz="1700" dirty="0"/>
              <a:t> On one A100 GPU, inference speed was ~600 images/s, whereas training speed (with backprop) was ~130 images/s for batch 32. This underscores that most of the compute is in backpropagating gradients.</a:t>
            </a:r>
          </a:p>
          <a:p>
            <a:pPr>
              <a:buFont typeface="Arial" panose="020B0604020202020204" pitchFamily="34" charset="0"/>
              <a:buChar char="•"/>
            </a:pPr>
            <a:r>
              <a:rPr lang="en-US" sz="1700" b="1" dirty="0"/>
              <a:t>Implication:</a:t>
            </a:r>
            <a:r>
              <a:rPr lang="en-US" sz="1700" dirty="0"/>
              <a:t> Training is the computationally expensive phase – what took ~18 minutes per epoch of training could infer the entire test set in a small fraction of that time. This is typical; once the model is trained, deployment is much cheaper. It also suggests optimizing training (with HPC techniques as we did) yields big productivity gains, whereas inference was already very fast and not a bottleneck.</a:t>
            </a:r>
          </a:p>
          <a:p>
            <a:pPr marL="0" indent="0">
              <a:buNone/>
            </a:pPr>
            <a:endParaRPr lang="en-US" sz="1700" dirty="0"/>
          </a:p>
        </p:txBody>
      </p:sp>
    </p:spTree>
    <p:extLst>
      <p:ext uri="{BB962C8B-B14F-4D97-AF65-F5344CB8AC3E}">
        <p14:creationId xmlns:p14="http://schemas.microsoft.com/office/powerpoint/2010/main" val="2875690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ED570-2CD0-BD31-23EA-F81A9E8920E6}"/>
              </a:ext>
            </a:extLst>
          </p:cNvPr>
          <p:cNvSpPr>
            <a:spLocks noGrp="1"/>
          </p:cNvSpPr>
          <p:nvPr>
            <p:ph type="title"/>
          </p:nvPr>
        </p:nvSpPr>
        <p:spPr>
          <a:xfrm>
            <a:off x="841248" y="548640"/>
            <a:ext cx="3600860" cy="5431536"/>
          </a:xfrm>
        </p:spPr>
        <p:txBody>
          <a:bodyPr>
            <a:normAutofit/>
          </a:bodyPr>
          <a:lstStyle/>
          <a:p>
            <a:r>
              <a:rPr lang="en-US" sz="5400" b="1"/>
              <a:t>Training and Validation Accuracy</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194F67-831D-B5E9-5F77-F5B0FE33E6DF}"/>
              </a:ext>
            </a:extLst>
          </p:cNvPr>
          <p:cNvSpPr>
            <a:spLocks noGrp="1"/>
          </p:cNvSpPr>
          <p:nvPr>
            <p:ph idx="1"/>
          </p:nvPr>
        </p:nvSpPr>
        <p:spPr>
          <a:xfrm>
            <a:off x="5550986" y="949250"/>
            <a:ext cx="5330375" cy="4959499"/>
          </a:xfrm>
        </p:spPr>
        <p:txBody>
          <a:bodyPr anchor="ctr">
            <a:normAutofit fontScale="85000" lnSpcReduction="20000"/>
          </a:bodyPr>
          <a:lstStyle/>
          <a:p>
            <a:pPr>
              <a:buNone/>
            </a:pPr>
            <a:r>
              <a:rPr lang="en-US" sz="1400" b="1" dirty="0"/>
              <a:t>Training vs Validation Performance – EfficientNet-B3 (DDP + AMP)</a:t>
            </a:r>
          </a:p>
          <a:p>
            <a:pPr>
              <a:buNone/>
            </a:pPr>
            <a:r>
              <a:rPr lang="en-US" sz="1400" b="1" dirty="0"/>
              <a:t>Convergence &amp; Stability:</a:t>
            </a:r>
            <a:endParaRPr lang="en-US" sz="1400" dirty="0"/>
          </a:p>
          <a:p>
            <a:pPr>
              <a:buFont typeface="Arial" panose="020B0604020202020204" pitchFamily="34" charset="0"/>
              <a:buChar char="•"/>
            </a:pPr>
            <a:r>
              <a:rPr lang="en-US" sz="1400" dirty="0"/>
              <a:t>The model trained for </a:t>
            </a:r>
            <a:r>
              <a:rPr lang="en-US" sz="1400" b="1" dirty="0"/>
              <a:t>4 epochs</a:t>
            </a:r>
            <a:r>
              <a:rPr lang="en-US" sz="1400" dirty="0"/>
              <a:t> using </a:t>
            </a:r>
            <a:r>
              <a:rPr lang="en-US" sz="1400" b="1" dirty="0"/>
              <a:t>EfficientNet-B3</a:t>
            </a:r>
            <a:r>
              <a:rPr lang="en-US" sz="1400" dirty="0"/>
              <a:t> under Distributed Data Parallel (DDP) across </a:t>
            </a:r>
            <a:r>
              <a:rPr lang="en-US" sz="1400" b="1" dirty="0"/>
              <a:t>4 A100 GPUs</a:t>
            </a:r>
            <a:r>
              <a:rPr lang="en-US" sz="1400" dirty="0"/>
              <a:t>.</a:t>
            </a:r>
          </a:p>
          <a:p>
            <a:pPr>
              <a:buFont typeface="Arial" panose="020B0604020202020204" pitchFamily="34" charset="0"/>
              <a:buChar char="•"/>
            </a:pPr>
            <a:r>
              <a:rPr lang="en-US" sz="1400" dirty="0"/>
              <a:t>Within just </a:t>
            </a:r>
            <a:r>
              <a:rPr lang="en-US" sz="1400" b="1" dirty="0"/>
              <a:t>2–3 epochs</a:t>
            </a:r>
            <a:r>
              <a:rPr lang="en-US" sz="1400" dirty="0"/>
              <a:t>, validation accuracy surpassed 70%, and by </a:t>
            </a:r>
            <a:r>
              <a:rPr lang="en-US" sz="1400" b="1" dirty="0"/>
              <a:t>epoch 5</a:t>
            </a:r>
            <a:r>
              <a:rPr lang="en-US" sz="1400" dirty="0"/>
              <a:t>, it reached </a:t>
            </a:r>
            <a:r>
              <a:rPr lang="en-US" sz="1400" b="1" dirty="0"/>
              <a:t>~89.0%</a:t>
            </a:r>
            <a:r>
              <a:rPr lang="en-US" sz="1400" dirty="0"/>
              <a:t> — indicating excellent convergence.</a:t>
            </a:r>
          </a:p>
          <a:p>
            <a:pPr>
              <a:buFont typeface="Arial" panose="020B0604020202020204" pitchFamily="34" charset="0"/>
              <a:buChar char="•"/>
            </a:pPr>
            <a:r>
              <a:rPr lang="en-US" sz="1400" dirty="0"/>
              <a:t>Training accuracy rose steadily to </a:t>
            </a:r>
            <a:r>
              <a:rPr lang="en-US" sz="1400" b="1" dirty="0"/>
              <a:t>~91%</a:t>
            </a:r>
            <a:r>
              <a:rPr lang="en-US" sz="1400" dirty="0"/>
              <a:t>, with no signs of overfitting.</a:t>
            </a:r>
          </a:p>
          <a:p>
            <a:pPr>
              <a:buNone/>
            </a:pPr>
            <a:r>
              <a:rPr lang="en-US" sz="1400" b="1" dirty="0"/>
              <a:t>Loss Trends:</a:t>
            </a:r>
            <a:endParaRPr lang="en-US" sz="1400" dirty="0"/>
          </a:p>
          <a:p>
            <a:pPr>
              <a:buFont typeface="Arial" panose="020B0604020202020204" pitchFamily="34" charset="0"/>
              <a:buChar char="•"/>
            </a:pPr>
            <a:r>
              <a:rPr lang="en-US" sz="1400" dirty="0"/>
              <a:t>Both training and validation loss </a:t>
            </a:r>
            <a:r>
              <a:rPr lang="en-US" sz="1400" b="1" dirty="0"/>
              <a:t>decreased consistently</a:t>
            </a:r>
            <a:r>
              <a:rPr lang="en-US" sz="1400" dirty="0"/>
              <a:t> across epochs, confirming model stability and effective optimization using Adam.</a:t>
            </a:r>
          </a:p>
          <a:p>
            <a:pPr>
              <a:buFont typeface="Arial" panose="020B0604020202020204" pitchFamily="34" charset="0"/>
              <a:buChar char="•"/>
            </a:pPr>
            <a:r>
              <a:rPr lang="en-US" sz="1400" dirty="0"/>
              <a:t>No divergence observed, even with </a:t>
            </a:r>
            <a:r>
              <a:rPr lang="en-US" sz="1400" b="1" dirty="0"/>
              <a:t>AMP</a:t>
            </a:r>
            <a:r>
              <a:rPr lang="en-US" sz="1400" dirty="0"/>
              <a:t> and distributed training — curves were smooth and learning consistent.</a:t>
            </a:r>
          </a:p>
          <a:p>
            <a:pPr>
              <a:buNone/>
            </a:pPr>
            <a:r>
              <a:rPr lang="en-US" sz="1400" b="1" dirty="0"/>
              <a:t>Checkpointing &amp; Early Selection:</a:t>
            </a:r>
            <a:endParaRPr lang="en-US" sz="1400" dirty="0"/>
          </a:p>
          <a:p>
            <a:pPr>
              <a:buFont typeface="Arial" panose="020B0604020202020204" pitchFamily="34" charset="0"/>
              <a:buChar char="•"/>
            </a:pPr>
            <a:r>
              <a:rPr lang="en-US" sz="1400" dirty="0"/>
              <a:t>Best model checkpoint was saved automatically based on peak </a:t>
            </a:r>
            <a:r>
              <a:rPr lang="en-US" sz="1400" b="1" dirty="0"/>
              <a:t>validation accuracy</a:t>
            </a:r>
            <a:r>
              <a:rPr lang="en-US" sz="1400" dirty="0"/>
              <a:t>.</a:t>
            </a:r>
          </a:p>
          <a:p>
            <a:pPr>
              <a:buFont typeface="Arial" panose="020B0604020202020204" pitchFamily="34" charset="0"/>
              <a:buChar char="•"/>
            </a:pPr>
            <a:r>
              <a:rPr lang="en-US" sz="1400" dirty="0"/>
              <a:t>Learning rate scheduling via </a:t>
            </a:r>
            <a:r>
              <a:rPr lang="en-US" sz="1400" b="1" i="1" dirty="0"/>
              <a:t>ReduceLROnPlateau</a:t>
            </a:r>
            <a:r>
              <a:rPr lang="en-US" sz="1400" dirty="0"/>
              <a:t> ensured adaptive learning control.</a:t>
            </a:r>
          </a:p>
          <a:p>
            <a:pPr>
              <a:buNone/>
            </a:pPr>
            <a:r>
              <a:rPr lang="en-US" sz="1400" b="1" dirty="0"/>
              <a:t>Takeaway:</a:t>
            </a:r>
            <a:endParaRPr lang="en-US" sz="1400" dirty="0"/>
          </a:p>
          <a:p>
            <a:r>
              <a:rPr lang="en-US" sz="1400" dirty="0"/>
              <a:t>Leveraging DDP with AMP achieved </a:t>
            </a:r>
            <a:r>
              <a:rPr lang="en-US" sz="1400" b="1" dirty="0"/>
              <a:t>fast, stable training</a:t>
            </a:r>
            <a:r>
              <a:rPr lang="en-US" sz="1400" dirty="0"/>
              <a:t> and </a:t>
            </a:r>
            <a:r>
              <a:rPr lang="en-US" sz="1400" b="1" dirty="0"/>
              <a:t>high accuracy</a:t>
            </a:r>
            <a:r>
              <a:rPr lang="en-US" sz="1400" dirty="0"/>
              <a:t> without compromising convergence.</a:t>
            </a:r>
          </a:p>
          <a:p>
            <a:r>
              <a:rPr lang="en-US" sz="1400" dirty="0"/>
              <a:t>Final </a:t>
            </a:r>
            <a:r>
              <a:rPr lang="en-US" sz="1400" i="1" dirty="0"/>
              <a:t>validation accuracy</a:t>
            </a:r>
            <a:r>
              <a:rPr lang="en-US" sz="1400" dirty="0"/>
              <a:t>: </a:t>
            </a:r>
            <a:r>
              <a:rPr lang="en-US" sz="1400" b="1" dirty="0"/>
              <a:t>89.0%</a:t>
            </a:r>
            <a:br>
              <a:rPr lang="en-US" sz="1400" b="1" dirty="0"/>
            </a:br>
            <a:r>
              <a:rPr lang="en-US" sz="1400" dirty="0"/>
              <a:t>Final </a:t>
            </a:r>
            <a:r>
              <a:rPr lang="en-US" sz="1400" i="1" dirty="0"/>
              <a:t>Training accuracy</a:t>
            </a:r>
            <a:r>
              <a:rPr lang="en-US" sz="1400" dirty="0"/>
              <a:t>: </a:t>
            </a:r>
            <a:r>
              <a:rPr lang="en-US" sz="1400" b="1" dirty="0"/>
              <a:t>91.0%</a:t>
            </a:r>
            <a:br>
              <a:rPr lang="en-US" sz="1400" b="1" dirty="0"/>
            </a:br>
            <a:endParaRPr lang="en-US" sz="1400" dirty="0"/>
          </a:p>
        </p:txBody>
      </p:sp>
    </p:spTree>
    <p:extLst>
      <p:ext uri="{BB962C8B-B14F-4D97-AF65-F5344CB8AC3E}">
        <p14:creationId xmlns:p14="http://schemas.microsoft.com/office/powerpoint/2010/main" val="587926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55642-1E52-C0DF-6DB4-EAF7C6F5411F}"/>
              </a:ext>
            </a:extLst>
          </p:cNvPr>
          <p:cNvSpPr>
            <a:spLocks noGrp="1"/>
          </p:cNvSpPr>
          <p:nvPr>
            <p:ph type="title"/>
          </p:nvPr>
        </p:nvSpPr>
        <p:spPr>
          <a:xfrm>
            <a:off x="838200" y="365125"/>
            <a:ext cx="10515600" cy="1325563"/>
          </a:xfrm>
        </p:spPr>
        <p:txBody>
          <a:bodyPr>
            <a:normAutofit/>
          </a:bodyPr>
          <a:lstStyle/>
          <a:p>
            <a:r>
              <a:rPr lang="en-US" sz="5400" b="1"/>
              <a:t>Key Performance Bottlenecks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D4134A-C87A-9003-F614-B4141633FB9A}"/>
              </a:ext>
            </a:extLst>
          </p:cNvPr>
          <p:cNvSpPr>
            <a:spLocks noGrp="1"/>
          </p:cNvSpPr>
          <p:nvPr>
            <p:ph idx="1"/>
          </p:nvPr>
        </p:nvSpPr>
        <p:spPr>
          <a:xfrm>
            <a:off x="669036" y="2117387"/>
            <a:ext cx="10515600" cy="3063240"/>
          </a:xfrm>
        </p:spPr>
        <p:txBody>
          <a:bodyPr>
            <a:normAutofit/>
          </a:bodyPr>
          <a:lstStyle/>
          <a:p>
            <a:pPr>
              <a:buFont typeface="Arial" panose="020B0604020202020204" pitchFamily="34" charset="0"/>
              <a:buChar char="•"/>
            </a:pPr>
            <a:r>
              <a:rPr lang="en-US" sz="1500" b="1" dirty="0"/>
              <a:t>Communication Costs:</a:t>
            </a:r>
            <a:r>
              <a:rPr lang="en-US" sz="1500" dirty="0"/>
              <a:t> At 4 GPUs, gradient synchronization (all-reduce) became a noticeable overhead. It limited further speedup once computation was very fast (especially in AMP case) . In multi-node scaling, communication would be an even bigger factor (slower network between machines). Ensuring efficient all-reduce (using NCCL, overlapping comm/computation) was vital.</a:t>
            </a:r>
          </a:p>
          <a:p>
            <a:pPr>
              <a:buFont typeface="Arial" panose="020B0604020202020204" pitchFamily="34" charset="0"/>
              <a:buChar char="•"/>
            </a:pPr>
            <a:r>
              <a:rPr lang="en-US" sz="1500" b="1" dirty="0"/>
              <a:t>Batch Size vs GPU Count:</a:t>
            </a:r>
            <a:r>
              <a:rPr lang="en-US" sz="1500" dirty="0"/>
              <a:t> We found that simply increasing batch size doesn’t always improve throughput in parallel – beyond a point it saturates the GPU. For instance, 1 GPU with batch 64 vs 2 GPUs with batch 32 each had similar total throughput (~same global batch 64) . So the bottleneck was not just GPU count but how well each GPU can be utilized. Extremely large global batches gave diminishing returns due to less frequent updates and potential learning rate adjustments needed.</a:t>
            </a:r>
          </a:p>
          <a:p>
            <a:pPr>
              <a:buFont typeface="Arial" panose="020B0604020202020204" pitchFamily="34" charset="0"/>
              <a:buChar char="•"/>
            </a:pPr>
            <a:r>
              <a:rPr lang="en-US" sz="1500" b="1" dirty="0"/>
              <a:t>Non-Parallel Work:</a:t>
            </a:r>
            <a:r>
              <a:rPr lang="en-US" sz="1500" dirty="0"/>
              <a:t> Some portions of training are not parallelizable – e.g., data loading (if limited by disk), model checkpointing, and validation (which we did on a single GPU). These became bottlenecks once the main training loop was fast. For example, saving a checkpoint or running validation would pause all GPUs briefly. We mitigated this by doing infrequent checkpointing and overlapping some validation on GPU 0 while others waited, but it’s overhead nonetheless.</a:t>
            </a:r>
          </a:p>
        </p:txBody>
      </p:sp>
    </p:spTree>
    <p:extLst>
      <p:ext uri="{BB962C8B-B14F-4D97-AF65-F5344CB8AC3E}">
        <p14:creationId xmlns:p14="http://schemas.microsoft.com/office/powerpoint/2010/main" val="360876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3BA7C-CDF3-FCD2-9E2C-6F40F42B85F6}"/>
              </a:ext>
            </a:extLst>
          </p:cNvPr>
          <p:cNvSpPr>
            <a:spLocks noGrp="1"/>
          </p:cNvSpPr>
          <p:nvPr>
            <p:ph type="title"/>
          </p:nvPr>
        </p:nvSpPr>
        <p:spPr>
          <a:xfrm>
            <a:off x="838200" y="365125"/>
            <a:ext cx="10515600" cy="1325563"/>
          </a:xfrm>
        </p:spPr>
        <p:txBody>
          <a:bodyPr>
            <a:normAutofit/>
          </a:bodyPr>
          <a:lstStyle/>
          <a:p>
            <a:r>
              <a:rPr lang="en-US" sz="5400" b="1"/>
              <a:t>Key Takeaways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448BE4-B543-2A22-B1B1-4CF74478F8F7}"/>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1700" b="1" dirty="0"/>
              <a:t>3.3× Faster Training:</a:t>
            </a:r>
            <a:r>
              <a:rPr lang="en-US" sz="1700" dirty="0"/>
              <a:t> Parallelizing across 4 GPUs brought epoch time down from ~60 min to ~18 min, greatly accelerating experimentation. This speedup (~84% efficiency) demonstrates the value of DDP for large-scale training.</a:t>
            </a:r>
          </a:p>
          <a:p>
            <a:pPr>
              <a:buFont typeface="Arial" panose="020B0604020202020204" pitchFamily="34" charset="0"/>
              <a:buChar char="•"/>
            </a:pPr>
            <a:r>
              <a:rPr lang="en-US" sz="1700" b="1" dirty="0"/>
              <a:t>No Accuracy Trade-off:</a:t>
            </a:r>
            <a:r>
              <a:rPr lang="en-US" sz="1700" dirty="0"/>
              <a:t> We achieved ~91.0% accuracy on 35-class skin disease classification, equivalent to single-GPU training . Multi-GPU and FP16 optimizations did not degrade model performance or stability. High accuracy was maintained while gaining speed.</a:t>
            </a:r>
          </a:p>
          <a:p>
            <a:pPr>
              <a:buFont typeface="Arial" panose="020B0604020202020204" pitchFamily="34" charset="0"/>
              <a:buChar char="•"/>
            </a:pPr>
            <a:r>
              <a:rPr lang="en-US" sz="1700" b="1" dirty="0"/>
              <a:t>Mixed Precision = Memory Wins:</a:t>
            </a:r>
            <a:r>
              <a:rPr lang="en-US" sz="1700" dirty="0"/>
              <a:t> AMP cut memory usage roughly in half, enabling larger batch sizes or bigger models. It improved single-GPU throughput (~15%) and did not hurt accuracy. In multi-GPU, its speed gains were neutralized by communication costs, but it’s still beneficial for memory-constrained scenarios.</a:t>
            </a:r>
          </a:p>
          <a:p>
            <a:pPr>
              <a:buFont typeface="Arial" panose="020B0604020202020204" pitchFamily="34" charset="0"/>
              <a:buChar char="•"/>
            </a:pPr>
            <a:r>
              <a:rPr lang="en-US" sz="1700" b="1" dirty="0"/>
              <a:t>Efficient Resource Use:</a:t>
            </a:r>
            <a:r>
              <a:rPr lang="en-US" sz="1700" dirty="0"/>
              <a:t> Our pipeline kept GPUs ~90+% utilized and scaled well. Data loader optimizations and balanced workload prevented bottlenecks. We effectively leveraged our hardware to the fullest.</a:t>
            </a:r>
          </a:p>
          <a:p>
            <a:pPr>
              <a:buFont typeface="Arial" panose="020B0604020202020204" pitchFamily="34" charset="0"/>
              <a:buChar char="•"/>
            </a:pPr>
            <a:r>
              <a:rPr lang="en-US" sz="1700" b="1" dirty="0"/>
              <a:t>HPC Techniques in ML:</a:t>
            </a:r>
            <a:r>
              <a:rPr lang="en-US" sz="1700" dirty="0"/>
              <a:t> This project showcased that high-performance computing techniques (multi-GPU parallelism, optimized communication, half-precision computation) can dramatically shorten deep learning training times. This enables quicker iteration on model improvements and can be crucial for big-data medical AI projects.</a:t>
            </a:r>
          </a:p>
          <a:p>
            <a:endParaRPr lang="en-US" sz="1700" dirty="0"/>
          </a:p>
        </p:txBody>
      </p:sp>
    </p:spTree>
    <p:extLst>
      <p:ext uri="{BB962C8B-B14F-4D97-AF65-F5344CB8AC3E}">
        <p14:creationId xmlns:p14="http://schemas.microsoft.com/office/powerpoint/2010/main" val="1285578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C21E1-9860-0D5A-5C1A-F47364C5154C}"/>
              </a:ext>
            </a:extLst>
          </p:cNvPr>
          <p:cNvSpPr>
            <a:spLocks noGrp="1"/>
          </p:cNvSpPr>
          <p:nvPr>
            <p:ph type="title"/>
          </p:nvPr>
        </p:nvSpPr>
        <p:spPr>
          <a:xfrm>
            <a:off x="841248" y="548640"/>
            <a:ext cx="3600860" cy="5431536"/>
          </a:xfrm>
        </p:spPr>
        <p:txBody>
          <a:bodyPr>
            <a:normAutofit/>
          </a:bodyPr>
          <a:lstStyle/>
          <a:p>
            <a:r>
              <a:rPr lang="en-US" sz="5400" b="1"/>
              <a:t>Future Work</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58A004-D7A8-D521-3127-032A22BF3C60}"/>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US" sz="1200" b="1"/>
              <a:t>Scaling to More GPUs:</a:t>
            </a:r>
            <a:r>
              <a:rPr lang="en-US" sz="1200"/>
              <a:t> Our work used 4 GPUs on a single node. An obvious next step is multi-node training (8, 16+ GPUs). We expect further speedups, but with diminishing returns (e.g. maybe 8 GPUs ~65–70% efficiency ). We’d need to optimize communication across network interconnects and possibly overlap communication with computation even more. Techniques like gradient compression or using faster inter-node networks (InfiniBand) could help maintain scalability.</a:t>
            </a:r>
          </a:p>
          <a:p>
            <a:pPr>
              <a:buFont typeface="Arial" panose="020B0604020202020204" pitchFamily="34" charset="0"/>
              <a:buChar char="•"/>
            </a:pPr>
            <a:r>
              <a:rPr lang="en-US" sz="1200" b="1"/>
              <a:t>Larger Models:</a:t>
            </a:r>
            <a:r>
              <a:rPr lang="en-US" sz="1200"/>
              <a:t> With the memory headroom from AMP and multiple GPUs, we could train larger CNN architectures (EfficientNet-B5, B7 or other state-of-the-art models) that otherwise wouldn’t fit or would be too slow on a single GPU. This might further improve accuracy. We’d have to be mindful of longer training times, but parallelism can offset that.</a:t>
            </a:r>
          </a:p>
          <a:p>
            <a:pPr>
              <a:buFont typeface="Arial" panose="020B0604020202020204" pitchFamily="34" charset="0"/>
              <a:buChar char="•"/>
            </a:pPr>
            <a:r>
              <a:rPr lang="en-US" sz="1200" b="1"/>
              <a:t>Optimized Inference Deployment:</a:t>
            </a:r>
            <a:r>
              <a:rPr lang="en-US" sz="1200"/>
              <a:t> Although inference is fast, deploying this model to clinics could involve constraints (edge devices, mobile). We can explore exporting the model to TensorRT or ONNX and using FP16 or INT8 quantization to speed up inference on GPUs or even deploy on CPU/mobile with acceleration. Given our model is ~12 million parameters, techniques like pruning or knowledge distillation could compress it further for real-world use.</a:t>
            </a:r>
          </a:p>
          <a:p>
            <a:pPr>
              <a:buFont typeface="Arial" panose="020B0604020202020204" pitchFamily="34" charset="0"/>
              <a:buChar char="•"/>
            </a:pPr>
            <a:r>
              <a:rPr lang="en-US" sz="1200" b="1"/>
              <a:t>Automated Hyperparameter Tuning:</a:t>
            </a:r>
            <a:r>
              <a:rPr lang="en-US" sz="1200"/>
              <a:t> With the faster training pipeline, we can attempt more extensive hyperparameter searches (learning rate schedules, data augmentation strategies, etc.). What was previously too slow to try (e.g. training dozens of models) becomes feasible. This could potentially push accuracy even higher or find more robust settings.</a:t>
            </a:r>
          </a:p>
          <a:p>
            <a:pPr>
              <a:buFont typeface="Arial" panose="020B0604020202020204" pitchFamily="34" charset="0"/>
              <a:buChar char="•"/>
            </a:pPr>
            <a:r>
              <a:rPr lang="en-US" sz="1200" b="1"/>
              <a:t>Applications to Other Datasets:</a:t>
            </a:r>
            <a:r>
              <a:rPr lang="en-US" sz="1200"/>
              <a:t> The approach can be applied to other large medical image datasets. We have a template for scaling CNN training. Future projects might include segmenting dermatology images or training multi-modal models – all of which would benefit from parallel training as demonstrated.</a:t>
            </a:r>
          </a:p>
        </p:txBody>
      </p:sp>
    </p:spTree>
    <p:extLst>
      <p:ext uri="{BB962C8B-B14F-4D97-AF65-F5344CB8AC3E}">
        <p14:creationId xmlns:p14="http://schemas.microsoft.com/office/powerpoint/2010/main" val="209222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950C6-72A4-D8C4-840E-E490A83B3EFD}"/>
              </a:ext>
            </a:extLst>
          </p:cNvPr>
          <p:cNvSpPr>
            <a:spLocks noGrp="1"/>
          </p:cNvSpPr>
          <p:nvPr>
            <p:ph type="title"/>
          </p:nvPr>
        </p:nvSpPr>
        <p:spPr>
          <a:xfrm>
            <a:off x="635000" y="640823"/>
            <a:ext cx="3418659" cy="5583148"/>
          </a:xfrm>
        </p:spPr>
        <p:txBody>
          <a:bodyPr anchor="ctr">
            <a:normAutofit/>
          </a:bodyPr>
          <a:lstStyle/>
          <a:p>
            <a:r>
              <a:rPr lang="en-US" sz="5000" b="1"/>
              <a:t>Conclusion</a:t>
            </a:r>
            <a:endParaRPr lang="en-US" sz="50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732F007-261A-5BFC-0D76-429A4BFE1423}"/>
              </a:ext>
            </a:extLst>
          </p:cNvPr>
          <p:cNvGraphicFramePr>
            <a:graphicFrameLocks noGrp="1"/>
          </p:cNvGraphicFramePr>
          <p:nvPr>
            <p:ph idx="1"/>
            <p:extLst>
              <p:ext uri="{D42A27DB-BD31-4B8C-83A1-F6EECF244321}">
                <p14:modId xmlns:p14="http://schemas.microsoft.com/office/powerpoint/2010/main" val="21986616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259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840E3-BB62-DB86-97B7-43C51D3BC4B4}"/>
              </a:ext>
            </a:extLst>
          </p:cNvPr>
          <p:cNvSpPr>
            <a:spLocks noGrp="1"/>
          </p:cNvSpPr>
          <p:nvPr>
            <p:ph type="title"/>
          </p:nvPr>
        </p:nvSpPr>
        <p:spPr>
          <a:xfrm>
            <a:off x="635000" y="640823"/>
            <a:ext cx="3418659" cy="5583148"/>
          </a:xfrm>
        </p:spPr>
        <p:txBody>
          <a:bodyPr anchor="ctr">
            <a:normAutofit/>
          </a:bodyPr>
          <a:lstStyle/>
          <a:p>
            <a:r>
              <a:rPr lang="en-US" sz="5000" b="1"/>
              <a:t>References</a:t>
            </a:r>
            <a:endParaRPr lang="en-US" sz="50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ACD6DA4-3AF2-D66F-DDA9-5BCFD523B86A}"/>
              </a:ext>
            </a:extLst>
          </p:cNvPr>
          <p:cNvGraphicFramePr>
            <a:graphicFrameLocks noGrp="1"/>
          </p:cNvGraphicFramePr>
          <p:nvPr>
            <p:ph idx="1"/>
            <p:extLst>
              <p:ext uri="{D42A27DB-BD31-4B8C-83A1-F6EECF244321}">
                <p14:modId xmlns:p14="http://schemas.microsoft.com/office/powerpoint/2010/main" val="167133960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803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177FB-377E-3F2E-3CE3-B53A443158F1}"/>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95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D2C25C-7087-7D4A-227A-042EB3708ABA}"/>
              </a:ext>
            </a:extLst>
          </p:cNvPr>
          <p:cNvSpPr>
            <a:spLocks noGrp="1"/>
          </p:cNvSpPr>
          <p:nvPr>
            <p:ph type="title"/>
          </p:nvPr>
        </p:nvSpPr>
        <p:spPr>
          <a:xfrm>
            <a:off x="841248" y="256032"/>
            <a:ext cx="10506456" cy="1014984"/>
          </a:xfrm>
        </p:spPr>
        <p:txBody>
          <a:bodyPr anchor="b">
            <a:normAutofit/>
          </a:bodyPr>
          <a:lstStyle/>
          <a:p>
            <a:r>
              <a:rPr lang="en-US" b="1"/>
              <a:t>Dataset &amp; Challenges</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B11FD22-00E0-F9C6-4F4C-1AD6A7B09A9F}"/>
              </a:ext>
            </a:extLst>
          </p:cNvPr>
          <p:cNvGraphicFramePr>
            <a:graphicFrameLocks noGrp="1"/>
          </p:cNvGraphicFramePr>
          <p:nvPr>
            <p:ph idx="1"/>
            <p:extLst>
              <p:ext uri="{D42A27DB-BD31-4B8C-83A1-F6EECF244321}">
                <p14:modId xmlns:p14="http://schemas.microsoft.com/office/powerpoint/2010/main" val="21025548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589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3A9A8-8614-09E4-B22C-7EAC82F158B1}"/>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Project Goals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C13D383F-ADF5-7495-A056-F3B5475EC7E8}"/>
              </a:ext>
            </a:extLst>
          </p:cNvPr>
          <p:cNvGraphicFramePr>
            <a:graphicFrameLocks noGrp="1"/>
          </p:cNvGraphicFramePr>
          <p:nvPr>
            <p:ph idx="1"/>
            <p:extLst>
              <p:ext uri="{D42A27DB-BD31-4B8C-83A1-F6EECF244321}">
                <p14:modId xmlns:p14="http://schemas.microsoft.com/office/powerpoint/2010/main" val="15918452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529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D4085-8308-041F-0700-7777ACA1B465}"/>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High-Performance Approach Overview</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8DAC7DC-3FC0-1D62-BFC8-22E782872FEA}"/>
              </a:ext>
            </a:extLst>
          </p:cNvPr>
          <p:cNvGraphicFramePr>
            <a:graphicFrameLocks noGrp="1"/>
          </p:cNvGraphicFramePr>
          <p:nvPr>
            <p:ph idx="1"/>
            <p:extLst>
              <p:ext uri="{D42A27DB-BD31-4B8C-83A1-F6EECF244321}">
                <p14:modId xmlns:p14="http://schemas.microsoft.com/office/powerpoint/2010/main" val="212182085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6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2275-F28B-89E9-4A68-924190CC75F1}"/>
              </a:ext>
            </a:extLst>
          </p:cNvPr>
          <p:cNvSpPr>
            <a:spLocks noGrp="1"/>
          </p:cNvSpPr>
          <p:nvPr>
            <p:ph type="title"/>
          </p:nvPr>
        </p:nvSpPr>
        <p:spPr/>
        <p:txBody>
          <a:bodyPr/>
          <a:lstStyle/>
          <a:p>
            <a:r>
              <a:rPr lang="en-US" b="1"/>
              <a:t>Data Pipeline Optimization</a:t>
            </a:r>
            <a:endParaRPr lang="en-US"/>
          </a:p>
        </p:txBody>
      </p:sp>
      <p:graphicFrame>
        <p:nvGraphicFramePr>
          <p:cNvPr id="5" name="Content Placeholder 2">
            <a:extLst>
              <a:ext uri="{FF2B5EF4-FFF2-40B4-BE49-F238E27FC236}">
                <a16:creationId xmlns:a16="http://schemas.microsoft.com/office/drawing/2014/main" id="{083CCE7A-728B-DFF8-8BA6-33808AE8564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33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66D4E-CD23-3F97-093C-35EC9847DECA}"/>
              </a:ext>
            </a:extLst>
          </p:cNvPr>
          <p:cNvSpPr>
            <a:spLocks noGrp="1"/>
          </p:cNvSpPr>
          <p:nvPr>
            <p:ph type="title"/>
          </p:nvPr>
        </p:nvSpPr>
        <p:spPr>
          <a:xfrm>
            <a:off x="715325" y="210683"/>
            <a:ext cx="4353116" cy="1474666"/>
          </a:xfrm>
        </p:spPr>
        <p:txBody>
          <a:bodyPr anchor="b">
            <a:normAutofit/>
          </a:bodyPr>
          <a:lstStyle/>
          <a:p>
            <a:pPr algn="ctr"/>
            <a:r>
              <a:rPr lang="en-US" sz="3200" dirty="0">
                <a:solidFill>
                  <a:srgbClr val="595959"/>
                </a:solidFill>
              </a:rPr>
              <a:t>Benchmarking Data Parallel Techniques</a:t>
            </a:r>
          </a:p>
        </p:txBody>
      </p:sp>
      <p:sp>
        <p:nvSpPr>
          <p:cNvPr id="3" name="Content Placeholder 2">
            <a:extLst>
              <a:ext uri="{FF2B5EF4-FFF2-40B4-BE49-F238E27FC236}">
                <a16:creationId xmlns:a16="http://schemas.microsoft.com/office/drawing/2014/main" id="{F730ACC3-9218-390D-C775-15C7AA446BFA}"/>
              </a:ext>
            </a:extLst>
          </p:cNvPr>
          <p:cNvSpPr>
            <a:spLocks noGrp="1"/>
          </p:cNvSpPr>
          <p:nvPr>
            <p:ph idx="1"/>
          </p:nvPr>
        </p:nvSpPr>
        <p:spPr>
          <a:xfrm>
            <a:off x="871441" y="2139550"/>
            <a:ext cx="4882587" cy="3770434"/>
          </a:xfrm>
        </p:spPr>
        <p:txBody>
          <a:bodyPr anchor="t">
            <a:normAutofit/>
          </a:bodyPr>
          <a:lstStyle/>
          <a:p>
            <a:pPr>
              <a:buNone/>
            </a:pPr>
            <a:r>
              <a:rPr lang="en-US" sz="1300" dirty="0">
                <a:solidFill>
                  <a:srgbClr val="595959"/>
                </a:solidFill>
                <a:sym typeface="Wingdings" pitchFamily="2" charset="2"/>
              </a:rPr>
              <a:t> </a:t>
            </a:r>
            <a:r>
              <a:rPr lang="en-US" sz="1300" dirty="0">
                <a:solidFill>
                  <a:srgbClr val="595959"/>
                </a:solidFill>
              </a:rPr>
              <a:t>Designed a modular benchmarking script to evaluate </a:t>
            </a:r>
            <a:r>
              <a:rPr lang="en-US" sz="1300" b="1" dirty="0">
                <a:solidFill>
                  <a:srgbClr val="595959"/>
                </a:solidFill>
              </a:rPr>
              <a:t>data parallelism</a:t>
            </a:r>
            <a:r>
              <a:rPr lang="en-US" sz="1300" dirty="0">
                <a:solidFill>
                  <a:srgbClr val="595959"/>
                </a:solidFill>
              </a:rPr>
              <a:t> strategies across:</a:t>
            </a:r>
          </a:p>
          <a:p>
            <a:pPr>
              <a:buFont typeface="Arial" panose="020B0604020202020204" pitchFamily="34" charset="0"/>
              <a:buChar char="•"/>
            </a:pPr>
            <a:r>
              <a:rPr lang="en-US" sz="1300" dirty="0">
                <a:solidFill>
                  <a:srgbClr val="595959"/>
                </a:solidFill>
              </a:rPr>
              <a:t>🔁 </a:t>
            </a:r>
            <a:r>
              <a:rPr lang="en-US" sz="1300" b="1" dirty="0">
                <a:solidFill>
                  <a:srgbClr val="595959"/>
                </a:solidFill>
              </a:rPr>
              <a:t>Simple Loop</a:t>
            </a:r>
            <a:r>
              <a:rPr lang="en-US" sz="1300" dirty="0">
                <a:solidFill>
                  <a:srgbClr val="595959"/>
                </a:solidFill>
              </a:rPr>
              <a:t> (baseline)</a:t>
            </a:r>
          </a:p>
          <a:p>
            <a:pPr>
              <a:buFont typeface="Arial" panose="020B0604020202020204" pitchFamily="34" charset="0"/>
              <a:buChar char="•"/>
            </a:pPr>
            <a:r>
              <a:rPr lang="en-US" sz="1300" dirty="0">
                <a:solidFill>
                  <a:srgbClr val="595959"/>
                </a:solidFill>
              </a:rPr>
              <a:t>⚙️ </a:t>
            </a:r>
            <a:r>
              <a:rPr lang="en-US" sz="1300" b="1" dirty="0">
                <a:solidFill>
                  <a:srgbClr val="595959"/>
                </a:solidFill>
              </a:rPr>
              <a:t>Joblib + GPU threads</a:t>
            </a:r>
            <a:endParaRPr lang="en-US" sz="1300" dirty="0">
              <a:solidFill>
                <a:srgbClr val="595959"/>
              </a:solidFill>
            </a:endParaRPr>
          </a:p>
          <a:p>
            <a:pPr>
              <a:buFont typeface="Arial" panose="020B0604020202020204" pitchFamily="34" charset="0"/>
              <a:buChar char="•"/>
            </a:pPr>
            <a:r>
              <a:rPr lang="en-US" sz="1300" dirty="0">
                <a:solidFill>
                  <a:srgbClr val="595959"/>
                </a:solidFill>
              </a:rPr>
              <a:t>🧵 </a:t>
            </a:r>
            <a:r>
              <a:rPr lang="en-US" sz="1300" b="1" dirty="0">
                <a:solidFill>
                  <a:srgbClr val="595959"/>
                </a:solidFill>
              </a:rPr>
              <a:t>PyTorch DataLoader (varying worker counts)</a:t>
            </a:r>
            <a:endParaRPr lang="en-US" sz="1300" dirty="0">
              <a:solidFill>
                <a:srgbClr val="595959"/>
              </a:solidFill>
            </a:endParaRPr>
          </a:p>
          <a:p>
            <a:pPr>
              <a:buFont typeface="Arial" panose="020B0604020202020204" pitchFamily="34" charset="0"/>
              <a:buChar char="•"/>
            </a:pPr>
            <a:r>
              <a:rPr lang="en-US" sz="1300" dirty="0">
                <a:solidFill>
                  <a:srgbClr val="595959"/>
                </a:solidFill>
              </a:rPr>
              <a:t>🚀 </a:t>
            </a:r>
            <a:r>
              <a:rPr lang="en-US" sz="1300" b="1" dirty="0">
                <a:solidFill>
                  <a:srgbClr val="595959"/>
                </a:solidFill>
              </a:rPr>
              <a:t>Multi-GPU DataLoader (with multiprocessing)</a:t>
            </a:r>
            <a:endParaRPr lang="en-US" sz="1300" dirty="0">
              <a:solidFill>
                <a:srgbClr val="595959"/>
              </a:solidFill>
            </a:endParaRPr>
          </a:p>
          <a:p>
            <a:pPr>
              <a:buFont typeface="Arial" panose="020B0604020202020204" pitchFamily="34" charset="0"/>
              <a:buChar char="•"/>
            </a:pPr>
            <a:r>
              <a:rPr lang="en-US" sz="1300" dirty="0">
                <a:solidFill>
                  <a:srgbClr val="595959"/>
                </a:solidFill>
              </a:rPr>
              <a:t>✂️ </a:t>
            </a:r>
            <a:r>
              <a:rPr lang="en-US" sz="1300" b="1" dirty="0">
                <a:solidFill>
                  <a:srgbClr val="595959"/>
                </a:solidFill>
              </a:rPr>
              <a:t>Manual Multi-GPU splitting</a:t>
            </a:r>
            <a:endParaRPr lang="en-US" sz="1300" dirty="0">
              <a:solidFill>
                <a:srgbClr val="595959"/>
              </a:solidFill>
            </a:endParaRPr>
          </a:p>
          <a:p>
            <a:pPr>
              <a:buNone/>
            </a:pPr>
            <a:r>
              <a:rPr lang="en-US" sz="1300" dirty="0">
                <a:solidFill>
                  <a:srgbClr val="595959"/>
                </a:solidFill>
                <a:sym typeface="Wingdings" pitchFamily="2" charset="2"/>
              </a:rPr>
              <a:t> </a:t>
            </a:r>
            <a:r>
              <a:rPr lang="en-US" sz="1300" dirty="0">
                <a:solidFill>
                  <a:srgbClr val="595959"/>
                </a:solidFill>
              </a:rPr>
              <a:t>Tested all methods on </a:t>
            </a:r>
            <a:r>
              <a:rPr lang="en-US" sz="1300" b="1" dirty="0">
                <a:solidFill>
                  <a:srgbClr val="595959"/>
                </a:solidFill>
              </a:rPr>
              <a:t>245,000 images</a:t>
            </a:r>
            <a:r>
              <a:rPr lang="en-US" sz="1300" dirty="0">
                <a:solidFill>
                  <a:srgbClr val="595959"/>
                </a:solidFill>
              </a:rPr>
              <a:t> using up to </a:t>
            </a:r>
            <a:r>
              <a:rPr lang="en-US" sz="1300" b="1" dirty="0">
                <a:solidFill>
                  <a:srgbClr val="595959"/>
                </a:solidFill>
              </a:rPr>
              <a:t>4 A100 GPUs</a:t>
            </a:r>
            <a:r>
              <a:rPr lang="en-US" sz="1300" dirty="0">
                <a:solidFill>
                  <a:srgbClr val="595959"/>
                </a:solidFill>
              </a:rPr>
              <a:t>.</a:t>
            </a:r>
          </a:p>
          <a:p>
            <a:pPr>
              <a:buNone/>
            </a:pPr>
            <a:r>
              <a:rPr lang="en-US" sz="1300" dirty="0">
                <a:solidFill>
                  <a:srgbClr val="595959"/>
                </a:solidFill>
                <a:sym typeface="Wingdings" pitchFamily="2" charset="2"/>
              </a:rPr>
              <a:t> </a:t>
            </a:r>
            <a:r>
              <a:rPr lang="en-US" sz="1300" dirty="0">
                <a:solidFill>
                  <a:srgbClr val="595959"/>
                </a:solidFill>
              </a:rPr>
              <a:t>Measured total processing time and calculated speedups relative to the baseline.</a:t>
            </a:r>
          </a:p>
          <a:p>
            <a:pPr marL="0" indent="0">
              <a:buNone/>
            </a:pPr>
            <a:r>
              <a:rPr lang="en-US" sz="1300" dirty="0">
                <a:solidFill>
                  <a:srgbClr val="595959"/>
                </a:solidFill>
                <a:sym typeface="Wingdings" pitchFamily="2" charset="2"/>
              </a:rPr>
              <a:t></a:t>
            </a:r>
            <a:r>
              <a:rPr lang="en-US" sz="1300" dirty="0">
                <a:solidFill>
                  <a:srgbClr val="595959"/>
                </a:solidFill>
              </a:rPr>
              <a:t>GPU-aware transformations, pinned memory, and batched convolutional processing were used for realistic load simulation.</a:t>
            </a:r>
          </a:p>
          <a:p>
            <a:pPr marL="0" indent="0">
              <a:buNone/>
            </a:pPr>
            <a:endParaRPr lang="en-US" sz="1300" dirty="0">
              <a:solidFill>
                <a:srgbClr val="595959"/>
              </a:solidFill>
            </a:endParaRPr>
          </a:p>
        </p:txBody>
      </p:sp>
      <p:pic>
        <p:nvPicPr>
          <p:cNvPr id="5" name="Picture 4" descr="A graph with blue squares&#10;&#10;AI-generated content may be incorrect.">
            <a:extLst>
              <a:ext uri="{FF2B5EF4-FFF2-40B4-BE49-F238E27FC236}">
                <a16:creationId xmlns:a16="http://schemas.microsoft.com/office/drawing/2014/main" id="{B1B07169-C4EE-B9CD-823C-F6195B22F35E}"/>
              </a:ext>
            </a:extLst>
          </p:cNvPr>
          <p:cNvPicPr>
            <a:picLocks noChangeAspect="1"/>
          </p:cNvPicPr>
          <p:nvPr/>
        </p:nvPicPr>
        <p:blipFill>
          <a:blip r:embed="rId2"/>
          <a:stretch>
            <a:fillRect/>
          </a:stretch>
        </p:blipFill>
        <p:spPr>
          <a:xfrm>
            <a:off x="6233532" y="1978386"/>
            <a:ext cx="5856301" cy="2928151"/>
          </a:xfrm>
          <a:prstGeom prst="rect">
            <a:avLst/>
          </a:prstGeom>
        </p:spPr>
      </p:pic>
    </p:spTree>
    <p:extLst>
      <p:ext uri="{BB962C8B-B14F-4D97-AF65-F5344CB8AC3E}">
        <p14:creationId xmlns:p14="http://schemas.microsoft.com/office/powerpoint/2010/main" val="139220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1" name="Rectangle 20">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DBB3ECD4-E6DE-A1EB-3CAC-35E7016B50B8}"/>
              </a:ext>
            </a:extLst>
          </p:cNvPr>
          <p:cNvSpPr>
            <a:spLocks noGrp="1"/>
          </p:cNvSpPr>
          <p:nvPr>
            <p:ph type="title"/>
          </p:nvPr>
        </p:nvSpPr>
        <p:spPr>
          <a:xfrm>
            <a:off x="1191965" y="234999"/>
            <a:ext cx="4804659" cy="2228759"/>
          </a:xfrm>
        </p:spPr>
        <p:txBody>
          <a:bodyPr anchor="b">
            <a:normAutofit/>
          </a:bodyPr>
          <a:lstStyle/>
          <a:p>
            <a:r>
              <a:rPr lang="en-US" sz="3700" dirty="0"/>
              <a:t>Performance Across Multi-GPU Data Parallel Configurations</a:t>
            </a:r>
          </a:p>
        </p:txBody>
      </p:sp>
      <p:sp>
        <p:nvSpPr>
          <p:cNvPr id="3" name="Content Placeholder 2">
            <a:extLst>
              <a:ext uri="{FF2B5EF4-FFF2-40B4-BE49-F238E27FC236}">
                <a16:creationId xmlns:a16="http://schemas.microsoft.com/office/drawing/2014/main" id="{222AAA4A-F6E8-A028-C3CF-E9739615ADB3}"/>
              </a:ext>
            </a:extLst>
          </p:cNvPr>
          <p:cNvSpPr>
            <a:spLocks noGrp="1"/>
          </p:cNvSpPr>
          <p:nvPr>
            <p:ph idx="1"/>
          </p:nvPr>
        </p:nvSpPr>
        <p:spPr>
          <a:xfrm>
            <a:off x="1191965" y="2698757"/>
            <a:ext cx="4804659" cy="3341075"/>
          </a:xfrm>
        </p:spPr>
        <p:txBody>
          <a:bodyPr anchor="t">
            <a:normAutofit/>
          </a:bodyPr>
          <a:lstStyle/>
          <a:p>
            <a:pPr>
              <a:buNone/>
            </a:pPr>
            <a:r>
              <a:rPr lang="en-US" sz="1700" b="1" dirty="0"/>
              <a:t>Speedup vs 1-GPU Baseline</a:t>
            </a:r>
            <a:r>
              <a:rPr lang="en-US" sz="1700" dirty="0"/>
              <a:t>:</a:t>
            </a:r>
          </a:p>
          <a:p>
            <a:pPr>
              <a:buFont typeface="Arial" panose="020B0604020202020204" pitchFamily="34" charset="0"/>
              <a:buChar char="•"/>
            </a:pPr>
            <a:r>
              <a:rPr lang="en-US" sz="1700" dirty="0"/>
              <a:t>Multi-GPU Dataloader and Manual Split methods achieved </a:t>
            </a:r>
            <a:r>
              <a:rPr lang="en-US" sz="1700" b="1" dirty="0"/>
              <a:t>3.3–3.6× speedup</a:t>
            </a:r>
            <a:r>
              <a:rPr lang="en-US" sz="1700" dirty="0"/>
              <a:t> using 4 GPUs.</a:t>
            </a:r>
          </a:p>
          <a:p>
            <a:pPr>
              <a:buFont typeface="Arial" panose="020B0604020202020204" pitchFamily="34" charset="0"/>
              <a:buChar char="•"/>
            </a:pPr>
            <a:r>
              <a:rPr lang="en-US" sz="1700" dirty="0"/>
              <a:t>Efficient near-linear scaling due to minimal communication overhead.</a:t>
            </a:r>
          </a:p>
          <a:p>
            <a:pPr>
              <a:buNone/>
            </a:pPr>
            <a:r>
              <a:rPr lang="en-US" sz="1700" b="1" dirty="0"/>
              <a:t>Scaling Efficiency</a:t>
            </a:r>
            <a:r>
              <a:rPr lang="en-US" sz="1700" dirty="0"/>
              <a:t>:</a:t>
            </a:r>
          </a:p>
          <a:p>
            <a:pPr>
              <a:buFont typeface="Arial" panose="020B0604020202020204" pitchFamily="34" charset="0"/>
              <a:buChar char="•"/>
            </a:pPr>
            <a:r>
              <a:rPr lang="en-US" sz="1700" dirty="0"/>
              <a:t>Compared actual time vs ideal scaling (1/n drop per added GPU).</a:t>
            </a:r>
          </a:p>
          <a:p>
            <a:pPr>
              <a:buFont typeface="Arial" panose="020B0604020202020204" pitchFamily="34" charset="0"/>
              <a:buChar char="•"/>
            </a:pPr>
            <a:r>
              <a:rPr lang="en-US" sz="1700" dirty="0"/>
              <a:t>Efficiency remained ~84–90% on A100s with properly balanced worker allocation.</a:t>
            </a:r>
          </a:p>
          <a:p>
            <a:pPr marL="0" indent="0">
              <a:buNone/>
            </a:pPr>
            <a:endParaRPr lang="en-US" sz="1700" dirty="0"/>
          </a:p>
        </p:txBody>
      </p:sp>
      <p:pic>
        <p:nvPicPr>
          <p:cNvPr id="7" name="Picture 6" descr="A graph of a number of graphics&#10;&#10;AI-generated content may be incorrect.">
            <a:extLst>
              <a:ext uri="{FF2B5EF4-FFF2-40B4-BE49-F238E27FC236}">
                <a16:creationId xmlns:a16="http://schemas.microsoft.com/office/drawing/2014/main" id="{EE1868A3-D6CC-42CF-6C05-0456E234B0DD}"/>
              </a:ext>
            </a:extLst>
          </p:cNvPr>
          <p:cNvPicPr>
            <a:picLocks noChangeAspect="1"/>
          </p:cNvPicPr>
          <p:nvPr/>
        </p:nvPicPr>
        <p:blipFill>
          <a:blip r:embed="rId3"/>
          <a:stretch>
            <a:fillRect/>
          </a:stretch>
        </p:blipFill>
        <p:spPr>
          <a:xfrm>
            <a:off x="6381684" y="788225"/>
            <a:ext cx="5093140" cy="2546570"/>
          </a:xfrm>
          <a:prstGeom prst="rect">
            <a:avLst/>
          </a:prstGeom>
        </p:spPr>
      </p:pic>
      <p:pic>
        <p:nvPicPr>
          <p:cNvPr id="5" name="Picture 4" descr="A graph of a graph&#10;&#10;AI-generated content may be incorrect.">
            <a:extLst>
              <a:ext uri="{FF2B5EF4-FFF2-40B4-BE49-F238E27FC236}">
                <a16:creationId xmlns:a16="http://schemas.microsoft.com/office/drawing/2014/main" id="{157EB5B0-0B37-478F-5C4E-E8982119BAB5}"/>
              </a:ext>
            </a:extLst>
          </p:cNvPr>
          <p:cNvPicPr>
            <a:picLocks noChangeAspect="1"/>
          </p:cNvPicPr>
          <p:nvPr/>
        </p:nvPicPr>
        <p:blipFill>
          <a:blip r:embed="rId4"/>
          <a:stretch>
            <a:fillRect/>
          </a:stretch>
        </p:blipFill>
        <p:spPr>
          <a:xfrm>
            <a:off x="6381684" y="3514863"/>
            <a:ext cx="5093140" cy="2546570"/>
          </a:xfrm>
          <a:prstGeom prst="rect">
            <a:avLst/>
          </a:prstGeom>
        </p:spPr>
      </p:pic>
    </p:spTree>
    <p:extLst>
      <p:ext uri="{BB962C8B-B14F-4D97-AF65-F5344CB8AC3E}">
        <p14:creationId xmlns:p14="http://schemas.microsoft.com/office/powerpoint/2010/main" val="136807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FD09-4335-47D6-56C7-AD2CE5EB134B}"/>
              </a:ext>
            </a:extLst>
          </p:cNvPr>
          <p:cNvSpPr>
            <a:spLocks noGrp="1"/>
          </p:cNvSpPr>
          <p:nvPr>
            <p:ph type="title"/>
          </p:nvPr>
        </p:nvSpPr>
        <p:spPr/>
        <p:txBody>
          <a:bodyPr/>
          <a:lstStyle/>
          <a:p>
            <a:r>
              <a:rPr lang="en-US" b="1"/>
              <a:t>Parallel Training Architecture</a:t>
            </a:r>
            <a:endParaRPr lang="en-US"/>
          </a:p>
        </p:txBody>
      </p:sp>
      <p:graphicFrame>
        <p:nvGraphicFramePr>
          <p:cNvPr id="21" name="Content Placeholder 2">
            <a:extLst>
              <a:ext uri="{FF2B5EF4-FFF2-40B4-BE49-F238E27FC236}">
                <a16:creationId xmlns:a16="http://schemas.microsoft.com/office/drawing/2014/main" id="{DD2F7B53-94E1-5CB1-F1EB-CF6FAE1DAE8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55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0</TotalTime>
  <Words>8360</Words>
  <Application>Microsoft Macintosh PowerPoint</Application>
  <PresentationFormat>Widescreen</PresentationFormat>
  <Paragraphs>184</Paragraphs>
  <Slides>29</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Display</vt:lpstr>
      <vt:lpstr>Arial</vt:lpstr>
      <vt:lpstr>Calibri</vt:lpstr>
      <vt:lpstr>Stencil</vt:lpstr>
      <vt:lpstr>Times New Roman</vt:lpstr>
      <vt:lpstr>Wingdings</vt:lpstr>
      <vt:lpstr>Office Theme</vt:lpstr>
      <vt:lpstr>High-Performance Parallel Deep Learning for Skin Disease Classification </vt:lpstr>
      <vt:lpstr>Motivation</vt:lpstr>
      <vt:lpstr>Dataset &amp; Challenges</vt:lpstr>
      <vt:lpstr>Project Goals</vt:lpstr>
      <vt:lpstr>High-Performance Approach Overview</vt:lpstr>
      <vt:lpstr>Data Pipeline Optimization</vt:lpstr>
      <vt:lpstr>Benchmarking Data Parallel Techniques</vt:lpstr>
      <vt:lpstr>Performance Across Multi-GPU Data Parallel Configurations</vt:lpstr>
      <vt:lpstr>Parallel Training Architecture</vt:lpstr>
      <vt:lpstr>Model Training Pipeline  EfficientNet-B3</vt:lpstr>
      <vt:lpstr>Distributed Data Parallel (DDP)</vt:lpstr>
      <vt:lpstr>PowerPoint Presentation</vt:lpstr>
      <vt:lpstr>PowerPoint Presentation</vt:lpstr>
      <vt:lpstr>CUDA Profiling: Operation Time Breakdown (EfficientNet-B3)</vt:lpstr>
      <vt:lpstr>CUDA Kernel Execution Patterns: EfficientNet-B3 vs ResNet50</vt:lpstr>
      <vt:lpstr>Multi-GPU Scaling Results</vt:lpstr>
      <vt:lpstr>Mixed Precision GPU Architecture</vt:lpstr>
      <vt:lpstr>Mixed-Precision Training Performance</vt:lpstr>
      <vt:lpstr>GPU Memory Usage Comparison</vt:lpstr>
      <vt:lpstr>How Mixed Precision Scales with Multi-GPU Setup</vt:lpstr>
      <vt:lpstr>GPU Utilization &amp; CPU Usage</vt:lpstr>
      <vt:lpstr>Inference vs. Training Speed</vt:lpstr>
      <vt:lpstr>Training and Validation Accuracy</vt:lpstr>
      <vt:lpstr>Key Performance Bottlenecks</vt:lpstr>
      <vt:lpstr>Key Takeaways</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Jogani, Vinay</dc:creator>
  <cp:lastModifiedBy>Dhwanil Jigneshbhai Panchani</cp:lastModifiedBy>
  <cp:revision>2</cp:revision>
  <dcterms:created xsi:type="dcterms:W3CDTF">2025-04-07T03:00:30Z</dcterms:created>
  <dcterms:modified xsi:type="dcterms:W3CDTF">2025-04-18T19:08:35Z</dcterms:modified>
</cp:coreProperties>
</file>