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1" r:id="rId3"/>
    <p:sldId id="263" r:id="rId4"/>
    <p:sldId id="257" r:id="rId5"/>
    <p:sldId id="259" r:id="rId6"/>
    <p:sldId id="262" r:id="rId7"/>
    <p:sldId id="264" r:id="rId8"/>
    <p:sldId id="278" r:id="rId9"/>
    <p:sldId id="265" r:id="rId10"/>
    <p:sldId id="267" r:id="rId11"/>
    <p:sldId id="270" r:id="rId12"/>
    <p:sldId id="272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CE58F-BCCE-FAAD-E14D-23E6E6D01057}" v="284" dt="2025-04-25T23:22:26.896"/>
    <p1510:client id="{45542308-8339-2BF5-BDBC-8DAC94793E27}" v="360" dt="2025-04-25T21:14:50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D5FE9-2C56-4EA5-BA8C-BD5C7353BE25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B3A266-38F3-4EA3-B939-C6ABF671A4F0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Products.csv</a:t>
          </a:r>
        </a:p>
      </dgm:t>
    </dgm:pt>
    <dgm:pt modelId="{31093EF5-4398-474B-90B0-6CE162706370}" type="parTrans" cxnId="{1C606E91-7BBD-4856-9BD4-75751E4A0082}">
      <dgm:prSet/>
      <dgm:spPr/>
      <dgm:t>
        <a:bodyPr/>
        <a:lstStyle/>
        <a:p>
          <a:endParaRPr lang="en-US"/>
        </a:p>
      </dgm:t>
    </dgm:pt>
    <dgm:pt modelId="{CA59462A-CB1E-477B-AB4A-B60A7B1716FD}" type="sibTrans" cxnId="{1C606E91-7BBD-4856-9BD4-75751E4A0082}">
      <dgm:prSet/>
      <dgm:spPr/>
      <dgm:t>
        <a:bodyPr/>
        <a:lstStyle/>
        <a:p>
          <a:endParaRPr lang="en-US"/>
        </a:p>
      </dgm:t>
    </dgm:pt>
    <dgm:pt modelId="{109A6192-8BA3-4879-8080-9CBF270369CE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Contains product details:</a:t>
          </a:r>
        </a:p>
      </dgm:t>
    </dgm:pt>
    <dgm:pt modelId="{1C424124-CE80-43A1-9048-5C890A2CB1F4}" type="parTrans" cxnId="{EF49FBB3-534B-4E98-B7A0-1FE890BCE512}">
      <dgm:prSet/>
      <dgm:spPr/>
      <dgm:t>
        <a:bodyPr/>
        <a:lstStyle/>
        <a:p>
          <a:endParaRPr lang="en-US"/>
        </a:p>
      </dgm:t>
    </dgm:pt>
    <dgm:pt modelId="{2CC19CC1-3F91-4D82-9828-F462243A5622}" type="sibTrans" cxnId="{EF49FBB3-534B-4E98-B7A0-1FE890BCE512}">
      <dgm:prSet/>
      <dgm:spPr/>
      <dgm:t>
        <a:bodyPr/>
        <a:lstStyle/>
        <a:p>
          <a:endParaRPr lang="en-US"/>
        </a:p>
      </dgm:t>
    </dgm:pt>
    <dgm:pt modelId="{58C8EF4F-E54A-4CCF-954A-FCCD31A8D2CF}">
      <dgm:prSet/>
      <dgm:spPr/>
      <dgm:t>
        <a:bodyPr/>
        <a:lstStyle/>
        <a:p>
          <a:r>
            <a:rPr lang="en-US" b="0" err="1">
              <a:latin typeface="Verdana"/>
              <a:ea typeface="Verdana"/>
            </a:rPr>
            <a:t>product_id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product_name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aisle_id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department_id</a:t>
          </a:r>
          <a:endParaRPr lang="en-US" b="0">
            <a:latin typeface="Verdana"/>
            <a:ea typeface="Verdana"/>
          </a:endParaRPr>
        </a:p>
      </dgm:t>
    </dgm:pt>
    <dgm:pt modelId="{86DA1137-1842-4B5C-921E-9B859A764CE2}" type="parTrans" cxnId="{0593191B-F9A1-4C45-818B-3A2BB36F29BD}">
      <dgm:prSet/>
      <dgm:spPr/>
      <dgm:t>
        <a:bodyPr/>
        <a:lstStyle/>
        <a:p>
          <a:endParaRPr lang="en-US"/>
        </a:p>
      </dgm:t>
    </dgm:pt>
    <dgm:pt modelId="{1401B829-AFD2-4F20-8D44-643B04F65BBD}" type="sibTrans" cxnId="{0593191B-F9A1-4C45-818B-3A2BB36F29BD}">
      <dgm:prSet/>
      <dgm:spPr/>
      <dgm:t>
        <a:bodyPr/>
        <a:lstStyle/>
        <a:p>
          <a:endParaRPr lang="en-US"/>
        </a:p>
      </dgm:t>
    </dgm:pt>
    <dgm:pt modelId="{83DCCE33-7270-4364-8E6E-462EB7DA5259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Aisle ID: Identifies where the product is placed in the store.</a:t>
          </a:r>
        </a:p>
      </dgm:t>
    </dgm:pt>
    <dgm:pt modelId="{0B468D7D-5A69-48B5-85BE-B75BF55D8E44}" type="parTrans" cxnId="{A06CA7FF-F272-4311-A233-81961FE17A25}">
      <dgm:prSet/>
      <dgm:spPr/>
      <dgm:t>
        <a:bodyPr/>
        <a:lstStyle/>
        <a:p>
          <a:endParaRPr lang="en-US"/>
        </a:p>
      </dgm:t>
    </dgm:pt>
    <dgm:pt modelId="{A79FA70E-285C-45D6-A868-1748CEAA3FB4}" type="sibTrans" cxnId="{A06CA7FF-F272-4311-A233-81961FE17A25}">
      <dgm:prSet/>
      <dgm:spPr/>
      <dgm:t>
        <a:bodyPr/>
        <a:lstStyle/>
        <a:p>
          <a:endParaRPr lang="en-US"/>
        </a:p>
      </dgm:t>
    </dgm:pt>
    <dgm:pt modelId="{1064CE33-614B-4257-BAEE-704C6AB4830E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Department ID: Represents the category to which the product belongs.</a:t>
          </a:r>
        </a:p>
      </dgm:t>
    </dgm:pt>
    <dgm:pt modelId="{8C9310EA-50ED-4654-B446-FE12B8D5886C}" type="parTrans" cxnId="{44208CDB-00A7-43F2-A31B-E20623DD5F5D}">
      <dgm:prSet/>
      <dgm:spPr/>
      <dgm:t>
        <a:bodyPr/>
        <a:lstStyle/>
        <a:p>
          <a:endParaRPr lang="en-US"/>
        </a:p>
      </dgm:t>
    </dgm:pt>
    <dgm:pt modelId="{1E281E6E-C0C0-46FF-9D7E-9FA4C18B01AF}" type="sibTrans" cxnId="{44208CDB-00A7-43F2-A31B-E20623DD5F5D}">
      <dgm:prSet/>
      <dgm:spPr/>
      <dgm:t>
        <a:bodyPr/>
        <a:lstStyle/>
        <a:p>
          <a:endParaRPr lang="en-US"/>
        </a:p>
      </dgm:t>
    </dgm:pt>
    <dgm:pt modelId="{FF921045-4ED7-46CF-BB18-1F99CFE60C4D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Order.csv</a:t>
          </a:r>
        </a:p>
      </dgm:t>
    </dgm:pt>
    <dgm:pt modelId="{6C42E7EC-6222-4F74-8AD6-5865DCB7B4BD}" type="parTrans" cxnId="{377D121B-4FA2-45E7-A8A6-F812802ADF16}">
      <dgm:prSet/>
      <dgm:spPr/>
      <dgm:t>
        <a:bodyPr/>
        <a:lstStyle/>
        <a:p>
          <a:endParaRPr lang="en-US"/>
        </a:p>
      </dgm:t>
    </dgm:pt>
    <dgm:pt modelId="{0EB684C9-AF98-4B8F-8DF0-74C42756C0FE}" type="sibTrans" cxnId="{377D121B-4FA2-45E7-A8A6-F812802ADF16}">
      <dgm:prSet/>
      <dgm:spPr/>
      <dgm:t>
        <a:bodyPr/>
        <a:lstStyle/>
        <a:p>
          <a:endParaRPr lang="en-US"/>
        </a:p>
      </dgm:t>
    </dgm:pt>
    <dgm:pt modelId="{AB5BB9A0-3DCE-4002-A1E9-71846340254B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Contains order details:</a:t>
          </a:r>
        </a:p>
      </dgm:t>
    </dgm:pt>
    <dgm:pt modelId="{CF8E9FD9-2C25-462E-8CEB-C1212C6B25FF}" type="parTrans" cxnId="{03742B09-3D18-4721-9377-BD3C842638FA}">
      <dgm:prSet/>
      <dgm:spPr/>
      <dgm:t>
        <a:bodyPr/>
        <a:lstStyle/>
        <a:p>
          <a:endParaRPr lang="en-US"/>
        </a:p>
      </dgm:t>
    </dgm:pt>
    <dgm:pt modelId="{C4F0C1C2-B6E2-4CB5-BE2A-E5D07227669F}" type="sibTrans" cxnId="{03742B09-3D18-4721-9377-BD3C842638FA}">
      <dgm:prSet/>
      <dgm:spPr/>
      <dgm:t>
        <a:bodyPr/>
        <a:lstStyle/>
        <a:p>
          <a:endParaRPr lang="en-US"/>
        </a:p>
      </dgm:t>
    </dgm:pt>
    <dgm:pt modelId="{AD88706F-1B1F-49F9-9015-842745405648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order_id, user_id, order_number, order_dow, order_hour_of_day, days_since_prior_order</a:t>
          </a:r>
        </a:p>
      </dgm:t>
    </dgm:pt>
    <dgm:pt modelId="{953658CA-031D-4F21-9522-A083939EA700}" type="parTrans" cxnId="{1F25D854-E061-4DF3-BFC1-8917FBEB4134}">
      <dgm:prSet/>
      <dgm:spPr/>
      <dgm:t>
        <a:bodyPr/>
        <a:lstStyle/>
        <a:p>
          <a:endParaRPr lang="en-US"/>
        </a:p>
      </dgm:t>
    </dgm:pt>
    <dgm:pt modelId="{BB6069FD-CBF1-412D-8492-A471A2FEFD49}" type="sibTrans" cxnId="{1F25D854-E061-4DF3-BFC1-8917FBEB4134}">
      <dgm:prSet/>
      <dgm:spPr/>
      <dgm:t>
        <a:bodyPr/>
        <a:lstStyle/>
        <a:p>
          <a:endParaRPr lang="en-US"/>
        </a:p>
      </dgm:t>
    </dgm:pt>
    <dgm:pt modelId="{788735BB-5483-43BA-862B-3AC570873500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Order_Products__.csv</a:t>
          </a:r>
        </a:p>
      </dgm:t>
    </dgm:pt>
    <dgm:pt modelId="{93A779BE-8CC3-4AF0-AFA0-F17C5FBDEE86}" type="parTrans" cxnId="{A8B16849-0554-4ECD-BAC2-E45A7F629841}">
      <dgm:prSet/>
      <dgm:spPr/>
      <dgm:t>
        <a:bodyPr/>
        <a:lstStyle/>
        <a:p>
          <a:endParaRPr lang="en-US"/>
        </a:p>
      </dgm:t>
    </dgm:pt>
    <dgm:pt modelId="{603F165F-55CF-4232-963E-AF016D3F2664}" type="sibTrans" cxnId="{A8B16849-0554-4ECD-BAC2-E45A7F629841}">
      <dgm:prSet/>
      <dgm:spPr/>
      <dgm:t>
        <a:bodyPr/>
        <a:lstStyle/>
        <a:p>
          <a:endParaRPr lang="en-US"/>
        </a:p>
      </dgm:t>
    </dgm:pt>
    <dgm:pt modelId="{611836C0-77B6-4F57-9573-CBCD725A0EE2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Links orders with purchased products:</a:t>
          </a:r>
        </a:p>
      </dgm:t>
    </dgm:pt>
    <dgm:pt modelId="{A7DDC53C-88AC-4AEC-8C99-F8759C0138FA}" type="parTrans" cxnId="{6057D532-134C-446C-8D51-063C6C9DF987}">
      <dgm:prSet/>
      <dgm:spPr/>
      <dgm:t>
        <a:bodyPr/>
        <a:lstStyle/>
        <a:p>
          <a:endParaRPr lang="en-US"/>
        </a:p>
      </dgm:t>
    </dgm:pt>
    <dgm:pt modelId="{F2D654FF-9740-49F7-8C7B-BE208C8918D5}" type="sibTrans" cxnId="{6057D532-134C-446C-8D51-063C6C9DF987}">
      <dgm:prSet/>
      <dgm:spPr/>
      <dgm:t>
        <a:bodyPr/>
        <a:lstStyle/>
        <a:p>
          <a:endParaRPr lang="en-US"/>
        </a:p>
      </dgm:t>
    </dgm:pt>
    <dgm:pt modelId="{E7AE1A66-5BF5-4AF8-980D-B168EB210800}">
      <dgm:prSet/>
      <dgm:spPr/>
      <dgm:t>
        <a:bodyPr/>
        <a:lstStyle/>
        <a:p>
          <a:r>
            <a:rPr lang="en-US" b="0" err="1">
              <a:latin typeface="Verdana"/>
              <a:ea typeface="Verdana"/>
            </a:rPr>
            <a:t>order_id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product_id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add_to_cart_order</a:t>
          </a:r>
          <a:r>
            <a:rPr lang="en-US" b="0">
              <a:latin typeface="Verdana"/>
              <a:ea typeface="Verdana"/>
            </a:rPr>
            <a:t>, reordered</a:t>
          </a:r>
        </a:p>
      </dgm:t>
    </dgm:pt>
    <dgm:pt modelId="{EDDD8B0B-2DE7-47AD-AAE7-1149612E5BA3}" type="parTrans" cxnId="{E8523EE3-1EB6-48E7-9C84-BBCFDB91D22D}">
      <dgm:prSet/>
      <dgm:spPr/>
      <dgm:t>
        <a:bodyPr/>
        <a:lstStyle/>
        <a:p>
          <a:endParaRPr lang="en-US"/>
        </a:p>
      </dgm:t>
    </dgm:pt>
    <dgm:pt modelId="{E4A506E0-F984-4972-90FD-91535FDB8F67}" type="sibTrans" cxnId="{E8523EE3-1EB6-48E7-9C84-BBCFDB91D22D}">
      <dgm:prSet/>
      <dgm:spPr/>
      <dgm:t>
        <a:bodyPr/>
        <a:lstStyle/>
        <a:p>
          <a:endParaRPr lang="en-US"/>
        </a:p>
      </dgm:t>
    </dgm:pt>
    <dgm:pt modelId="{0B9220C7-143A-45D6-9459-2393CC3E467A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Aisle.csv</a:t>
          </a:r>
        </a:p>
      </dgm:t>
    </dgm:pt>
    <dgm:pt modelId="{252A995C-3491-419A-A9B7-385A581A46A1}" type="parTrans" cxnId="{B520FED9-07DD-451C-913F-B63B878809A2}">
      <dgm:prSet/>
      <dgm:spPr/>
      <dgm:t>
        <a:bodyPr/>
        <a:lstStyle/>
        <a:p>
          <a:endParaRPr lang="en-US"/>
        </a:p>
      </dgm:t>
    </dgm:pt>
    <dgm:pt modelId="{28E6F35E-B03A-449C-A84B-A7A7684800F7}" type="sibTrans" cxnId="{B520FED9-07DD-451C-913F-B63B878809A2}">
      <dgm:prSet/>
      <dgm:spPr/>
      <dgm:t>
        <a:bodyPr/>
        <a:lstStyle/>
        <a:p>
          <a:endParaRPr lang="en-US"/>
        </a:p>
      </dgm:t>
    </dgm:pt>
    <dgm:pt modelId="{F91C7BEF-8062-4768-A4A3-38A5DC79B613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Metadata for aisles:</a:t>
          </a:r>
        </a:p>
      </dgm:t>
    </dgm:pt>
    <dgm:pt modelId="{5ED0DD16-9070-4AF3-B760-000ED7F97A32}" type="parTrans" cxnId="{360E5975-226D-4C30-96D3-099A03EEE90B}">
      <dgm:prSet/>
      <dgm:spPr/>
      <dgm:t>
        <a:bodyPr/>
        <a:lstStyle/>
        <a:p>
          <a:endParaRPr lang="en-US"/>
        </a:p>
      </dgm:t>
    </dgm:pt>
    <dgm:pt modelId="{BA4DD530-E236-4A5E-95B4-5DEA4BA35403}" type="sibTrans" cxnId="{360E5975-226D-4C30-96D3-099A03EEE90B}">
      <dgm:prSet/>
      <dgm:spPr/>
      <dgm:t>
        <a:bodyPr/>
        <a:lstStyle/>
        <a:p>
          <a:endParaRPr lang="en-US"/>
        </a:p>
      </dgm:t>
    </dgm:pt>
    <dgm:pt modelId="{AFA06745-2439-43BA-A06A-D13D65956E73}">
      <dgm:prSet/>
      <dgm:spPr/>
      <dgm:t>
        <a:bodyPr/>
        <a:lstStyle/>
        <a:p>
          <a:r>
            <a:rPr lang="en-US" b="0" err="1">
              <a:latin typeface="Verdana"/>
              <a:ea typeface="Verdana"/>
            </a:rPr>
            <a:t>aisle_id</a:t>
          </a:r>
          <a:r>
            <a:rPr lang="en-US" b="0">
              <a:latin typeface="Verdana"/>
              <a:ea typeface="Verdana"/>
            </a:rPr>
            <a:t>, aisle</a:t>
          </a:r>
        </a:p>
      </dgm:t>
    </dgm:pt>
    <dgm:pt modelId="{BFF8D233-6C58-4C19-922A-7D4F84EBD6E7}" type="parTrans" cxnId="{C9079378-8017-4D7F-AE93-640A3897653D}">
      <dgm:prSet/>
      <dgm:spPr/>
      <dgm:t>
        <a:bodyPr/>
        <a:lstStyle/>
        <a:p>
          <a:endParaRPr lang="en-US"/>
        </a:p>
      </dgm:t>
    </dgm:pt>
    <dgm:pt modelId="{D905BDA3-A662-422C-AB68-F605983AEADC}" type="sibTrans" cxnId="{C9079378-8017-4D7F-AE93-640A3897653D}">
      <dgm:prSet/>
      <dgm:spPr/>
      <dgm:t>
        <a:bodyPr/>
        <a:lstStyle/>
        <a:p>
          <a:endParaRPr lang="en-US"/>
        </a:p>
      </dgm:t>
    </dgm:pt>
    <dgm:pt modelId="{93107CED-3AD9-4EEE-AEB0-FCA2A17E12F1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Departments.csv</a:t>
          </a:r>
        </a:p>
      </dgm:t>
    </dgm:pt>
    <dgm:pt modelId="{288F750D-94EA-45AC-9C83-F3071B0F25DA}" type="parTrans" cxnId="{AF3E5D2C-9C65-46ED-8400-D35C0944A346}">
      <dgm:prSet/>
      <dgm:spPr/>
      <dgm:t>
        <a:bodyPr/>
        <a:lstStyle/>
        <a:p>
          <a:endParaRPr lang="en-US"/>
        </a:p>
      </dgm:t>
    </dgm:pt>
    <dgm:pt modelId="{A87F7A60-72C2-44B9-8FD7-D29979E3D7A1}" type="sibTrans" cxnId="{AF3E5D2C-9C65-46ED-8400-D35C0944A346}">
      <dgm:prSet/>
      <dgm:spPr/>
      <dgm:t>
        <a:bodyPr/>
        <a:lstStyle/>
        <a:p>
          <a:endParaRPr lang="en-US"/>
        </a:p>
      </dgm:t>
    </dgm:pt>
    <dgm:pt modelId="{AA5CDB7E-BE45-4E2C-B5D5-E5A429F36ED4}">
      <dgm:prSet/>
      <dgm:spPr/>
      <dgm:t>
        <a:bodyPr/>
        <a:lstStyle/>
        <a:p>
          <a:r>
            <a:rPr lang="en-US" b="0">
              <a:latin typeface="Verdana"/>
              <a:ea typeface="Verdana"/>
            </a:rPr>
            <a:t>Metadata for departments:</a:t>
          </a:r>
        </a:p>
      </dgm:t>
    </dgm:pt>
    <dgm:pt modelId="{8D468DED-6D8B-49ED-A236-AF2F5BAAE1F1}" type="parTrans" cxnId="{D1E7D8B5-6D1E-4CF0-9547-0FFB01D82690}">
      <dgm:prSet/>
      <dgm:spPr/>
      <dgm:t>
        <a:bodyPr/>
        <a:lstStyle/>
        <a:p>
          <a:endParaRPr lang="en-US"/>
        </a:p>
      </dgm:t>
    </dgm:pt>
    <dgm:pt modelId="{8595646F-2514-4437-92D3-E447FDBC15A0}" type="sibTrans" cxnId="{D1E7D8B5-6D1E-4CF0-9547-0FFB01D82690}">
      <dgm:prSet/>
      <dgm:spPr/>
      <dgm:t>
        <a:bodyPr/>
        <a:lstStyle/>
        <a:p>
          <a:endParaRPr lang="en-US"/>
        </a:p>
      </dgm:t>
    </dgm:pt>
    <dgm:pt modelId="{FB01A11A-4F66-4FB5-8035-2419F8B9DCA9}">
      <dgm:prSet/>
      <dgm:spPr/>
      <dgm:t>
        <a:bodyPr/>
        <a:lstStyle/>
        <a:p>
          <a:r>
            <a:rPr lang="en-US" b="0" err="1">
              <a:latin typeface="Verdana"/>
              <a:ea typeface="Verdana"/>
            </a:rPr>
            <a:t>department_id</a:t>
          </a:r>
          <a:r>
            <a:rPr lang="en-US" b="0">
              <a:latin typeface="Verdana"/>
              <a:ea typeface="Verdana"/>
            </a:rPr>
            <a:t>, department</a:t>
          </a:r>
        </a:p>
      </dgm:t>
    </dgm:pt>
    <dgm:pt modelId="{35B4ADDD-1C86-4988-A77F-06A3CA34A71D}" type="parTrans" cxnId="{2F6E5915-D25E-405D-AC08-C9B183DD1AB2}">
      <dgm:prSet/>
      <dgm:spPr/>
      <dgm:t>
        <a:bodyPr/>
        <a:lstStyle/>
        <a:p>
          <a:endParaRPr lang="en-US"/>
        </a:p>
      </dgm:t>
    </dgm:pt>
    <dgm:pt modelId="{C661F6C5-E27E-405C-83A5-329113744047}" type="sibTrans" cxnId="{2F6E5915-D25E-405D-AC08-C9B183DD1AB2}">
      <dgm:prSet/>
      <dgm:spPr/>
      <dgm:t>
        <a:bodyPr/>
        <a:lstStyle/>
        <a:p>
          <a:endParaRPr lang="en-US"/>
        </a:p>
      </dgm:t>
    </dgm:pt>
    <dgm:pt modelId="{CBA1456D-79CD-479C-9D6F-F92067D671C4}">
      <dgm:prSet phldr="0"/>
      <dgm:spPr/>
      <dgm:t>
        <a:bodyPr/>
        <a:lstStyle/>
        <a:p>
          <a:r>
            <a:rPr lang="en-US" b="0">
              <a:latin typeface="Verdana"/>
              <a:ea typeface="Verdana"/>
            </a:rPr>
            <a:t>Shipments.csv  </a:t>
          </a:r>
        </a:p>
      </dgm:t>
    </dgm:pt>
    <dgm:pt modelId="{7434B288-A87C-4151-8A59-67C63475B322}" type="parTrans" cxnId="{EA21E494-8940-4C1E-BCFE-2D1CF61F2DE5}">
      <dgm:prSet/>
      <dgm:spPr/>
    </dgm:pt>
    <dgm:pt modelId="{B089AFF4-1A7D-4C9E-B566-61A3989EF557}" type="sibTrans" cxnId="{EA21E494-8940-4C1E-BCFE-2D1CF61F2DE5}">
      <dgm:prSet/>
      <dgm:spPr/>
    </dgm:pt>
    <dgm:pt modelId="{2C590BEC-EA99-4538-ABEB-0F06873750DB}">
      <dgm:prSet phldr="0"/>
      <dgm:spPr/>
      <dgm:t>
        <a:bodyPr/>
        <a:lstStyle/>
        <a:p>
          <a:r>
            <a:rPr lang="en-US" b="0">
              <a:latin typeface="Verdana"/>
              <a:ea typeface="Verdana"/>
            </a:rPr>
            <a:t>Suppliers.csv</a:t>
          </a:r>
        </a:p>
      </dgm:t>
    </dgm:pt>
    <dgm:pt modelId="{ADE884D4-B6FC-4D3C-93DE-6004846B4E5D}" type="parTrans" cxnId="{D88FE23F-312F-4134-8CAD-18D9BC9E98E9}">
      <dgm:prSet/>
      <dgm:spPr/>
    </dgm:pt>
    <dgm:pt modelId="{F1A554C0-DF2C-4248-9347-86F364E475A5}" type="sibTrans" cxnId="{D88FE23F-312F-4134-8CAD-18D9BC9E98E9}">
      <dgm:prSet/>
      <dgm:spPr/>
    </dgm:pt>
    <dgm:pt modelId="{E579A72B-4EC4-4E76-967B-BC9A7E83F5D2}">
      <dgm:prSet phldr="0"/>
      <dgm:spPr/>
      <dgm:t>
        <a:bodyPr/>
        <a:lstStyle/>
        <a:p>
          <a:pPr rtl="0"/>
          <a:r>
            <a:rPr lang="en-US" b="0">
              <a:latin typeface="Verdana"/>
              <a:ea typeface="Verdana"/>
            </a:rPr>
            <a:t>Contains shipment details:</a:t>
          </a:r>
        </a:p>
      </dgm:t>
    </dgm:pt>
    <dgm:pt modelId="{D8EB8438-DFB9-4E8A-9BF3-640E8586DDD3}" type="parTrans" cxnId="{8AFD84FB-06D2-4DCB-AF6C-6201ADCF020C}">
      <dgm:prSet/>
      <dgm:spPr/>
    </dgm:pt>
    <dgm:pt modelId="{62EF95B9-D40A-4A4E-AAC0-F514D28BC829}" type="sibTrans" cxnId="{8AFD84FB-06D2-4DCB-AF6C-6201ADCF020C}">
      <dgm:prSet/>
      <dgm:spPr/>
    </dgm:pt>
    <dgm:pt modelId="{54E2C022-CAF9-4996-A65D-7EF583AEC033}">
      <dgm:prSet phldr="0"/>
      <dgm:spPr/>
      <dgm:t>
        <a:bodyPr/>
        <a:lstStyle/>
        <a:p>
          <a:pPr rtl="0"/>
          <a:r>
            <a:rPr lang="en-US" b="0" err="1">
              <a:latin typeface="Verdana"/>
              <a:ea typeface="Verdana"/>
            </a:rPr>
            <a:t>shipment_id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supplier_id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retailer_id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product_id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shipment_date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expected_delivery_date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actual_delivery_date</a:t>
          </a:r>
          <a:r>
            <a:rPr lang="en-US" b="0">
              <a:latin typeface="Verdana"/>
              <a:ea typeface="Verdana"/>
            </a:rPr>
            <a:t>, </a:t>
          </a:r>
          <a:r>
            <a:rPr lang="en-US" b="0" err="1">
              <a:latin typeface="Verdana"/>
              <a:ea typeface="Verdana"/>
            </a:rPr>
            <a:t>shipment_status</a:t>
          </a:r>
          <a:r>
            <a:rPr lang="en-US" b="0">
              <a:latin typeface="Verdana"/>
              <a:ea typeface="Verdana"/>
            </a:rPr>
            <a:t>, </a:t>
          </a:r>
          <a:r>
            <a:rPr lang="en-US" b="0" err="1">
              <a:latin typeface="Verdana"/>
              <a:ea typeface="Verdana"/>
            </a:rPr>
            <a:t>department_id</a:t>
          </a:r>
          <a:endParaRPr lang="en-US" b="0">
            <a:latin typeface="Verdana"/>
            <a:ea typeface="Verdana"/>
          </a:endParaRPr>
        </a:p>
      </dgm:t>
    </dgm:pt>
    <dgm:pt modelId="{D70AC19D-2BAD-4F39-9D5A-DDF283EB7D4E}" type="parTrans" cxnId="{B3085C61-A361-462D-86AF-6103C33241E5}">
      <dgm:prSet/>
      <dgm:spPr/>
    </dgm:pt>
    <dgm:pt modelId="{B27DB273-A588-4D07-827D-818674463454}" type="sibTrans" cxnId="{B3085C61-A361-462D-86AF-6103C33241E5}">
      <dgm:prSet/>
      <dgm:spPr/>
    </dgm:pt>
    <dgm:pt modelId="{76FC47F4-8AC0-4EC6-B33F-693E43C08313}">
      <dgm:prSet phldr="0"/>
      <dgm:spPr/>
      <dgm:t>
        <a:bodyPr/>
        <a:lstStyle/>
        <a:p>
          <a:pPr rtl="0"/>
          <a:r>
            <a:rPr lang="en-US" b="0" err="1">
              <a:latin typeface="Verdana"/>
              <a:ea typeface="Verdana"/>
            </a:rPr>
            <a:t>supplier_id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supplier_name</a:t>
          </a:r>
          <a:r>
            <a:rPr lang="en-US" b="0">
              <a:latin typeface="Verdana"/>
              <a:ea typeface="Verdana"/>
            </a:rPr>
            <a:t>, location, </a:t>
          </a:r>
          <a:r>
            <a:rPr lang="en-US" b="0" err="1">
              <a:latin typeface="Verdana"/>
              <a:ea typeface="Verdana"/>
            </a:rPr>
            <a:t>contact_name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contact_email</a:t>
          </a:r>
          <a:r>
            <a:rPr lang="en-US" b="0">
              <a:latin typeface="Verdana"/>
              <a:ea typeface="Verdana"/>
            </a:rPr>
            <a:t>, </a:t>
          </a:r>
          <a:r>
            <a:rPr lang="en-US" b="0" err="1">
              <a:latin typeface="Verdana"/>
              <a:ea typeface="Verdana"/>
            </a:rPr>
            <a:t>department_id</a:t>
          </a:r>
          <a:r>
            <a:rPr lang="en-US" b="0">
              <a:latin typeface="Verdana"/>
              <a:ea typeface="Verdana"/>
            </a:rPr>
            <a:t>, </a:t>
          </a:r>
          <a:r>
            <a:rPr lang="en-US" b="0" err="1">
              <a:latin typeface="Verdana"/>
              <a:ea typeface="Verdana"/>
            </a:rPr>
            <a:t>product_id</a:t>
          </a:r>
          <a:endParaRPr lang="en-US" b="0">
            <a:latin typeface="Verdana"/>
            <a:ea typeface="Verdana"/>
          </a:endParaRPr>
        </a:p>
      </dgm:t>
    </dgm:pt>
    <dgm:pt modelId="{E354B538-FF16-40C4-BAE6-002039CD30B5}" type="parTrans" cxnId="{9525E9B2-8163-476C-8EA6-B78B8589C0BA}">
      <dgm:prSet/>
      <dgm:spPr/>
    </dgm:pt>
    <dgm:pt modelId="{6326D3E2-482A-419D-AB21-AA8EF5CBF01A}" type="sibTrans" cxnId="{9525E9B2-8163-476C-8EA6-B78B8589C0BA}">
      <dgm:prSet/>
      <dgm:spPr/>
    </dgm:pt>
    <dgm:pt modelId="{ADF1D447-94C4-4DBA-BCD8-F0DCE27F9569}">
      <dgm:prSet phldr="0"/>
      <dgm:spPr/>
      <dgm:t>
        <a:bodyPr/>
        <a:lstStyle/>
        <a:p>
          <a:pPr rtl="0"/>
          <a:r>
            <a:rPr lang="en-US" b="0">
              <a:latin typeface="Verdana"/>
              <a:ea typeface="Verdana"/>
            </a:rPr>
            <a:t>Contains supplier details:</a:t>
          </a:r>
        </a:p>
      </dgm:t>
    </dgm:pt>
    <dgm:pt modelId="{9E50F7A0-B765-4F21-B99B-A52710915771}" type="parTrans" cxnId="{4A7EBD83-BCBD-451A-99B0-82E724E7A194}">
      <dgm:prSet/>
      <dgm:spPr/>
    </dgm:pt>
    <dgm:pt modelId="{1FADBC60-D5C5-483E-BF46-51B6D390C172}" type="sibTrans" cxnId="{4A7EBD83-BCBD-451A-99B0-82E724E7A194}">
      <dgm:prSet/>
      <dgm:spPr/>
    </dgm:pt>
    <dgm:pt modelId="{6C0498D7-A4AB-457C-978A-4C6384DD9C8F}" type="pres">
      <dgm:prSet presAssocID="{C67D5FE9-2C56-4EA5-BA8C-BD5C7353BE25}" presName="Name0" presStyleCnt="0">
        <dgm:presLayoutVars>
          <dgm:dir/>
          <dgm:animLvl val="lvl"/>
          <dgm:resizeHandles val="exact"/>
        </dgm:presLayoutVars>
      </dgm:prSet>
      <dgm:spPr/>
    </dgm:pt>
    <dgm:pt modelId="{547086D3-90C4-4F70-AF1D-7DEC2F77D120}" type="pres">
      <dgm:prSet presAssocID="{97B3A266-38F3-4EA3-B939-C6ABF671A4F0}" presName="composite" presStyleCnt="0"/>
      <dgm:spPr/>
    </dgm:pt>
    <dgm:pt modelId="{79BEBCC5-99E1-4693-9572-3F80AC3F4555}" type="pres">
      <dgm:prSet presAssocID="{97B3A266-38F3-4EA3-B939-C6ABF671A4F0}" presName="parTx" presStyleLbl="alignNode1" presStyleIdx="0" presStyleCnt="7">
        <dgm:presLayoutVars>
          <dgm:chMax val="0"/>
          <dgm:chPref val="0"/>
        </dgm:presLayoutVars>
      </dgm:prSet>
      <dgm:spPr/>
    </dgm:pt>
    <dgm:pt modelId="{F38160C2-6F7F-4A6E-9608-E7506B82F674}" type="pres">
      <dgm:prSet presAssocID="{97B3A266-38F3-4EA3-B939-C6ABF671A4F0}" presName="desTx" presStyleLbl="alignAccFollowNode1" presStyleIdx="0" presStyleCnt="7">
        <dgm:presLayoutVars/>
      </dgm:prSet>
      <dgm:spPr/>
    </dgm:pt>
    <dgm:pt modelId="{CE3F00EE-AE0D-4BA8-A464-61A5B6C27E07}" type="pres">
      <dgm:prSet presAssocID="{CA59462A-CB1E-477B-AB4A-B60A7B1716FD}" presName="space" presStyleCnt="0"/>
      <dgm:spPr/>
    </dgm:pt>
    <dgm:pt modelId="{84697B2B-DFDF-4D54-8387-4D135D2580A7}" type="pres">
      <dgm:prSet presAssocID="{FF921045-4ED7-46CF-BB18-1F99CFE60C4D}" presName="composite" presStyleCnt="0"/>
      <dgm:spPr/>
    </dgm:pt>
    <dgm:pt modelId="{4C050BF3-0F2E-4768-8C32-0984D51DA83A}" type="pres">
      <dgm:prSet presAssocID="{FF921045-4ED7-46CF-BB18-1F99CFE60C4D}" presName="parTx" presStyleLbl="alignNode1" presStyleIdx="1" presStyleCnt="7">
        <dgm:presLayoutVars>
          <dgm:chMax val="0"/>
          <dgm:chPref val="0"/>
        </dgm:presLayoutVars>
      </dgm:prSet>
      <dgm:spPr/>
    </dgm:pt>
    <dgm:pt modelId="{C0FB52F7-2347-47BA-84EF-B2559882E40B}" type="pres">
      <dgm:prSet presAssocID="{FF921045-4ED7-46CF-BB18-1F99CFE60C4D}" presName="desTx" presStyleLbl="alignAccFollowNode1" presStyleIdx="1" presStyleCnt="7">
        <dgm:presLayoutVars/>
      </dgm:prSet>
      <dgm:spPr/>
    </dgm:pt>
    <dgm:pt modelId="{57D0D193-689F-4758-A5C4-4862FCDA5202}" type="pres">
      <dgm:prSet presAssocID="{0EB684C9-AF98-4B8F-8DF0-74C42756C0FE}" presName="space" presStyleCnt="0"/>
      <dgm:spPr/>
    </dgm:pt>
    <dgm:pt modelId="{4DA70103-B958-42C1-A469-3185BE435044}" type="pres">
      <dgm:prSet presAssocID="{788735BB-5483-43BA-862B-3AC570873500}" presName="composite" presStyleCnt="0"/>
      <dgm:spPr/>
    </dgm:pt>
    <dgm:pt modelId="{0FCD9795-C030-4A1A-B6DE-7D100360DC00}" type="pres">
      <dgm:prSet presAssocID="{788735BB-5483-43BA-862B-3AC570873500}" presName="parTx" presStyleLbl="alignNode1" presStyleIdx="2" presStyleCnt="7">
        <dgm:presLayoutVars>
          <dgm:chMax val="0"/>
          <dgm:chPref val="0"/>
        </dgm:presLayoutVars>
      </dgm:prSet>
      <dgm:spPr/>
    </dgm:pt>
    <dgm:pt modelId="{13D53A8F-1A62-4A11-AE4A-795A5E5B932B}" type="pres">
      <dgm:prSet presAssocID="{788735BB-5483-43BA-862B-3AC570873500}" presName="desTx" presStyleLbl="alignAccFollowNode1" presStyleIdx="2" presStyleCnt="7">
        <dgm:presLayoutVars/>
      </dgm:prSet>
      <dgm:spPr/>
    </dgm:pt>
    <dgm:pt modelId="{1BE1EA83-8CC5-4D3C-9C7A-37AC47B72897}" type="pres">
      <dgm:prSet presAssocID="{603F165F-55CF-4232-963E-AF016D3F2664}" presName="space" presStyleCnt="0"/>
      <dgm:spPr/>
    </dgm:pt>
    <dgm:pt modelId="{B8FD3DE0-03DA-4CDE-8E99-245E4BB3CDAD}" type="pres">
      <dgm:prSet presAssocID="{0B9220C7-143A-45D6-9459-2393CC3E467A}" presName="composite" presStyleCnt="0"/>
      <dgm:spPr/>
    </dgm:pt>
    <dgm:pt modelId="{6F8EB833-EED7-43E3-AF36-BCD64C09DC5C}" type="pres">
      <dgm:prSet presAssocID="{0B9220C7-143A-45D6-9459-2393CC3E467A}" presName="parTx" presStyleLbl="alignNode1" presStyleIdx="3" presStyleCnt="7">
        <dgm:presLayoutVars>
          <dgm:chMax val="0"/>
          <dgm:chPref val="0"/>
        </dgm:presLayoutVars>
      </dgm:prSet>
      <dgm:spPr/>
    </dgm:pt>
    <dgm:pt modelId="{AC7635DA-6902-42BE-9F6B-DAC00ABF9B26}" type="pres">
      <dgm:prSet presAssocID="{0B9220C7-143A-45D6-9459-2393CC3E467A}" presName="desTx" presStyleLbl="alignAccFollowNode1" presStyleIdx="3" presStyleCnt="7">
        <dgm:presLayoutVars/>
      </dgm:prSet>
      <dgm:spPr/>
    </dgm:pt>
    <dgm:pt modelId="{46DF24B8-08FE-4107-A4AC-DEED85FBB7C1}" type="pres">
      <dgm:prSet presAssocID="{28E6F35E-B03A-449C-A84B-A7A7684800F7}" presName="space" presStyleCnt="0"/>
      <dgm:spPr/>
    </dgm:pt>
    <dgm:pt modelId="{4AEEF807-E90E-4CBB-A53C-CBC3B20710C1}" type="pres">
      <dgm:prSet presAssocID="{93107CED-3AD9-4EEE-AEB0-FCA2A17E12F1}" presName="composite" presStyleCnt="0"/>
      <dgm:spPr/>
    </dgm:pt>
    <dgm:pt modelId="{9090AA1D-9A04-4EA8-AB35-226C262E6A5C}" type="pres">
      <dgm:prSet presAssocID="{93107CED-3AD9-4EEE-AEB0-FCA2A17E12F1}" presName="parTx" presStyleLbl="alignNode1" presStyleIdx="4" presStyleCnt="7">
        <dgm:presLayoutVars>
          <dgm:chMax val="0"/>
          <dgm:chPref val="0"/>
        </dgm:presLayoutVars>
      </dgm:prSet>
      <dgm:spPr/>
    </dgm:pt>
    <dgm:pt modelId="{F9B11FE9-BE9C-4B40-AEA4-9A935BE3C460}" type="pres">
      <dgm:prSet presAssocID="{93107CED-3AD9-4EEE-AEB0-FCA2A17E12F1}" presName="desTx" presStyleLbl="alignAccFollowNode1" presStyleIdx="4" presStyleCnt="7">
        <dgm:presLayoutVars/>
      </dgm:prSet>
      <dgm:spPr/>
    </dgm:pt>
    <dgm:pt modelId="{AAB62684-277C-4778-B0A8-5838B40571D7}" type="pres">
      <dgm:prSet presAssocID="{A87F7A60-72C2-44B9-8FD7-D29979E3D7A1}" presName="space" presStyleCnt="0"/>
      <dgm:spPr/>
    </dgm:pt>
    <dgm:pt modelId="{040328E8-F7F2-466F-A242-DBD3553220C8}" type="pres">
      <dgm:prSet presAssocID="{CBA1456D-79CD-479C-9D6F-F92067D671C4}" presName="composite" presStyleCnt="0"/>
      <dgm:spPr/>
    </dgm:pt>
    <dgm:pt modelId="{CF42EDA9-97EE-41DA-9771-1208A27ADF58}" type="pres">
      <dgm:prSet presAssocID="{CBA1456D-79CD-479C-9D6F-F92067D671C4}" presName="parTx" presStyleLbl="alignNode1" presStyleIdx="5" presStyleCnt="7">
        <dgm:presLayoutVars>
          <dgm:chMax val="0"/>
          <dgm:chPref val="0"/>
        </dgm:presLayoutVars>
      </dgm:prSet>
      <dgm:spPr/>
    </dgm:pt>
    <dgm:pt modelId="{DD580C81-7E1D-4FA4-86C0-55FB6C05D95E}" type="pres">
      <dgm:prSet presAssocID="{CBA1456D-79CD-479C-9D6F-F92067D671C4}" presName="desTx" presStyleLbl="alignAccFollowNode1" presStyleIdx="5" presStyleCnt="7">
        <dgm:presLayoutVars/>
      </dgm:prSet>
      <dgm:spPr/>
    </dgm:pt>
    <dgm:pt modelId="{CB4165A6-61CA-4F2E-BDF4-C63552503367}" type="pres">
      <dgm:prSet presAssocID="{B089AFF4-1A7D-4C9E-B566-61A3989EF557}" presName="space" presStyleCnt="0"/>
      <dgm:spPr/>
    </dgm:pt>
    <dgm:pt modelId="{992EA1FF-9F55-49CA-88BB-FB4DDC4584BF}" type="pres">
      <dgm:prSet presAssocID="{2C590BEC-EA99-4538-ABEB-0F06873750DB}" presName="composite" presStyleCnt="0"/>
      <dgm:spPr/>
    </dgm:pt>
    <dgm:pt modelId="{F42ADEA0-3803-4E2F-ABFB-57406A5535A9}" type="pres">
      <dgm:prSet presAssocID="{2C590BEC-EA99-4538-ABEB-0F06873750DB}" presName="parTx" presStyleLbl="alignNode1" presStyleIdx="6" presStyleCnt="7">
        <dgm:presLayoutVars>
          <dgm:chMax val="0"/>
          <dgm:chPref val="0"/>
        </dgm:presLayoutVars>
      </dgm:prSet>
      <dgm:spPr/>
    </dgm:pt>
    <dgm:pt modelId="{96E0E7B7-8400-437A-8993-7F0698DC9310}" type="pres">
      <dgm:prSet presAssocID="{2C590BEC-EA99-4538-ABEB-0F06873750DB}" presName="desTx" presStyleLbl="alignAccFollowNode1" presStyleIdx="6" presStyleCnt="7">
        <dgm:presLayoutVars/>
      </dgm:prSet>
      <dgm:spPr/>
    </dgm:pt>
  </dgm:ptLst>
  <dgm:cxnLst>
    <dgm:cxn modelId="{03742B09-3D18-4721-9377-BD3C842638FA}" srcId="{FF921045-4ED7-46CF-BB18-1F99CFE60C4D}" destId="{AB5BB9A0-3DCE-4002-A1E9-71846340254B}" srcOrd="0" destOrd="0" parTransId="{CF8E9FD9-2C25-462E-8CEB-C1212C6B25FF}" sibTransId="{C4F0C1C2-B6E2-4CB5-BE2A-E5D07227669F}"/>
    <dgm:cxn modelId="{AC28C50D-349F-4BB5-8772-E3B793264077}" type="presOf" srcId="{97B3A266-38F3-4EA3-B939-C6ABF671A4F0}" destId="{79BEBCC5-99E1-4693-9572-3F80AC3F4555}" srcOrd="0" destOrd="0" presId="urn:microsoft.com/office/officeart/2016/7/layout/HorizontalActionList"/>
    <dgm:cxn modelId="{8FDB350E-F948-4658-85F1-565456BA0C68}" type="presOf" srcId="{788735BB-5483-43BA-862B-3AC570873500}" destId="{0FCD9795-C030-4A1A-B6DE-7D100360DC00}" srcOrd="0" destOrd="0" presId="urn:microsoft.com/office/officeart/2016/7/layout/HorizontalActionList"/>
    <dgm:cxn modelId="{2F6E5915-D25E-405D-AC08-C9B183DD1AB2}" srcId="{AA5CDB7E-BE45-4E2C-B5D5-E5A429F36ED4}" destId="{FB01A11A-4F66-4FB5-8035-2419F8B9DCA9}" srcOrd="0" destOrd="0" parTransId="{35B4ADDD-1C86-4988-A77F-06A3CA34A71D}" sibTransId="{C661F6C5-E27E-405C-83A5-329113744047}"/>
    <dgm:cxn modelId="{25E1DF19-B8EE-42BF-9770-EB829522F782}" type="presOf" srcId="{ADF1D447-94C4-4DBA-BCD8-F0DCE27F9569}" destId="{96E0E7B7-8400-437A-8993-7F0698DC9310}" srcOrd="0" destOrd="0" presId="urn:microsoft.com/office/officeart/2016/7/layout/HorizontalActionList"/>
    <dgm:cxn modelId="{377D121B-4FA2-45E7-A8A6-F812802ADF16}" srcId="{C67D5FE9-2C56-4EA5-BA8C-BD5C7353BE25}" destId="{FF921045-4ED7-46CF-BB18-1F99CFE60C4D}" srcOrd="1" destOrd="0" parTransId="{6C42E7EC-6222-4F74-8AD6-5865DCB7B4BD}" sibTransId="{0EB684C9-AF98-4B8F-8DF0-74C42756C0FE}"/>
    <dgm:cxn modelId="{0593191B-F9A1-4C45-818B-3A2BB36F29BD}" srcId="{109A6192-8BA3-4879-8080-9CBF270369CE}" destId="{58C8EF4F-E54A-4CCF-954A-FCCD31A8D2CF}" srcOrd="0" destOrd="0" parTransId="{86DA1137-1842-4B5C-921E-9B859A764CE2}" sibTransId="{1401B829-AFD2-4F20-8D44-643B04F65BBD}"/>
    <dgm:cxn modelId="{26CE5D1C-C39D-4C79-821A-EE6C9EE3EC9B}" type="presOf" srcId="{CBA1456D-79CD-479C-9D6F-F92067D671C4}" destId="{CF42EDA9-97EE-41DA-9771-1208A27ADF58}" srcOrd="0" destOrd="0" presId="urn:microsoft.com/office/officeart/2016/7/layout/HorizontalActionList"/>
    <dgm:cxn modelId="{5F55C31E-46BD-4695-9531-61F79ED3EF72}" type="presOf" srcId="{1064CE33-614B-4257-BAEE-704C6AB4830E}" destId="{F38160C2-6F7F-4A6E-9608-E7506B82F674}" srcOrd="0" destOrd="3" presId="urn:microsoft.com/office/officeart/2016/7/layout/HorizontalActionList"/>
    <dgm:cxn modelId="{F52C6621-58CA-433C-94A1-03284C8A80EB}" type="presOf" srcId="{E579A72B-4EC4-4E76-967B-BC9A7E83F5D2}" destId="{DD580C81-7E1D-4FA4-86C0-55FB6C05D95E}" srcOrd="0" destOrd="0" presId="urn:microsoft.com/office/officeart/2016/7/layout/HorizontalActionList"/>
    <dgm:cxn modelId="{FE216F24-F64A-451E-B124-8DE6727DC502}" type="presOf" srcId="{AB5BB9A0-3DCE-4002-A1E9-71846340254B}" destId="{C0FB52F7-2347-47BA-84EF-B2559882E40B}" srcOrd="0" destOrd="0" presId="urn:microsoft.com/office/officeart/2016/7/layout/HorizontalActionList"/>
    <dgm:cxn modelId="{AF3E5D2C-9C65-46ED-8400-D35C0944A346}" srcId="{C67D5FE9-2C56-4EA5-BA8C-BD5C7353BE25}" destId="{93107CED-3AD9-4EEE-AEB0-FCA2A17E12F1}" srcOrd="4" destOrd="0" parTransId="{288F750D-94EA-45AC-9C83-F3071B0F25DA}" sibTransId="{A87F7A60-72C2-44B9-8FD7-D29979E3D7A1}"/>
    <dgm:cxn modelId="{B5A5C232-49A8-4826-8160-9FD01497C6CA}" type="presOf" srcId="{AA5CDB7E-BE45-4E2C-B5D5-E5A429F36ED4}" destId="{F9B11FE9-BE9C-4B40-AEA4-9A935BE3C460}" srcOrd="0" destOrd="0" presId="urn:microsoft.com/office/officeart/2016/7/layout/HorizontalActionList"/>
    <dgm:cxn modelId="{6057D532-134C-446C-8D51-063C6C9DF987}" srcId="{788735BB-5483-43BA-862B-3AC570873500}" destId="{611836C0-77B6-4F57-9573-CBCD725A0EE2}" srcOrd="0" destOrd="0" parTransId="{A7DDC53C-88AC-4AEC-8C99-F8759C0138FA}" sibTransId="{F2D654FF-9740-49F7-8C7B-BE208C8918D5}"/>
    <dgm:cxn modelId="{D88FE23F-312F-4134-8CAD-18D9BC9E98E9}" srcId="{C67D5FE9-2C56-4EA5-BA8C-BD5C7353BE25}" destId="{2C590BEC-EA99-4538-ABEB-0F06873750DB}" srcOrd="6" destOrd="0" parTransId="{ADE884D4-B6FC-4D3C-93DE-6004846B4E5D}" sibTransId="{F1A554C0-DF2C-4248-9347-86F364E475A5}"/>
    <dgm:cxn modelId="{2EAD1941-339C-4480-94F7-BFEC352CCB57}" type="presOf" srcId="{83DCCE33-7270-4364-8E6E-462EB7DA5259}" destId="{F38160C2-6F7F-4A6E-9608-E7506B82F674}" srcOrd="0" destOrd="2" presId="urn:microsoft.com/office/officeart/2016/7/layout/HorizontalActionList"/>
    <dgm:cxn modelId="{B3085C61-A361-462D-86AF-6103C33241E5}" srcId="{E579A72B-4EC4-4E76-967B-BC9A7E83F5D2}" destId="{54E2C022-CAF9-4996-A65D-7EF583AEC033}" srcOrd="0" destOrd="0" parTransId="{D70AC19D-2BAD-4F39-9D5A-DDF283EB7D4E}" sibTransId="{B27DB273-A588-4D07-827D-818674463454}"/>
    <dgm:cxn modelId="{A8B16849-0554-4ECD-BAC2-E45A7F629841}" srcId="{C67D5FE9-2C56-4EA5-BA8C-BD5C7353BE25}" destId="{788735BB-5483-43BA-862B-3AC570873500}" srcOrd="2" destOrd="0" parTransId="{93A779BE-8CC3-4AF0-AFA0-F17C5FBDEE86}" sibTransId="{603F165F-55CF-4232-963E-AF016D3F2664}"/>
    <dgm:cxn modelId="{A3A42E4A-F18E-472D-A328-6D57DE5AFB3A}" type="presOf" srcId="{C67D5FE9-2C56-4EA5-BA8C-BD5C7353BE25}" destId="{6C0498D7-A4AB-457C-978A-4C6384DD9C8F}" srcOrd="0" destOrd="0" presId="urn:microsoft.com/office/officeart/2016/7/layout/HorizontalActionList"/>
    <dgm:cxn modelId="{91600C6E-FE69-4F02-B49C-4CCEFAB2A14F}" type="presOf" srcId="{AD88706F-1B1F-49F9-9015-842745405648}" destId="{C0FB52F7-2347-47BA-84EF-B2559882E40B}" srcOrd="0" destOrd="1" presId="urn:microsoft.com/office/officeart/2016/7/layout/HorizontalActionList"/>
    <dgm:cxn modelId="{B55E9070-FBCA-4D00-8AE6-BC6D9183089B}" type="presOf" srcId="{93107CED-3AD9-4EEE-AEB0-FCA2A17E12F1}" destId="{9090AA1D-9A04-4EA8-AB35-226C262E6A5C}" srcOrd="0" destOrd="0" presId="urn:microsoft.com/office/officeart/2016/7/layout/HorizontalActionList"/>
    <dgm:cxn modelId="{1F25D854-E061-4DF3-BFC1-8917FBEB4134}" srcId="{AB5BB9A0-3DCE-4002-A1E9-71846340254B}" destId="{AD88706F-1B1F-49F9-9015-842745405648}" srcOrd="0" destOrd="0" parTransId="{953658CA-031D-4F21-9522-A083939EA700}" sibTransId="{BB6069FD-CBF1-412D-8492-A471A2FEFD49}"/>
    <dgm:cxn modelId="{360E5975-226D-4C30-96D3-099A03EEE90B}" srcId="{0B9220C7-143A-45D6-9459-2393CC3E467A}" destId="{F91C7BEF-8062-4768-A4A3-38A5DC79B613}" srcOrd="0" destOrd="0" parTransId="{5ED0DD16-9070-4AF3-B760-000ED7F97A32}" sibTransId="{BA4DD530-E236-4A5E-95B4-5DEA4BA35403}"/>
    <dgm:cxn modelId="{C9079378-8017-4D7F-AE93-640A3897653D}" srcId="{F91C7BEF-8062-4768-A4A3-38A5DC79B613}" destId="{AFA06745-2439-43BA-A06A-D13D65956E73}" srcOrd="0" destOrd="0" parTransId="{BFF8D233-6C58-4C19-922A-7D4F84EBD6E7}" sibTransId="{D905BDA3-A662-422C-AB68-F605983AEADC}"/>
    <dgm:cxn modelId="{1D7BA47D-5776-4A92-ADE8-F2E312659A5D}" type="presOf" srcId="{76FC47F4-8AC0-4EC6-B33F-693E43C08313}" destId="{96E0E7B7-8400-437A-8993-7F0698DC9310}" srcOrd="0" destOrd="1" presId="urn:microsoft.com/office/officeart/2016/7/layout/HorizontalActionList"/>
    <dgm:cxn modelId="{4A7EBD83-BCBD-451A-99B0-82E724E7A194}" srcId="{2C590BEC-EA99-4538-ABEB-0F06873750DB}" destId="{ADF1D447-94C4-4DBA-BCD8-F0DCE27F9569}" srcOrd="0" destOrd="0" parTransId="{9E50F7A0-B765-4F21-B99B-A52710915771}" sibTransId="{1FADBC60-D5C5-483E-BF46-51B6D390C172}"/>
    <dgm:cxn modelId="{1C606E91-7BBD-4856-9BD4-75751E4A0082}" srcId="{C67D5FE9-2C56-4EA5-BA8C-BD5C7353BE25}" destId="{97B3A266-38F3-4EA3-B939-C6ABF671A4F0}" srcOrd="0" destOrd="0" parTransId="{31093EF5-4398-474B-90B0-6CE162706370}" sibTransId="{CA59462A-CB1E-477B-AB4A-B60A7B1716FD}"/>
    <dgm:cxn modelId="{EA21E494-8940-4C1E-BCFE-2D1CF61F2DE5}" srcId="{C67D5FE9-2C56-4EA5-BA8C-BD5C7353BE25}" destId="{CBA1456D-79CD-479C-9D6F-F92067D671C4}" srcOrd="5" destOrd="0" parTransId="{7434B288-A87C-4151-8A59-67C63475B322}" sibTransId="{B089AFF4-1A7D-4C9E-B566-61A3989EF557}"/>
    <dgm:cxn modelId="{F8CE309D-CD0B-4967-97A6-AC855D86CB8E}" type="presOf" srcId="{FB01A11A-4F66-4FB5-8035-2419F8B9DCA9}" destId="{F9B11FE9-BE9C-4B40-AEA4-9A935BE3C460}" srcOrd="0" destOrd="1" presId="urn:microsoft.com/office/officeart/2016/7/layout/HorizontalActionList"/>
    <dgm:cxn modelId="{0E50739E-58FB-4C57-BD8C-CAFB3B743FE7}" type="presOf" srcId="{611836C0-77B6-4F57-9573-CBCD725A0EE2}" destId="{13D53A8F-1A62-4A11-AE4A-795A5E5B932B}" srcOrd="0" destOrd="0" presId="urn:microsoft.com/office/officeart/2016/7/layout/HorizontalActionList"/>
    <dgm:cxn modelId="{AB3A96B0-69A5-4B2B-99CD-3692977FFD97}" type="presOf" srcId="{F91C7BEF-8062-4768-A4A3-38A5DC79B613}" destId="{AC7635DA-6902-42BE-9F6B-DAC00ABF9B26}" srcOrd="0" destOrd="0" presId="urn:microsoft.com/office/officeart/2016/7/layout/HorizontalActionList"/>
    <dgm:cxn modelId="{9525E9B2-8163-476C-8EA6-B78B8589C0BA}" srcId="{ADF1D447-94C4-4DBA-BCD8-F0DCE27F9569}" destId="{76FC47F4-8AC0-4EC6-B33F-693E43C08313}" srcOrd="0" destOrd="0" parTransId="{E354B538-FF16-40C4-BAE6-002039CD30B5}" sibTransId="{6326D3E2-482A-419D-AB21-AA8EF5CBF01A}"/>
    <dgm:cxn modelId="{E43EDDB3-558D-42DB-9A3E-78520DBA9CBD}" type="presOf" srcId="{2C590BEC-EA99-4538-ABEB-0F06873750DB}" destId="{F42ADEA0-3803-4E2F-ABFB-57406A5535A9}" srcOrd="0" destOrd="0" presId="urn:microsoft.com/office/officeart/2016/7/layout/HorizontalActionList"/>
    <dgm:cxn modelId="{EF49FBB3-534B-4E98-B7A0-1FE890BCE512}" srcId="{97B3A266-38F3-4EA3-B939-C6ABF671A4F0}" destId="{109A6192-8BA3-4879-8080-9CBF270369CE}" srcOrd="0" destOrd="0" parTransId="{1C424124-CE80-43A1-9048-5C890A2CB1F4}" sibTransId="{2CC19CC1-3F91-4D82-9828-F462243A5622}"/>
    <dgm:cxn modelId="{D1E7D8B5-6D1E-4CF0-9547-0FFB01D82690}" srcId="{93107CED-3AD9-4EEE-AEB0-FCA2A17E12F1}" destId="{AA5CDB7E-BE45-4E2C-B5D5-E5A429F36ED4}" srcOrd="0" destOrd="0" parTransId="{8D468DED-6D8B-49ED-A236-AF2F5BAAE1F1}" sibTransId="{8595646F-2514-4437-92D3-E447FDBC15A0}"/>
    <dgm:cxn modelId="{2BAC29B9-E220-4A70-B619-616A7287E098}" type="presOf" srcId="{58C8EF4F-E54A-4CCF-954A-FCCD31A8D2CF}" destId="{F38160C2-6F7F-4A6E-9608-E7506B82F674}" srcOrd="0" destOrd="1" presId="urn:microsoft.com/office/officeart/2016/7/layout/HorizontalActionList"/>
    <dgm:cxn modelId="{28E592D2-2EC1-42E5-9B6A-371474DCD039}" type="presOf" srcId="{E7AE1A66-5BF5-4AF8-980D-B168EB210800}" destId="{13D53A8F-1A62-4A11-AE4A-795A5E5B932B}" srcOrd="0" destOrd="1" presId="urn:microsoft.com/office/officeart/2016/7/layout/HorizontalActionList"/>
    <dgm:cxn modelId="{648D6BD3-85FB-422F-BAD2-7A399336B104}" type="presOf" srcId="{54E2C022-CAF9-4996-A65D-7EF583AEC033}" destId="{DD580C81-7E1D-4FA4-86C0-55FB6C05D95E}" srcOrd="0" destOrd="1" presId="urn:microsoft.com/office/officeart/2016/7/layout/HorizontalActionList"/>
    <dgm:cxn modelId="{B520FED9-07DD-451C-913F-B63B878809A2}" srcId="{C67D5FE9-2C56-4EA5-BA8C-BD5C7353BE25}" destId="{0B9220C7-143A-45D6-9459-2393CC3E467A}" srcOrd="3" destOrd="0" parTransId="{252A995C-3491-419A-A9B7-385A581A46A1}" sibTransId="{28E6F35E-B03A-449C-A84B-A7A7684800F7}"/>
    <dgm:cxn modelId="{44208CDB-00A7-43F2-A31B-E20623DD5F5D}" srcId="{97B3A266-38F3-4EA3-B939-C6ABF671A4F0}" destId="{1064CE33-614B-4257-BAEE-704C6AB4830E}" srcOrd="2" destOrd="0" parTransId="{8C9310EA-50ED-4654-B446-FE12B8D5886C}" sibTransId="{1E281E6E-C0C0-46FF-9D7E-9FA4C18B01AF}"/>
    <dgm:cxn modelId="{E8523EE3-1EB6-48E7-9C84-BBCFDB91D22D}" srcId="{611836C0-77B6-4F57-9573-CBCD725A0EE2}" destId="{E7AE1A66-5BF5-4AF8-980D-B168EB210800}" srcOrd="0" destOrd="0" parTransId="{EDDD8B0B-2DE7-47AD-AAE7-1149612E5BA3}" sibTransId="{E4A506E0-F984-4972-90FD-91535FDB8F67}"/>
    <dgm:cxn modelId="{9C9069EF-9706-497A-89F7-5CB5035F4936}" type="presOf" srcId="{0B9220C7-143A-45D6-9459-2393CC3E467A}" destId="{6F8EB833-EED7-43E3-AF36-BCD64C09DC5C}" srcOrd="0" destOrd="0" presId="urn:microsoft.com/office/officeart/2016/7/layout/HorizontalActionList"/>
    <dgm:cxn modelId="{56D43FF5-6A58-4D6A-8899-64386543EEDD}" type="presOf" srcId="{AFA06745-2439-43BA-A06A-D13D65956E73}" destId="{AC7635DA-6902-42BE-9F6B-DAC00ABF9B26}" srcOrd="0" destOrd="1" presId="urn:microsoft.com/office/officeart/2016/7/layout/HorizontalActionList"/>
    <dgm:cxn modelId="{A94171F7-C01E-489A-B15E-4184900ACF77}" type="presOf" srcId="{109A6192-8BA3-4879-8080-9CBF270369CE}" destId="{F38160C2-6F7F-4A6E-9608-E7506B82F674}" srcOrd="0" destOrd="0" presId="urn:microsoft.com/office/officeart/2016/7/layout/HorizontalActionList"/>
    <dgm:cxn modelId="{B3030EF8-E622-48CA-90F4-9102C6314867}" type="presOf" srcId="{FF921045-4ED7-46CF-BB18-1F99CFE60C4D}" destId="{4C050BF3-0F2E-4768-8C32-0984D51DA83A}" srcOrd="0" destOrd="0" presId="urn:microsoft.com/office/officeart/2016/7/layout/HorizontalActionList"/>
    <dgm:cxn modelId="{8AFD84FB-06D2-4DCB-AF6C-6201ADCF020C}" srcId="{CBA1456D-79CD-479C-9D6F-F92067D671C4}" destId="{E579A72B-4EC4-4E76-967B-BC9A7E83F5D2}" srcOrd="0" destOrd="0" parTransId="{D8EB8438-DFB9-4E8A-9BF3-640E8586DDD3}" sibTransId="{62EF95B9-D40A-4A4E-AAC0-F514D28BC829}"/>
    <dgm:cxn modelId="{A06CA7FF-F272-4311-A233-81961FE17A25}" srcId="{97B3A266-38F3-4EA3-B939-C6ABF671A4F0}" destId="{83DCCE33-7270-4364-8E6E-462EB7DA5259}" srcOrd="1" destOrd="0" parTransId="{0B468D7D-5A69-48B5-85BE-B75BF55D8E44}" sibTransId="{A79FA70E-285C-45D6-A868-1748CEAA3FB4}"/>
    <dgm:cxn modelId="{A4C0EFB0-DD07-43B1-817B-93217DA41C6F}" type="presParOf" srcId="{6C0498D7-A4AB-457C-978A-4C6384DD9C8F}" destId="{547086D3-90C4-4F70-AF1D-7DEC2F77D120}" srcOrd="0" destOrd="0" presId="urn:microsoft.com/office/officeart/2016/7/layout/HorizontalActionList"/>
    <dgm:cxn modelId="{5A25AEE1-FB25-4B77-8310-7D788968DFE7}" type="presParOf" srcId="{547086D3-90C4-4F70-AF1D-7DEC2F77D120}" destId="{79BEBCC5-99E1-4693-9572-3F80AC3F4555}" srcOrd="0" destOrd="0" presId="urn:microsoft.com/office/officeart/2016/7/layout/HorizontalActionList"/>
    <dgm:cxn modelId="{C4A02299-1377-4BF1-8E9E-9857A4EF91F6}" type="presParOf" srcId="{547086D3-90C4-4F70-AF1D-7DEC2F77D120}" destId="{F38160C2-6F7F-4A6E-9608-E7506B82F674}" srcOrd="1" destOrd="0" presId="urn:microsoft.com/office/officeart/2016/7/layout/HorizontalActionList"/>
    <dgm:cxn modelId="{127D8EDE-95F8-4197-9F88-047F224D7928}" type="presParOf" srcId="{6C0498D7-A4AB-457C-978A-4C6384DD9C8F}" destId="{CE3F00EE-AE0D-4BA8-A464-61A5B6C27E07}" srcOrd="1" destOrd="0" presId="urn:microsoft.com/office/officeart/2016/7/layout/HorizontalActionList"/>
    <dgm:cxn modelId="{3E7BA921-480A-4E17-8971-4116A9BFCB6D}" type="presParOf" srcId="{6C0498D7-A4AB-457C-978A-4C6384DD9C8F}" destId="{84697B2B-DFDF-4D54-8387-4D135D2580A7}" srcOrd="2" destOrd="0" presId="urn:microsoft.com/office/officeart/2016/7/layout/HorizontalActionList"/>
    <dgm:cxn modelId="{98BBD123-6484-4926-8C8B-C6D893388FAA}" type="presParOf" srcId="{84697B2B-DFDF-4D54-8387-4D135D2580A7}" destId="{4C050BF3-0F2E-4768-8C32-0984D51DA83A}" srcOrd="0" destOrd="0" presId="urn:microsoft.com/office/officeart/2016/7/layout/HorizontalActionList"/>
    <dgm:cxn modelId="{E6D77CD7-CE3E-4756-B5C2-B14131C3A2E0}" type="presParOf" srcId="{84697B2B-DFDF-4D54-8387-4D135D2580A7}" destId="{C0FB52F7-2347-47BA-84EF-B2559882E40B}" srcOrd="1" destOrd="0" presId="urn:microsoft.com/office/officeart/2016/7/layout/HorizontalActionList"/>
    <dgm:cxn modelId="{04B48FD9-5649-4849-B7B2-D01A07D7FF20}" type="presParOf" srcId="{6C0498D7-A4AB-457C-978A-4C6384DD9C8F}" destId="{57D0D193-689F-4758-A5C4-4862FCDA5202}" srcOrd="3" destOrd="0" presId="urn:microsoft.com/office/officeart/2016/7/layout/HorizontalActionList"/>
    <dgm:cxn modelId="{A64CB02E-5288-46C1-BCD5-A06B608E27C3}" type="presParOf" srcId="{6C0498D7-A4AB-457C-978A-4C6384DD9C8F}" destId="{4DA70103-B958-42C1-A469-3185BE435044}" srcOrd="4" destOrd="0" presId="urn:microsoft.com/office/officeart/2016/7/layout/HorizontalActionList"/>
    <dgm:cxn modelId="{27BC4EC6-1B51-4D2C-81B3-73BF887EF6CF}" type="presParOf" srcId="{4DA70103-B958-42C1-A469-3185BE435044}" destId="{0FCD9795-C030-4A1A-B6DE-7D100360DC00}" srcOrd="0" destOrd="0" presId="urn:microsoft.com/office/officeart/2016/7/layout/HorizontalActionList"/>
    <dgm:cxn modelId="{A03F4393-D6A9-42CE-A2E2-C9A14201E6B7}" type="presParOf" srcId="{4DA70103-B958-42C1-A469-3185BE435044}" destId="{13D53A8F-1A62-4A11-AE4A-795A5E5B932B}" srcOrd="1" destOrd="0" presId="urn:microsoft.com/office/officeart/2016/7/layout/HorizontalActionList"/>
    <dgm:cxn modelId="{A227C1CE-DF8B-4C81-86D1-7EEC8B59B7A7}" type="presParOf" srcId="{6C0498D7-A4AB-457C-978A-4C6384DD9C8F}" destId="{1BE1EA83-8CC5-4D3C-9C7A-37AC47B72897}" srcOrd="5" destOrd="0" presId="urn:microsoft.com/office/officeart/2016/7/layout/HorizontalActionList"/>
    <dgm:cxn modelId="{5902360D-9D8F-4B5E-90A1-E8E2EF66C5DF}" type="presParOf" srcId="{6C0498D7-A4AB-457C-978A-4C6384DD9C8F}" destId="{B8FD3DE0-03DA-4CDE-8E99-245E4BB3CDAD}" srcOrd="6" destOrd="0" presId="urn:microsoft.com/office/officeart/2016/7/layout/HorizontalActionList"/>
    <dgm:cxn modelId="{088F5045-F1DB-4DB4-9869-E2253DEDC931}" type="presParOf" srcId="{B8FD3DE0-03DA-4CDE-8E99-245E4BB3CDAD}" destId="{6F8EB833-EED7-43E3-AF36-BCD64C09DC5C}" srcOrd="0" destOrd="0" presId="urn:microsoft.com/office/officeart/2016/7/layout/HorizontalActionList"/>
    <dgm:cxn modelId="{4D44971A-06A8-4FAF-A482-5D7DF90C58FB}" type="presParOf" srcId="{B8FD3DE0-03DA-4CDE-8E99-245E4BB3CDAD}" destId="{AC7635DA-6902-42BE-9F6B-DAC00ABF9B26}" srcOrd="1" destOrd="0" presId="urn:microsoft.com/office/officeart/2016/7/layout/HorizontalActionList"/>
    <dgm:cxn modelId="{34D04F4D-4AF8-4E40-AD8C-DBC7986831C3}" type="presParOf" srcId="{6C0498D7-A4AB-457C-978A-4C6384DD9C8F}" destId="{46DF24B8-08FE-4107-A4AC-DEED85FBB7C1}" srcOrd="7" destOrd="0" presId="urn:microsoft.com/office/officeart/2016/7/layout/HorizontalActionList"/>
    <dgm:cxn modelId="{E028B88A-6C8F-4057-B1F2-8D16257D9A9F}" type="presParOf" srcId="{6C0498D7-A4AB-457C-978A-4C6384DD9C8F}" destId="{4AEEF807-E90E-4CBB-A53C-CBC3B20710C1}" srcOrd="8" destOrd="0" presId="urn:microsoft.com/office/officeart/2016/7/layout/HorizontalActionList"/>
    <dgm:cxn modelId="{FA84440D-2328-48F1-8E2C-32931DB0BD1E}" type="presParOf" srcId="{4AEEF807-E90E-4CBB-A53C-CBC3B20710C1}" destId="{9090AA1D-9A04-4EA8-AB35-226C262E6A5C}" srcOrd="0" destOrd="0" presId="urn:microsoft.com/office/officeart/2016/7/layout/HorizontalActionList"/>
    <dgm:cxn modelId="{191E7288-3514-4A45-BE30-A6BB4D5F6DDA}" type="presParOf" srcId="{4AEEF807-E90E-4CBB-A53C-CBC3B20710C1}" destId="{F9B11FE9-BE9C-4B40-AEA4-9A935BE3C460}" srcOrd="1" destOrd="0" presId="urn:microsoft.com/office/officeart/2016/7/layout/HorizontalActionList"/>
    <dgm:cxn modelId="{25E2425C-4EB8-49BF-B3B2-95EA6222F678}" type="presParOf" srcId="{6C0498D7-A4AB-457C-978A-4C6384DD9C8F}" destId="{AAB62684-277C-4778-B0A8-5838B40571D7}" srcOrd="9" destOrd="0" presId="urn:microsoft.com/office/officeart/2016/7/layout/HorizontalActionList"/>
    <dgm:cxn modelId="{6371AD8A-6C40-48AA-9DD6-D121A5388063}" type="presParOf" srcId="{6C0498D7-A4AB-457C-978A-4C6384DD9C8F}" destId="{040328E8-F7F2-466F-A242-DBD3553220C8}" srcOrd="10" destOrd="0" presId="urn:microsoft.com/office/officeart/2016/7/layout/HorizontalActionList"/>
    <dgm:cxn modelId="{2B16FB69-F145-4236-9CBE-BFA4B22FA651}" type="presParOf" srcId="{040328E8-F7F2-466F-A242-DBD3553220C8}" destId="{CF42EDA9-97EE-41DA-9771-1208A27ADF58}" srcOrd="0" destOrd="0" presId="urn:microsoft.com/office/officeart/2016/7/layout/HorizontalActionList"/>
    <dgm:cxn modelId="{58BCB2A9-7718-4FA4-BDA5-C33B0FE6DBC0}" type="presParOf" srcId="{040328E8-F7F2-466F-A242-DBD3553220C8}" destId="{DD580C81-7E1D-4FA4-86C0-55FB6C05D95E}" srcOrd="1" destOrd="0" presId="urn:microsoft.com/office/officeart/2016/7/layout/HorizontalActionList"/>
    <dgm:cxn modelId="{307CDB9C-EF65-4E7D-9B2A-B074E2ACCF66}" type="presParOf" srcId="{6C0498D7-A4AB-457C-978A-4C6384DD9C8F}" destId="{CB4165A6-61CA-4F2E-BDF4-C63552503367}" srcOrd="11" destOrd="0" presId="urn:microsoft.com/office/officeart/2016/7/layout/HorizontalActionList"/>
    <dgm:cxn modelId="{E8EBE976-C877-47DE-8C14-1AB84F971BFF}" type="presParOf" srcId="{6C0498D7-A4AB-457C-978A-4C6384DD9C8F}" destId="{992EA1FF-9F55-49CA-88BB-FB4DDC4584BF}" srcOrd="12" destOrd="0" presId="urn:microsoft.com/office/officeart/2016/7/layout/HorizontalActionList"/>
    <dgm:cxn modelId="{4DE8DA9B-EE1E-4FB9-BDAB-12523DDDC877}" type="presParOf" srcId="{992EA1FF-9F55-49CA-88BB-FB4DDC4584BF}" destId="{F42ADEA0-3803-4E2F-ABFB-57406A5535A9}" srcOrd="0" destOrd="0" presId="urn:microsoft.com/office/officeart/2016/7/layout/HorizontalActionList"/>
    <dgm:cxn modelId="{215FB175-874B-469B-9B87-9C1C923B2ECB}" type="presParOf" srcId="{992EA1FF-9F55-49CA-88BB-FB4DDC4584BF}" destId="{96E0E7B7-8400-437A-8993-7F0698DC931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BCC5-99E1-4693-9572-3F80AC3F4555}">
      <dsp:nvSpPr>
        <dsp:cNvPr id="0" name=""/>
        <dsp:cNvSpPr/>
      </dsp:nvSpPr>
      <dsp:spPr>
        <a:xfrm>
          <a:off x="19925" y="1155159"/>
          <a:ext cx="1486631" cy="445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77" tIns="117477" rIns="117477" bIns="11747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Verdana"/>
              <a:ea typeface="Verdana"/>
            </a:rPr>
            <a:t>Products.csv</a:t>
          </a:r>
        </a:p>
      </dsp:txBody>
      <dsp:txXfrm>
        <a:off x="19925" y="1155159"/>
        <a:ext cx="1486631" cy="445989"/>
      </dsp:txXfrm>
    </dsp:sp>
    <dsp:sp modelId="{F38160C2-6F7F-4A6E-9608-E7506B82F674}">
      <dsp:nvSpPr>
        <dsp:cNvPr id="0" name=""/>
        <dsp:cNvSpPr/>
      </dsp:nvSpPr>
      <dsp:spPr>
        <a:xfrm>
          <a:off x="19925" y="1601148"/>
          <a:ext cx="1486631" cy="3019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46" tIns="146846" rIns="146846" bIns="14684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Contains product details: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err="1">
              <a:latin typeface="Verdana"/>
              <a:ea typeface="Verdana"/>
            </a:rPr>
            <a:t>product_id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product_name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aisle_id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department_id</a:t>
          </a:r>
          <a:endParaRPr lang="en-US" sz="900" b="0" kern="1200">
            <a:latin typeface="Verdana"/>
            <a:ea typeface="Verdana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Aisle ID: Identifies where the product is placed in the store.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Department ID: Represents the category to which the product belongs.</a:t>
          </a:r>
        </a:p>
      </dsp:txBody>
      <dsp:txXfrm>
        <a:off x="19925" y="1601148"/>
        <a:ext cx="1486631" cy="3019488"/>
      </dsp:txXfrm>
    </dsp:sp>
    <dsp:sp modelId="{4C050BF3-0F2E-4768-8C32-0984D51DA83A}">
      <dsp:nvSpPr>
        <dsp:cNvPr id="0" name=""/>
        <dsp:cNvSpPr/>
      </dsp:nvSpPr>
      <dsp:spPr>
        <a:xfrm>
          <a:off x="1614345" y="1155159"/>
          <a:ext cx="1486631" cy="445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77" tIns="117477" rIns="117477" bIns="11747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Verdana"/>
              <a:ea typeface="Verdana"/>
            </a:rPr>
            <a:t>Order.csv</a:t>
          </a:r>
        </a:p>
      </dsp:txBody>
      <dsp:txXfrm>
        <a:off x="1614345" y="1155159"/>
        <a:ext cx="1486631" cy="445989"/>
      </dsp:txXfrm>
    </dsp:sp>
    <dsp:sp modelId="{C0FB52F7-2347-47BA-84EF-B2559882E40B}">
      <dsp:nvSpPr>
        <dsp:cNvPr id="0" name=""/>
        <dsp:cNvSpPr/>
      </dsp:nvSpPr>
      <dsp:spPr>
        <a:xfrm>
          <a:off x="1614345" y="1601148"/>
          <a:ext cx="1486631" cy="3019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46" tIns="146846" rIns="146846" bIns="14684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Contains order details: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>
              <a:latin typeface="Verdana"/>
              <a:ea typeface="Verdana"/>
            </a:rPr>
            <a:t>order_id, user_id, order_number, order_dow, order_hour_of_day, days_since_prior_order</a:t>
          </a:r>
        </a:p>
      </dsp:txBody>
      <dsp:txXfrm>
        <a:off x="1614345" y="1601148"/>
        <a:ext cx="1486631" cy="3019488"/>
      </dsp:txXfrm>
    </dsp:sp>
    <dsp:sp modelId="{0FCD9795-C030-4A1A-B6DE-7D100360DC00}">
      <dsp:nvSpPr>
        <dsp:cNvPr id="0" name=""/>
        <dsp:cNvSpPr/>
      </dsp:nvSpPr>
      <dsp:spPr>
        <a:xfrm>
          <a:off x="3208766" y="1155159"/>
          <a:ext cx="1486631" cy="445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77" tIns="117477" rIns="117477" bIns="11747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Verdana"/>
              <a:ea typeface="Verdana"/>
            </a:rPr>
            <a:t>Order_Products__.csv</a:t>
          </a:r>
        </a:p>
      </dsp:txBody>
      <dsp:txXfrm>
        <a:off x="3208766" y="1155159"/>
        <a:ext cx="1486631" cy="445989"/>
      </dsp:txXfrm>
    </dsp:sp>
    <dsp:sp modelId="{13D53A8F-1A62-4A11-AE4A-795A5E5B932B}">
      <dsp:nvSpPr>
        <dsp:cNvPr id="0" name=""/>
        <dsp:cNvSpPr/>
      </dsp:nvSpPr>
      <dsp:spPr>
        <a:xfrm>
          <a:off x="3208766" y="1601148"/>
          <a:ext cx="1486631" cy="3019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46" tIns="146846" rIns="146846" bIns="14684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Links orders with purchased products: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err="1">
              <a:latin typeface="Verdana"/>
              <a:ea typeface="Verdana"/>
            </a:rPr>
            <a:t>order_id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product_id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add_to_cart_order</a:t>
          </a:r>
          <a:r>
            <a:rPr lang="en-US" sz="900" b="0" kern="1200">
              <a:latin typeface="Verdana"/>
              <a:ea typeface="Verdana"/>
            </a:rPr>
            <a:t>, reordered</a:t>
          </a:r>
        </a:p>
      </dsp:txBody>
      <dsp:txXfrm>
        <a:off x="3208766" y="1601148"/>
        <a:ext cx="1486631" cy="3019488"/>
      </dsp:txXfrm>
    </dsp:sp>
    <dsp:sp modelId="{6F8EB833-EED7-43E3-AF36-BCD64C09DC5C}">
      <dsp:nvSpPr>
        <dsp:cNvPr id="0" name=""/>
        <dsp:cNvSpPr/>
      </dsp:nvSpPr>
      <dsp:spPr>
        <a:xfrm>
          <a:off x="4803187" y="1155159"/>
          <a:ext cx="1486631" cy="445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77" tIns="117477" rIns="117477" bIns="11747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Verdana"/>
              <a:ea typeface="Verdana"/>
            </a:rPr>
            <a:t>Aisle.csv</a:t>
          </a:r>
        </a:p>
      </dsp:txBody>
      <dsp:txXfrm>
        <a:off x="4803187" y="1155159"/>
        <a:ext cx="1486631" cy="445989"/>
      </dsp:txXfrm>
    </dsp:sp>
    <dsp:sp modelId="{AC7635DA-6902-42BE-9F6B-DAC00ABF9B26}">
      <dsp:nvSpPr>
        <dsp:cNvPr id="0" name=""/>
        <dsp:cNvSpPr/>
      </dsp:nvSpPr>
      <dsp:spPr>
        <a:xfrm>
          <a:off x="4803187" y="1601148"/>
          <a:ext cx="1486631" cy="3019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46" tIns="146846" rIns="146846" bIns="14684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Metadata for aisles: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err="1">
              <a:latin typeface="Verdana"/>
              <a:ea typeface="Verdana"/>
            </a:rPr>
            <a:t>aisle_id</a:t>
          </a:r>
          <a:r>
            <a:rPr lang="en-US" sz="900" b="0" kern="1200">
              <a:latin typeface="Verdana"/>
              <a:ea typeface="Verdana"/>
            </a:rPr>
            <a:t>, aisle</a:t>
          </a:r>
        </a:p>
      </dsp:txBody>
      <dsp:txXfrm>
        <a:off x="4803187" y="1601148"/>
        <a:ext cx="1486631" cy="3019488"/>
      </dsp:txXfrm>
    </dsp:sp>
    <dsp:sp modelId="{9090AA1D-9A04-4EA8-AB35-226C262E6A5C}">
      <dsp:nvSpPr>
        <dsp:cNvPr id="0" name=""/>
        <dsp:cNvSpPr/>
      </dsp:nvSpPr>
      <dsp:spPr>
        <a:xfrm>
          <a:off x="6397607" y="1155159"/>
          <a:ext cx="1486631" cy="445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77" tIns="117477" rIns="117477" bIns="11747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Verdana"/>
              <a:ea typeface="Verdana"/>
            </a:rPr>
            <a:t>Departments.csv</a:t>
          </a:r>
        </a:p>
      </dsp:txBody>
      <dsp:txXfrm>
        <a:off x="6397607" y="1155159"/>
        <a:ext cx="1486631" cy="445989"/>
      </dsp:txXfrm>
    </dsp:sp>
    <dsp:sp modelId="{F9B11FE9-BE9C-4B40-AEA4-9A935BE3C460}">
      <dsp:nvSpPr>
        <dsp:cNvPr id="0" name=""/>
        <dsp:cNvSpPr/>
      </dsp:nvSpPr>
      <dsp:spPr>
        <a:xfrm>
          <a:off x="6397607" y="1601148"/>
          <a:ext cx="1486631" cy="3019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46" tIns="146846" rIns="146846" bIns="14684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Metadata for departments: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err="1">
              <a:latin typeface="Verdana"/>
              <a:ea typeface="Verdana"/>
            </a:rPr>
            <a:t>department_id</a:t>
          </a:r>
          <a:r>
            <a:rPr lang="en-US" sz="900" b="0" kern="1200">
              <a:latin typeface="Verdana"/>
              <a:ea typeface="Verdana"/>
            </a:rPr>
            <a:t>, department</a:t>
          </a:r>
        </a:p>
      </dsp:txBody>
      <dsp:txXfrm>
        <a:off x="6397607" y="1601148"/>
        <a:ext cx="1486631" cy="3019488"/>
      </dsp:txXfrm>
    </dsp:sp>
    <dsp:sp modelId="{CF42EDA9-97EE-41DA-9771-1208A27ADF58}">
      <dsp:nvSpPr>
        <dsp:cNvPr id="0" name=""/>
        <dsp:cNvSpPr/>
      </dsp:nvSpPr>
      <dsp:spPr>
        <a:xfrm>
          <a:off x="7992028" y="1155159"/>
          <a:ext cx="1486631" cy="445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77" tIns="117477" rIns="117477" bIns="11747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Verdana"/>
              <a:ea typeface="Verdana"/>
            </a:rPr>
            <a:t>Shipments.csv  </a:t>
          </a:r>
        </a:p>
      </dsp:txBody>
      <dsp:txXfrm>
        <a:off x="7992028" y="1155159"/>
        <a:ext cx="1486631" cy="445989"/>
      </dsp:txXfrm>
    </dsp:sp>
    <dsp:sp modelId="{DD580C81-7E1D-4FA4-86C0-55FB6C05D95E}">
      <dsp:nvSpPr>
        <dsp:cNvPr id="0" name=""/>
        <dsp:cNvSpPr/>
      </dsp:nvSpPr>
      <dsp:spPr>
        <a:xfrm>
          <a:off x="7992028" y="1601148"/>
          <a:ext cx="1486631" cy="3019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46" tIns="146846" rIns="146846" bIns="14684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Contains shipment details: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err="1">
              <a:latin typeface="Verdana"/>
              <a:ea typeface="Verdana"/>
            </a:rPr>
            <a:t>shipment_id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supplier_id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retailer_id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product_id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shipment_date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expected_delivery_date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actual_delivery_date</a:t>
          </a:r>
          <a:r>
            <a:rPr lang="en-US" sz="900" b="0" kern="1200">
              <a:latin typeface="Verdana"/>
              <a:ea typeface="Verdana"/>
            </a:rPr>
            <a:t>, </a:t>
          </a:r>
          <a:r>
            <a:rPr lang="en-US" sz="900" b="0" kern="1200" err="1">
              <a:latin typeface="Verdana"/>
              <a:ea typeface="Verdana"/>
            </a:rPr>
            <a:t>shipment_status</a:t>
          </a:r>
          <a:r>
            <a:rPr lang="en-US" sz="900" b="0" kern="1200">
              <a:latin typeface="Verdana"/>
              <a:ea typeface="Verdana"/>
            </a:rPr>
            <a:t>, </a:t>
          </a:r>
          <a:r>
            <a:rPr lang="en-US" sz="900" b="0" kern="1200" err="1">
              <a:latin typeface="Verdana"/>
              <a:ea typeface="Verdana"/>
            </a:rPr>
            <a:t>department_id</a:t>
          </a:r>
          <a:endParaRPr lang="en-US" sz="900" b="0" kern="1200">
            <a:latin typeface="Verdana"/>
            <a:ea typeface="Verdana"/>
          </a:endParaRPr>
        </a:p>
      </dsp:txBody>
      <dsp:txXfrm>
        <a:off x="7992028" y="1601148"/>
        <a:ext cx="1486631" cy="3019488"/>
      </dsp:txXfrm>
    </dsp:sp>
    <dsp:sp modelId="{F42ADEA0-3803-4E2F-ABFB-57406A5535A9}">
      <dsp:nvSpPr>
        <dsp:cNvPr id="0" name=""/>
        <dsp:cNvSpPr/>
      </dsp:nvSpPr>
      <dsp:spPr>
        <a:xfrm>
          <a:off x="9586449" y="1155159"/>
          <a:ext cx="1486631" cy="445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77" tIns="117477" rIns="117477" bIns="11747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Verdana"/>
              <a:ea typeface="Verdana"/>
            </a:rPr>
            <a:t>Suppliers.csv</a:t>
          </a:r>
        </a:p>
      </dsp:txBody>
      <dsp:txXfrm>
        <a:off x="9586449" y="1155159"/>
        <a:ext cx="1486631" cy="445989"/>
      </dsp:txXfrm>
    </dsp:sp>
    <dsp:sp modelId="{96E0E7B7-8400-437A-8993-7F0698DC9310}">
      <dsp:nvSpPr>
        <dsp:cNvPr id="0" name=""/>
        <dsp:cNvSpPr/>
      </dsp:nvSpPr>
      <dsp:spPr>
        <a:xfrm>
          <a:off x="9586449" y="1601148"/>
          <a:ext cx="1486631" cy="3019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46" tIns="146846" rIns="146846" bIns="14684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Verdana"/>
              <a:ea typeface="Verdana"/>
            </a:rPr>
            <a:t>Contains supplier details: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err="1">
              <a:latin typeface="Verdana"/>
              <a:ea typeface="Verdana"/>
            </a:rPr>
            <a:t>supplier_id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supplier_name</a:t>
          </a:r>
          <a:r>
            <a:rPr lang="en-US" sz="900" b="0" kern="1200">
              <a:latin typeface="Verdana"/>
              <a:ea typeface="Verdana"/>
            </a:rPr>
            <a:t>, location, </a:t>
          </a:r>
          <a:r>
            <a:rPr lang="en-US" sz="900" b="0" kern="1200" err="1">
              <a:latin typeface="Verdana"/>
              <a:ea typeface="Verdana"/>
            </a:rPr>
            <a:t>contact_name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contact_email</a:t>
          </a:r>
          <a:r>
            <a:rPr lang="en-US" sz="900" b="0" kern="1200">
              <a:latin typeface="Verdana"/>
              <a:ea typeface="Verdana"/>
            </a:rPr>
            <a:t>, </a:t>
          </a:r>
          <a:r>
            <a:rPr lang="en-US" sz="900" b="0" kern="1200" err="1">
              <a:latin typeface="Verdana"/>
              <a:ea typeface="Verdana"/>
            </a:rPr>
            <a:t>department_id</a:t>
          </a:r>
          <a:r>
            <a:rPr lang="en-US" sz="900" b="0" kern="1200">
              <a:latin typeface="Verdana"/>
              <a:ea typeface="Verdana"/>
            </a:rPr>
            <a:t>, </a:t>
          </a:r>
          <a:r>
            <a:rPr lang="en-US" sz="900" b="0" kern="1200" err="1">
              <a:latin typeface="Verdana"/>
              <a:ea typeface="Verdana"/>
            </a:rPr>
            <a:t>product_id</a:t>
          </a:r>
          <a:endParaRPr lang="en-US" sz="900" b="0" kern="1200">
            <a:latin typeface="Verdana"/>
            <a:ea typeface="Verdana"/>
          </a:endParaRPr>
        </a:p>
      </dsp:txBody>
      <dsp:txXfrm>
        <a:off x="9586449" y="1601148"/>
        <a:ext cx="1486631" cy="301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6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7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2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9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DFB19-0704-C924-3969-C11A9A01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9670" r="-1" b="-1"/>
          <a:stretch/>
        </p:blipFill>
        <p:spPr>
          <a:xfrm>
            <a:off x="-100524" y="10"/>
            <a:ext cx="1218894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0693" y="1122363"/>
            <a:ext cx="5339443" cy="23876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/>
              <a:t>RETAIL DATA ANALYTICS USING GRAPH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76876"/>
            <a:ext cx="3924301" cy="1580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Group 4 : LLM Minesweepers</a:t>
            </a:r>
          </a:p>
          <a:p>
            <a:pPr>
              <a:lnSpc>
                <a:spcPct val="90000"/>
              </a:lnSpc>
            </a:pPr>
            <a:r>
              <a:rPr lang="en-US" sz="2000"/>
              <a:t>Shruti Dhamdhere </a:t>
            </a:r>
          </a:p>
          <a:p>
            <a:pPr>
              <a:lnSpc>
                <a:spcPct val="90000"/>
              </a:lnSpc>
            </a:pPr>
            <a:r>
              <a:rPr lang="en-US" sz="2000"/>
              <a:t>Vinay Jogani </a:t>
            </a:r>
          </a:p>
          <a:p>
            <a:pPr>
              <a:lnSpc>
                <a:spcPct val="90000"/>
              </a:lnSpc>
            </a:pPr>
            <a:r>
              <a:rPr lang="en-US" sz="2000"/>
              <a:t>Rishabh Shah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2D02-2FE6-47FE-E400-95D62B7B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613595"/>
            <a:ext cx="10506991" cy="5265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Source Sans Pro"/>
                <a:ea typeface="Source Sans Pro"/>
              </a:rPr>
              <a:t>Reorder Behavior &amp; Loyalty Drivers</a:t>
            </a:r>
            <a:endParaRPr lang="en-US" sz="3200">
              <a:latin typeface="Source Sans Pro"/>
              <a:ea typeface="Source Sans Pro"/>
            </a:endParaRPr>
          </a:p>
          <a:p>
            <a:endParaRPr lang="en-US" b="1">
              <a:latin typeface="Source Sans Pro"/>
              <a:ea typeface="Source Sans Pro"/>
            </a:endParaRPr>
          </a:p>
          <a:p>
            <a:r>
              <a:rPr lang="en-US" b="1">
                <a:latin typeface="Source Sans Pro"/>
                <a:ea typeface="Source Sans Pro"/>
              </a:rPr>
              <a:t>Reorder Dynamics</a:t>
            </a:r>
            <a:endParaRPr lang="en-US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Are customers reordering items popular with others in their first order?</a:t>
            </a:r>
            <a:endParaRPr lang="en-US" sz="1200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How does reorder frequency vary with </a:t>
            </a:r>
            <a:r>
              <a:rPr lang="en-US" sz="1200" b="1" err="1">
                <a:latin typeface="Source Sans Pro"/>
                <a:ea typeface="Source Sans Pro"/>
              </a:rPr>
              <a:t>days_since_prior_order</a:t>
            </a:r>
            <a:r>
              <a:rPr lang="en-US" sz="1200" b="1">
                <a:latin typeface="Source Sans Pro"/>
                <a:ea typeface="Source Sans Pro"/>
              </a:rPr>
              <a:t> for frequently purchased items?</a:t>
            </a:r>
            <a:endParaRPr lang="en-US" sz="1200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What's the relationship between a product's department and reorder likelihood?</a:t>
            </a:r>
            <a:endParaRPr lang="en-US"/>
          </a:p>
          <a:p>
            <a:endParaRPr lang="en-US" sz="1200" b="1">
              <a:latin typeface="Source Sans Pro"/>
              <a:ea typeface="Source Sans Pro"/>
            </a:endParaRPr>
          </a:p>
          <a:p>
            <a:r>
              <a:rPr lang="en-US" b="1">
                <a:latin typeface="Source Sans Pro"/>
                <a:ea typeface="Source Sans Pro"/>
              </a:rPr>
              <a:t>Promotions &amp; Reorder Uplift</a:t>
            </a:r>
            <a:endParaRPr lang="en-US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Which products are most often added to cart in the first 3 positions?</a:t>
            </a:r>
            <a:endParaRPr lang="en-US" sz="1200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Do users prefer reordering familiar products early or exploring new ones in the first 3 cart additions?</a:t>
            </a:r>
            <a:endParaRPr lang="en-US" sz="1200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Which product categories have the highest uplift in sales?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4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86B7-6DCF-AE5C-F26A-D9D9D3C4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95354"/>
            <a:ext cx="10506991" cy="5384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Source Sans Pro"/>
                <a:ea typeface="Source Sans Pro"/>
              </a:rPr>
              <a:t>Product Affinity, Graphs &amp; Recommendations</a:t>
            </a:r>
            <a:endParaRPr lang="en-US" sz="3200"/>
          </a:p>
          <a:p>
            <a:endParaRPr lang="en-US" b="1">
              <a:latin typeface="Source Sans Pro"/>
              <a:ea typeface="Source Sans Pro"/>
            </a:endParaRPr>
          </a:p>
          <a:p>
            <a:r>
              <a:rPr lang="en-US" b="1">
                <a:latin typeface="Source Sans Pro"/>
                <a:ea typeface="Source Sans Pro"/>
              </a:rPr>
              <a:t>Co-Purchase Patterns &amp; Product Graphs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What are the top product pairings based on co-purchase frequency?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What products have the highest cross-department purchase correlation?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Which items act as a 'bridge' between different product communities?</a:t>
            </a:r>
            <a:endParaRPr lang="en-US"/>
          </a:p>
          <a:p>
            <a:endParaRPr lang="en-US" sz="1200" b="1">
              <a:latin typeface="Source Sans Pro"/>
              <a:ea typeface="Source Sans Pro"/>
            </a:endParaRPr>
          </a:p>
          <a:p>
            <a:r>
              <a:rPr lang="en-US" b="1">
                <a:latin typeface="Source Sans Pro"/>
                <a:ea typeface="Source Sans Pro"/>
              </a:rPr>
              <a:t>Community Detection &amp; Recommendation Modeling</a:t>
            </a:r>
            <a:endParaRPr lang="en-US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Do high-centrality products (high betweenness) make better recommendations than low-centrality ones?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2B2B-42BE-24C6-2FBC-D3E50C76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74181"/>
            <a:ext cx="10506991" cy="5305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Source Sans Pro"/>
                <a:ea typeface="Source Sans Pro"/>
              </a:rPr>
              <a:t>Demand Trends &amp; Seasonality</a:t>
            </a:r>
            <a:endParaRPr lang="en-US" sz="3200"/>
          </a:p>
          <a:p>
            <a:endParaRPr lang="en-US" sz="3200" b="1">
              <a:latin typeface="Source Sans Pro"/>
              <a:ea typeface="Source Sans Pro"/>
            </a:endParaRPr>
          </a:p>
          <a:p>
            <a:r>
              <a:rPr lang="en-US" b="1">
                <a:latin typeface="Source Sans Pro"/>
                <a:ea typeface="Source Sans Pro"/>
              </a:rPr>
              <a:t>Product Lifecycle &amp; Decline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Which products show the sharpest drop in demand over time?</a:t>
            </a:r>
            <a:endParaRPr lang="en-US"/>
          </a:p>
          <a:p>
            <a:endParaRPr lang="en-US" sz="1200" b="1">
              <a:latin typeface="Source Sans Pro"/>
              <a:ea typeface="Source Sans Pro"/>
            </a:endParaRPr>
          </a:p>
          <a:p>
            <a:r>
              <a:rPr lang="en-US" b="1">
                <a:latin typeface="Source Sans Pro"/>
                <a:ea typeface="Source Sans Pro"/>
              </a:rPr>
              <a:t>Seasonal Effects</a:t>
            </a:r>
            <a:endParaRPr lang="en-US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Which product categories exhibit strong day-of-week effects?</a:t>
            </a:r>
            <a:endParaRPr lang="en-US" sz="1200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What is the day-of-week effect on order size across different product categories?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10E3-6BDC-02B9-7F3E-A08F208B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612656"/>
            <a:ext cx="10506991" cy="5266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Source Sans Pro"/>
                <a:ea typeface="Source Sans Pro"/>
              </a:rPr>
              <a:t>Supply Chain &amp; Delivery Performance</a:t>
            </a:r>
            <a:endParaRPr lang="en-US" sz="3200" dirty="0"/>
          </a:p>
          <a:p>
            <a:endParaRPr lang="en-US" sz="3200" b="1">
              <a:latin typeface="Source Sans Pro"/>
              <a:ea typeface="Source Sans Pro"/>
            </a:endParaRPr>
          </a:p>
          <a:p>
            <a:r>
              <a:rPr lang="en-US" b="1" dirty="0">
                <a:latin typeface="Source Sans Pro"/>
                <a:ea typeface="Source Sans Pro"/>
              </a:rPr>
              <a:t>Delivery Success Factors</a:t>
            </a:r>
            <a:endParaRPr lang="en-US" dirty="0"/>
          </a:p>
          <a:p>
            <a:r>
              <a:rPr lang="en-US" sz="1200" b="1" dirty="0">
                <a:latin typeface="Source Sans Pro"/>
                <a:ea typeface="Source Sans Pro"/>
              </a:rPr>
              <a:t>- Which suppliers have the highest delivery success rates?</a:t>
            </a:r>
            <a:endParaRPr lang="en-US" dirty="0"/>
          </a:p>
          <a:p>
            <a:r>
              <a:rPr lang="en-US" sz="1200" b="1" dirty="0">
                <a:latin typeface="Source Sans Pro"/>
                <a:ea typeface="Source Sans Pro"/>
              </a:rPr>
              <a:t>- What proportion of shipments are in transit, delivered and dispatched?</a:t>
            </a:r>
            <a:endParaRPr lang="en-US" dirty="0"/>
          </a:p>
          <a:p>
            <a:endParaRPr lang="en-US" sz="1200" b="1">
              <a:latin typeface="Source Sans Pro"/>
              <a:ea typeface="Source Sans Pro"/>
            </a:endParaRPr>
          </a:p>
          <a:p>
            <a:r>
              <a:rPr lang="en-US" b="1" dirty="0">
                <a:latin typeface="Source Sans Pro"/>
                <a:ea typeface="Source Sans Pro"/>
              </a:rPr>
              <a:t>Efficiency Drivers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sz="1200" b="1" dirty="0">
                <a:latin typeface="Source Sans Pro"/>
                <a:ea typeface="Source Sans Pro"/>
              </a:rPr>
              <a:t>- What is the average delivery delay (in days) for shipments by category?</a:t>
            </a:r>
            <a:endParaRPr lang="en-US" sz="1200" dirty="0">
              <a:latin typeface="Source Sans Pro"/>
              <a:ea typeface="Source Sans Pro"/>
            </a:endParaRPr>
          </a:p>
          <a:p>
            <a:r>
              <a:rPr lang="en-US" sz="1200" b="1" dirty="0">
                <a:latin typeface="Source Sans Pro"/>
                <a:ea typeface="Source Sans Pro"/>
              </a:rPr>
              <a:t>- How does product category mix affect on-time delivery?</a:t>
            </a:r>
            <a:endParaRPr lang="en-US" sz="1200" dirty="0">
              <a:latin typeface="Source Sans Pro"/>
              <a:ea typeface="Source Sans Pro"/>
            </a:endParaRPr>
          </a:p>
          <a:p>
            <a:r>
              <a:rPr lang="en-US" sz="1200" b="1" dirty="0">
                <a:latin typeface="Source Sans Pro"/>
                <a:ea typeface="Source Sans Pro"/>
              </a:rPr>
              <a:t>- How does supply chain performance vary with seasonal demand fluctuations?</a:t>
            </a:r>
            <a:endParaRPr lang="en-US" dirty="0"/>
          </a:p>
          <a:p>
            <a:endParaRPr lang="en-US">
              <a:latin typeface="Seaford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3753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4AD2-F028-3471-9345-8E8BBC58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67655"/>
            <a:ext cx="10506991" cy="5311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Source Sans Pro"/>
                <a:ea typeface="Source Sans Pro"/>
              </a:rPr>
              <a:t>Performance Metrics &amp; Sales KPIs</a:t>
            </a:r>
            <a:endParaRPr lang="en-US" sz="3200"/>
          </a:p>
          <a:p>
            <a:endParaRPr lang="en-US" b="1">
              <a:latin typeface="Source Sans Pro"/>
              <a:ea typeface="Source Sans Pro"/>
            </a:endParaRPr>
          </a:p>
          <a:p>
            <a:r>
              <a:rPr lang="en-US" b="1">
                <a:latin typeface="Source Sans Pro"/>
                <a:ea typeface="Source Sans Pro"/>
              </a:rPr>
              <a:t>Priority stocking &amp; display strategy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Which products connect the widest variety of departments and have high co-purchase influence?</a:t>
            </a:r>
            <a:endParaRPr lang="en-US"/>
          </a:p>
          <a:p>
            <a:r>
              <a:rPr lang="en-US" b="1">
                <a:latin typeface="Source Sans Pro"/>
                <a:ea typeface="Source Sans Pro"/>
              </a:rPr>
              <a:t>Resource allocation and marketing focus</a:t>
            </a:r>
            <a:endParaRPr lang="en-US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Which departments contribute most to overall order volume?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449F-804A-FCC2-2202-2B7A00D4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6265"/>
            <a:ext cx="10634472" cy="1008527"/>
          </a:xfrm>
        </p:spPr>
        <p:txBody>
          <a:bodyPr/>
          <a:lstStyle/>
          <a:p>
            <a:r>
              <a:rPr lang="en-US" sz="4800" b="1">
                <a:latin typeface="Aptos Display"/>
              </a:rPr>
              <a:t>Problem Statement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A45A-3173-E217-3EBB-2416AF39F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026068"/>
            <a:ext cx="10636142" cy="40537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Current retail systems address isolated needs, not the full supply chain</a:t>
            </a:r>
            <a:endParaRPr lang="en-US" sz="1400">
              <a:latin typeface="Aptos"/>
            </a:endParaRPr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Customers want personalized shopping; retailers need forecasting and inventory tools; suppliers require delivery and demand insights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Lack of an integrated solution leads to inefficiencies and missed opportunities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Project aims to build a unified retail platform using Neo4j and a large language model (LLM)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Uses Instacart dataset to start with customer recommendations and purchase predictions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Expands to provide retailers with sales insights, customer segmentation, and inventory management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Suppliers get visibility into delivery schedules, demand forecasting, and shipment tracking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Synthetic data will simulate missing supplier and shipment information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Knowledge graph models relationships between all stakeholders for advanced queries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LLM translates complex data into simple, actionable insights</a:t>
            </a: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Platform improves decision-making, efficiency, and satisfaction across the retail ecosystem</a:t>
            </a:r>
            <a:endParaRPr lang="en-US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1400">
              <a:latin typeface="Aptos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14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086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F557-5485-6CAE-4BA9-589B83AD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8035"/>
            <a:ext cx="10634472" cy="918120"/>
          </a:xfrm>
        </p:spPr>
        <p:txBody>
          <a:bodyPr/>
          <a:lstStyle/>
          <a:p>
            <a:r>
              <a:rPr lang="en-US"/>
              <a:t>Reference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072B-7CC2-7EF8-FD27-1D129489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11837"/>
            <a:ext cx="11075262" cy="4768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Source - "Retail Data Analytics Using Graph Database" by Rashmi Priya</a:t>
            </a:r>
            <a:r>
              <a:rPr lang="en-US" sz="1600">
                <a:ea typeface="+mn-lt"/>
                <a:cs typeface="+mn-lt"/>
              </a:rPr>
              <a:t>, University of Kentucky, 2018.</a:t>
            </a:r>
            <a:endParaRPr lang="en-US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Problem Addressed</a:t>
            </a:r>
            <a:r>
              <a:rPr lang="en-US" sz="1600">
                <a:ea typeface="+mn-lt"/>
                <a:cs typeface="+mn-lt"/>
              </a:rPr>
              <a:t>: Traditional relational databases struggle to handle the highly connected and large-scale data generated by retail transactions. The thesis aims to explore graph databases—specifically Neo4j—as a better alternative for modeling and analyzing complex relationships in retail data.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Approach</a:t>
            </a:r>
            <a:r>
              <a:rPr lang="en-US" sz="1600">
                <a:ea typeface="+mn-lt"/>
                <a:cs typeface="+mn-lt"/>
              </a:rPr>
              <a:t>: The paper models retail transaction data from the Instacart dataset as a graph using Neo4j, capturing relationships between customers, orders, products, aisles, and departments. It then applies the Louvain community detection algorithm to cluster products based on co-purchase behavior.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Recommendation System</a:t>
            </a:r>
            <a:r>
              <a:rPr lang="en-US" sz="1600">
                <a:ea typeface="+mn-lt"/>
                <a:cs typeface="+mn-lt"/>
              </a:rPr>
              <a:t>: A collaborative filtering-based recommendation system is built by identifying product clusters and calculating a customer's “belonging factor” to each cluster, helping suggest relevant products.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Conclusion</a:t>
            </a:r>
            <a:r>
              <a:rPr lang="en-US" sz="1600">
                <a:ea typeface="+mn-lt"/>
                <a:cs typeface="+mn-lt"/>
              </a:rPr>
              <a:t>: Graph databases offer powerful tools for uncovering hidden insights in retail data, enabling personalized recommendations and efficient decision-making. The work validates Neo4j’s performance and shows its scalability and relevance for real-world retail applications.</a:t>
            </a:r>
            <a:endParaRPr lang="en-US" sz="16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958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6227-CF22-0F83-4C26-B216E6E7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>
                <a:latin typeface="Aptos Display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CFBB-29A8-896F-8E8A-5835AFF9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latin typeface="Seaford"/>
                <a:cs typeface="Segoe UI"/>
              </a:rPr>
              <a:t>Dataset Overview: </a:t>
            </a:r>
          </a:p>
          <a:p>
            <a:pPr marL="457200" lvl="1">
              <a:lnSpc>
                <a:spcPct val="90000"/>
              </a:lnSpc>
            </a:pPr>
            <a:r>
              <a:rPr lang="en-US" sz="1600">
                <a:latin typeface="Seaford"/>
                <a:cs typeface="Segoe UI"/>
              </a:rPr>
              <a:t>1. The dataset is from Instacart, an online grocery delivery service. </a:t>
            </a:r>
          </a:p>
          <a:p>
            <a:pPr marL="457200" lvl="1">
              <a:lnSpc>
                <a:spcPct val="90000"/>
              </a:lnSpc>
            </a:pPr>
            <a:r>
              <a:rPr lang="en-US" sz="1600">
                <a:latin typeface="Seaford"/>
                <a:cs typeface="Segoe UI"/>
              </a:rPr>
              <a:t>2. It contains over 16000 million grocery orders from more than 1000 customers and over 49000 products. </a:t>
            </a:r>
          </a:p>
          <a:p>
            <a:pPr marL="457200" lvl="1">
              <a:lnSpc>
                <a:spcPct val="90000"/>
              </a:lnSpc>
            </a:pPr>
            <a:r>
              <a:rPr lang="en-US" sz="1600">
                <a:latin typeface="Seaford"/>
                <a:cs typeface="Segoe UI"/>
              </a:rPr>
              <a:t>3. The data was published in 2017 for research purposes and is anonymized, with unique identifiers for customers.</a:t>
            </a:r>
          </a:p>
          <a:p>
            <a:pPr marL="457200" lvl="1">
              <a:lnSpc>
                <a:spcPct val="90000"/>
              </a:lnSpc>
            </a:pPr>
            <a:endParaRPr lang="en-US" sz="1600">
              <a:latin typeface="Seaford"/>
              <a:cs typeface="Arial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444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3300-BF6F-BBC9-A45A-D670C871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54" y="590950"/>
            <a:ext cx="10634472" cy="1925510"/>
          </a:xfrm>
        </p:spPr>
        <p:txBody>
          <a:bodyPr/>
          <a:lstStyle/>
          <a:p>
            <a:r>
              <a:rPr lang="en-US"/>
              <a:t>Dataset Structure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DD9F4F9-F871-4CE8-C769-3A558569B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25612"/>
              </p:ext>
            </p:extLst>
          </p:nvPr>
        </p:nvGraphicFramePr>
        <p:xfrm>
          <a:off x="591614" y="1090795"/>
          <a:ext cx="11093006" cy="5775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70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422-40C2-1D33-1736-314BFB5D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308234"/>
            <a:ext cx="10305311" cy="1244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KNOWLEDGE GRAPH</a:t>
            </a:r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B31EB3BE-DC01-8AF5-E290-579A5B9E9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521" y="1714500"/>
            <a:ext cx="1123410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86E1-23FC-91AF-132F-B7117068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16781"/>
            <a:ext cx="10634472" cy="1098934"/>
          </a:xfrm>
        </p:spPr>
        <p:txBody>
          <a:bodyPr/>
          <a:lstStyle/>
          <a:p>
            <a:r>
              <a:rPr lang="en-US" sz="600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BDCE-DB39-9ECC-EFB8-52485CB3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209074"/>
            <a:ext cx="10506991" cy="3567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b="1">
                <a:latin typeface="Calibri"/>
                <a:ea typeface="+mn-lt"/>
                <a:cs typeface="+mn-lt"/>
              </a:rPr>
              <a:t>Louvain Algorithm</a:t>
            </a:r>
            <a:r>
              <a:rPr lang="en-US">
                <a:latin typeface="Calibri"/>
                <a:ea typeface="+mn-lt"/>
                <a:cs typeface="+mn-lt"/>
              </a:rPr>
              <a:t>: Detects communities in a graph by optimizing modularity through hierarchical clustering.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b="1">
                <a:latin typeface="Calibri"/>
                <a:ea typeface="+mn-lt"/>
                <a:cs typeface="+mn-lt"/>
              </a:rPr>
              <a:t>Page Rank</a:t>
            </a:r>
            <a:r>
              <a:rPr lang="en-US">
                <a:latin typeface="Calibri"/>
                <a:ea typeface="+mn-lt"/>
                <a:cs typeface="+mn-lt"/>
              </a:rPr>
              <a:t>: Measures the importance of nodes based on link structure.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buChar char="•"/>
            </a:pPr>
            <a:r>
              <a:rPr lang="en-US" b="1">
                <a:latin typeface="Calibri"/>
                <a:ea typeface="+mn-lt"/>
                <a:cs typeface="+mn-lt"/>
              </a:rPr>
              <a:t>Betweenness</a:t>
            </a:r>
            <a:r>
              <a:rPr lang="en-US">
                <a:latin typeface="Calibri"/>
                <a:ea typeface="+mn-lt"/>
                <a:cs typeface="+mn-lt"/>
              </a:rPr>
              <a:t>: Identifies nodes that act as bridges by calculating how often they appear on shortest paths.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buChar char="•"/>
            </a:pPr>
            <a:r>
              <a:rPr lang="en-US" b="1">
                <a:latin typeface="Calibri"/>
                <a:ea typeface="+mn-lt"/>
                <a:cs typeface="+mn-lt"/>
              </a:rPr>
              <a:t>Degree Centrality</a:t>
            </a:r>
            <a:r>
              <a:rPr lang="en-US">
                <a:latin typeface="Calibri"/>
                <a:ea typeface="+mn-lt"/>
                <a:cs typeface="+mn-lt"/>
              </a:rPr>
              <a:t>: Ranks nodes based on the number of direct connections they have.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buChar char="•"/>
            </a:pPr>
            <a:r>
              <a:rPr lang="en-US" b="1">
                <a:latin typeface="Calibri"/>
                <a:ea typeface="+mn-lt"/>
                <a:cs typeface="+mn-lt"/>
              </a:rPr>
              <a:t>Node Similarity</a:t>
            </a:r>
            <a:r>
              <a:rPr lang="en-US">
                <a:latin typeface="Calibri"/>
                <a:ea typeface="+mn-lt"/>
                <a:cs typeface="+mn-lt"/>
              </a:rPr>
              <a:t>: Calculates how similar two nodes are based on shared neighbors or    structural features.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28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9CCD-5770-9055-DA44-C0EDD1D3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78" y="2821152"/>
            <a:ext cx="10634472" cy="1321279"/>
          </a:xfrm>
        </p:spPr>
        <p:txBody>
          <a:bodyPr/>
          <a:lstStyle/>
          <a:p>
            <a:pPr algn="ctr"/>
            <a:r>
              <a:rPr lang="en-US" sz="7200" b="1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0679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5DD6-F99A-85CF-046A-B966F9BE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42585"/>
            <a:ext cx="10506991" cy="53370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b="1">
                <a:latin typeface="Source Sans Pro"/>
                <a:ea typeface="Source Sans Pro"/>
              </a:rPr>
              <a:t>Customer Lifecycle &amp; Behavior</a:t>
            </a:r>
          </a:p>
          <a:p>
            <a:r>
              <a:rPr lang="en-US" b="1">
                <a:latin typeface="Source Sans Pro"/>
                <a:ea typeface="Source Sans Pro"/>
              </a:rPr>
              <a:t>Customer Journey Evolution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How does the average cart size evolve over a customer's lifetime (by order number)?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What's the typical progression of departments that new customers explore over their first 5 orders?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How many aisles do new clients usually browse throughout their first 5 orders?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How does order hour preference evolve for departments over time?</a:t>
            </a:r>
            <a:endParaRPr lang="en-US"/>
          </a:p>
          <a:p>
            <a:r>
              <a:rPr lang="en-US" sz="1200" b="1">
                <a:latin typeface="Source Sans Pro"/>
                <a:ea typeface="Source Sans Pro"/>
              </a:rPr>
              <a:t>- How does customer/basket share vary across product categories over time?</a:t>
            </a:r>
            <a:endParaRPr lang="en-US"/>
          </a:p>
          <a:p>
            <a:r>
              <a:rPr lang="en-US" b="1">
                <a:latin typeface="Source Sans Pro"/>
                <a:ea typeface="Source Sans Pro"/>
              </a:rPr>
              <a:t>Customer Retention &amp; Segmentation</a:t>
            </a:r>
            <a:endParaRPr lang="en-US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How does customer retention vary over time based on their preferred shopping department?</a:t>
            </a:r>
            <a:endParaRPr lang="en-US" sz="1200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Which products play a central role in the early purchasing patterns of retained customers?</a:t>
            </a:r>
            <a:endParaRPr lang="en-US" sz="1200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Can we identify distinct customer segments based on ordering day/time patterns?</a:t>
            </a:r>
          </a:p>
          <a:p>
            <a:r>
              <a:rPr lang="en-US" b="1">
                <a:latin typeface="Source Sans Pro"/>
                <a:ea typeface="Source Sans Pro"/>
              </a:rPr>
              <a:t>Purchase Pattern Transitions</a:t>
            </a:r>
            <a:endParaRPr lang="en-US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Which products are most frequently transitioned into by loyal customers?</a:t>
            </a:r>
            <a:endParaRPr lang="en-US" sz="1200">
              <a:latin typeface="Source Sans Pro"/>
              <a:ea typeface="Source Sans Pro"/>
            </a:endParaRPr>
          </a:p>
          <a:p>
            <a:r>
              <a:rPr lang="en-US" sz="1200" b="1">
                <a:latin typeface="Source Sans Pro"/>
                <a:ea typeface="Source Sans Pro"/>
              </a:rPr>
              <a:t>- Which products serve as 'gateway purchases' that lead to exploration of new departments?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274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RETAIL DATA ANALYTICS USING GRAPH DATABASE</vt:lpstr>
      <vt:lpstr>Problem Statement</vt:lpstr>
      <vt:lpstr>Reference Paper</vt:lpstr>
      <vt:lpstr>Dataset</vt:lpstr>
      <vt:lpstr>Dataset Structure</vt:lpstr>
      <vt:lpstr>KNOWLEDGE GRAPH</vt:lpstr>
      <vt:lpstr>Algorithms Used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2013-07-15T20:26:40Z</dcterms:created>
  <dcterms:modified xsi:type="dcterms:W3CDTF">2025-04-26T18:38:19Z</dcterms:modified>
</cp:coreProperties>
</file>