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7"/>
  </p:normalViewPr>
  <p:slideViewPr>
    <p:cSldViewPr snapToGrid="0">
      <p:cViewPr varScale="1">
        <p:scale>
          <a:sx n="91" d="100"/>
          <a:sy n="91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93EA-5C7D-5B74-AEB0-527D3CEB1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1B4914-95E1-B41E-374A-508D36DB6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C7788-90CF-4F61-063C-00392D97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806F-6CF1-9E8A-91B9-66C423C6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5771-B134-EAE9-0A0C-EAE40FE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9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249E-2FBF-A8DA-3554-DE020137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33546-EE17-9466-89B4-2084AEF1D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45E0-1FD1-B058-F2BE-D03CC2C5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AE80F-CAD9-F543-44D7-30C73ECF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F79D8-54D3-8E00-5A3F-DD102159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7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1F4EC9-840E-DE4B-C62E-42BC9A889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29847-D283-A1E3-C0C1-166877225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8CB06-1961-8106-1C7E-2A14DE35A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B178-F9EF-20C7-7945-995A65AB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4CB0-3355-2961-4835-57A91FAE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CD94B-BDF4-FBDF-5B30-48B9B985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0208-9C14-316E-2806-85EB21C4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9064-6D07-CEAD-A8B0-7631BB25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BB224-1874-08F6-1B7B-844C3769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D909-8103-86AE-4797-3F842774B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5F7C-354D-4A98-413F-1CCFB468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EB7C-09CD-B1BB-46D6-519B9901C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1D33-70AD-5BD8-DC4C-E0D94D7D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A85F-A713-01FB-F564-B6DD1595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CF09B-0FF0-8947-2AC6-B8863A38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1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112A-E278-17F3-816E-23046D2E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E0AB-A2E3-9107-34FD-25E329E72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9C04D-A3EA-CC78-138A-BDF6E2540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5A2C9-2FAF-60F2-D2EE-AEA2CB50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7CA6-25EF-4DB2-91A3-51853432B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E9FE1-1395-27AE-978C-0C09E94C6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9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2663E-4248-B04F-B9EB-1D794924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640DD-359E-68C2-C229-A09CB02AC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97DAD-6293-7BF2-7933-3668D9731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E73D1-8E25-E9F9-5715-E45F785D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C878D-06C9-4F83-92EF-B0607870D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3F453-5956-5275-7F9E-B2727955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2A6555-A084-FED0-6219-FA195B6B4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F75ED-AE50-F316-4009-3619A78F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9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59F7-1C07-B588-E384-6F3C8193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9A68A0-0A84-0588-A163-E8437EAD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F0935-AA5D-33C7-8A27-E3F28C42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86835-15F5-04C5-8BA9-C4C91537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CD60C-645C-30D4-EA1B-3E2DF37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F9914-2E82-324E-A4DF-BCF03F78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FA8EF-6BA6-1F1C-7E00-DB800B82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52C2-EB7B-1CCB-9F93-D9F85487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903B-B9A5-A8D4-71B9-1DAC21A87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25345-B703-C599-5FC4-9B2FAE689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6BB4C-8647-89C2-8A60-031ACF93E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51B97-279D-C335-89A0-2A493D73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D79E4-A34C-BFD7-6DF6-5E37C39B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4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9382-E4F4-A5FB-D7D6-E686ACD4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BE7E5-03A4-B15B-20F3-29C74E31D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DB946-C0B2-855B-E08A-F2E02E0CD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13C19-0024-6BBC-AD45-108659BC4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35796-35C6-E522-7E77-806FB977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18407-47A9-7941-7120-07229863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22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FC45B-D8DF-AD70-8849-5768BBC8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DD0D-36C1-6EC0-08A1-2C7A04D8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97B6-448C-28E5-C03B-6F157FAA2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A54D5-B1A3-0140-9C89-BC5867EF325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D21DC-E143-C3C4-32EB-D007928BA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94825-F967-6D35-8814-714B6485E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5C4CF-882C-4746-A0E6-15A10A70B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76C28-C70A-5430-2394-EF58D2930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147" y="569627"/>
            <a:ext cx="7382605" cy="4328436"/>
          </a:xfrm>
        </p:spPr>
        <p:txBody>
          <a:bodyPr>
            <a:normAutofit/>
          </a:bodyPr>
          <a:lstStyle/>
          <a:p>
            <a:pPr algn="l"/>
            <a:r>
              <a:rPr lang="en-US" sz="7200"/>
              <a:t>VINAY JOGANI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6D319-0155-0A0F-77A1-2B4EE17FD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342" y="5062309"/>
            <a:ext cx="7353411" cy="1014107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Chatbot for Swim Flow Diagrams</a:t>
            </a:r>
          </a:p>
        </p:txBody>
      </p:sp>
    </p:spTree>
    <p:extLst>
      <p:ext uri="{BB962C8B-B14F-4D97-AF65-F5344CB8AC3E}">
        <p14:creationId xmlns:p14="http://schemas.microsoft.com/office/powerpoint/2010/main" val="147693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4BEDD-E816-5599-12BD-08E91248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Chatbot for Development Portal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D2AC-4BAF-9979-0F34-FBD18F2A3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Objective:</a:t>
            </a:r>
            <a:r>
              <a:rPr lang="en-US" dirty="0"/>
              <a:t> Develop a domain-specific chatbot capable of interpreting and answering queries about </a:t>
            </a:r>
            <a:r>
              <a:rPr lang="en-US" dirty="0" err="1"/>
              <a:t>swimlane</a:t>
            </a:r>
            <a:r>
              <a:rPr lang="en-US" dirty="0"/>
              <a:t> diagrams and OpenAPI 3.0 specs.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/>
              <a:t>Parses and understands </a:t>
            </a:r>
            <a:r>
              <a:rPr lang="en-US" dirty="0" err="1"/>
              <a:t>swimlane</a:t>
            </a:r>
            <a:r>
              <a:rPr lang="en-US" dirty="0"/>
              <a:t> diagrams (image-based workflows)</a:t>
            </a:r>
          </a:p>
          <a:p>
            <a:pPr lvl="1"/>
            <a:r>
              <a:rPr lang="en-US" dirty="0"/>
              <a:t>Supports OpenAPI 3.0 specification files</a:t>
            </a:r>
          </a:p>
          <a:p>
            <a:pPr lvl="1"/>
            <a:r>
              <a:rPr lang="en-US" dirty="0"/>
              <a:t>Provides natural language answers to process-related queries</a:t>
            </a:r>
          </a:p>
          <a:p>
            <a:pPr lvl="1"/>
            <a:r>
              <a:rPr lang="en-US" dirty="0"/>
              <a:t>Embeds steps and endpoints into a local FAISS vector store for semantic search</a:t>
            </a:r>
          </a:p>
          <a:p>
            <a:r>
              <a:rPr lang="en-US" b="1" dirty="0"/>
              <a:t>Technologies Used:</a:t>
            </a:r>
            <a:endParaRPr lang="en-US" dirty="0"/>
          </a:p>
          <a:p>
            <a:pPr lvl="1"/>
            <a:r>
              <a:rPr lang="en-US" dirty="0"/>
              <a:t>OpenAI GPT-4 Vision &amp; GPT-4o</a:t>
            </a:r>
          </a:p>
          <a:p>
            <a:pPr lvl="1"/>
            <a:r>
              <a:rPr lang="en-US" dirty="0"/>
              <a:t>FAISS (Facebook AI Similarity Search)</a:t>
            </a:r>
          </a:p>
          <a:p>
            <a:pPr lvl="1"/>
            <a:r>
              <a:rPr lang="en-US" dirty="0" err="1"/>
              <a:t>Streamlit</a:t>
            </a:r>
            <a:r>
              <a:rPr lang="en-US" dirty="0"/>
              <a:t> (for UI)</a:t>
            </a:r>
          </a:p>
          <a:p>
            <a:pPr lvl="1"/>
            <a:r>
              <a:rPr lang="en-US" dirty="0"/>
              <a:t>Python (Core logic)</a:t>
            </a:r>
          </a:p>
          <a:p>
            <a:pPr lvl="1"/>
            <a:r>
              <a:rPr lang="en-US" dirty="0"/>
              <a:t>OpenAPI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7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B9E5-E14C-8166-FF4F-D5E7828B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and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BB49-A856-388F-CEAB-BF3B33577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Problem Statement:</a:t>
            </a:r>
            <a:r>
              <a:rPr lang="en-US" dirty="0"/>
              <a:t> Traditional development documentation (diagrams, specs) is not easily searchable or interpretable via natural language. Users face difficulty understanding complex workflows.</a:t>
            </a:r>
          </a:p>
          <a:p>
            <a:r>
              <a:rPr lang="en-US" b="1" dirty="0"/>
              <a:t>Challenges Faced:</a:t>
            </a:r>
            <a:endParaRPr lang="en-US" dirty="0"/>
          </a:p>
          <a:p>
            <a:pPr lvl="1"/>
            <a:r>
              <a:rPr lang="en-US" dirty="0"/>
              <a:t>Parsing images of diagrams with different structures and actors</a:t>
            </a:r>
          </a:p>
          <a:p>
            <a:pPr lvl="1"/>
            <a:r>
              <a:rPr lang="en-US" dirty="0"/>
              <a:t>Extracting semantic steps from </a:t>
            </a:r>
            <a:r>
              <a:rPr lang="en-US" dirty="0" err="1"/>
              <a:t>swimlane</a:t>
            </a:r>
            <a:r>
              <a:rPr lang="en-US" dirty="0"/>
              <a:t> visuals using vision models</a:t>
            </a:r>
          </a:p>
          <a:p>
            <a:pPr lvl="1"/>
            <a:r>
              <a:rPr lang="en-US" dirty="0"/>
              <a:t>Accurately embedding both structured (OpenAPI) and unstructured (images) data</a:t>
            </a:r>
          </a:p>
          <a:p>
            <a:pPr lvl="1"/>
            <a:r>
              <a:rPr lang="en-US" dirty="0"/>
              <a:t>Managing inconsistent formats (OCR attempts failed due to augmentation issues)</a:t>
            </a:r>
          </a:p>
          <a:p>
            <a:r>
              <a:rPr lang="en-US" b="1" dirty="0"/>
              <a:t>Attempts and Learnings:</a:t>
            </a:r>
            <a:endParaRPr lang="en-US" dirty="0"/>
          </a:p>
          <a:p>
            <a:pPr lvl="1"/>
            <a:r>
              <a:rPr lang="en-US" dirty="0"/>
              <a:t>Tried running local vision models (e.g., LayoutLMv3, Donut): slow, memory-heavy, and crashed on local setup</a:t>
            </a:r>
          </a:p>
          <a:p>
            <a:pPr lvl="1"/>
            <a:r>
              <a:rPr lang="en-US" dirty="0"/>
              <a:t>Attempted OCR pipeline: failed due to inconsistent text formatting across diagrams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9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38ED-BE2A-CBB9-5EF7-46B53CC7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Architecture and Code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7EE8-A032-2F30-EF9D-DA1ACA7F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Workflow Architecture:</a:t>
            </a:r>
            <a:endParaRPr lang="en-US" dirty="0"/>
          </a:p>
          <a:p>
            <a:pPr lvl="1"/>
            <a:r>
              <a:rPr lang="en-US" b="1" dirty="0"/>
              <a:t>Input Handling:</a:t>
            </a:r>
            <a:r>
              <a:rPr lang="en-US" dirty="0"/>
              <a:t> Accept </a:t>
            </a:r>
            <a:r>
              <a:rPr lang="en-US" dirty="0" err="1"/>
              <a:t>swimlane</a:t>
            </a:r>
            <a:r>
              <a:rPr lang="en-US" dirty="0"/>
              <a:t> diagrams (PNG/JPG) or OpenAPI specs (YAML/JSON)</a:t>
            </a:r>
          </a:p>
          <a:p>
            <a:pPr lvl="1"/>
            <a:r>
              <a:rPr lang="en-US" b="1" dirty="0"/>
              <a:t>Parsing Engine:</a:t>
            </a:r>
            <a:endParaRPr lang="en-US" dirty="0"/>
          </a:p>
          <a:p>
            <a:pPr lvl="2"/>
            <a:r>
              <a:rPr lang="en-US" dirty="0"/>
              <a:t>GPT-4 Vision used to extract structured steps from diagrams</a:t>
            </a:r>
          </a:p>
          <a:p>
            <a:pPr lvl="2"/>
            <a:r>
              <a:rPr lang="en-US" dirty="0"/>
              <a:t>OpenAPI spec parser loads endpoints and descriptions</a:t>
            </a:r>
          </a:p>
          <a:p>
            <a:pPr lvl="1"/>
            <a:r>
              <a:rPr lang="en-US" b="1" dirty="0"/>
              <a:t>Embedding &amp; Indexing:</a:t>
            </a:r>
            <a:endParaRPr lang="en-US" dirty="0"/>
          </a:p>
          <a:p>
            <a:pPr lvl="2"/>
            <a:r>
              <a:rPr lang="en-US" dirty="0"/>
              <a:t>Steps and API blocks embedded using </a:t>
            </a:r>
            <a:r>
              <a:rPr lang="en-US" dirty="0" err="1"/>
              <a:t>MiniLM</a:t>
            </a:r>
            <a:r>
              <a:rPr lang="en-US" dirty="0"/>
              <a:t> (via </a:t>
            </a:r>
            <a:r>
              <a:rPr lang="en-US" dirty="0" err="1"/>
              <a:t>vectorstore.embedder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Indexed into FAISS DB (in-memory vector DB)</a:t>
            </a:r>
          </a:p>
          <a:p>
            <a:pPr lvl="1"/>
            <a:r>
              <a:rPr lang="en-US" b="1" dirty="0"/>
              <a:t>Chatbot Interface:</a:t>
            </a:r>
            <a:endParaRPr lang="en-US" dirty="0"/>
          </a:p>
          <a:p>
            <a:pPr lvl="2"/>
            <a:r>
              <a:rPr lang="en-US" dirty="0"/>
              <a:t>User types question</a:t>
            </a:r>
          </a:p>
          <a:p>
            <a:pPr lvl="2"/>
            <a:r>
              <a:rPr lang="en-US" dirty="0"/>
              <a:t>Vector search retrieves context</a:t>
            </a:r>
          </a:p>
          <a:p>
            <a:pPr lvl="2"/>
            <a:r>
              <a:rPr lang="en-US" dirty="0"/>
              <a:t>GPT-4o answers based on top-k results</a:t>
            </a:r>
          </a:p>
          <a:p>
            <a:r>
              <a:rPr lang="en-US" b="1" dirty="0"/>
              <a:t>Code Structure: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app.py</a:t>
            </a:r>
            <a:r>
              <a:rPr lang="en-US" dirty="0"/>
              <a:t>: </a:t>
            </a:r>
            <a:r>
              <a:rPr lang="en-US" dirty="0" err="1"/>
              <a:t>Streamlit</a:t>
            </a:r>
            <a:r>
              <a:rPr lang="en-US" dirty="0"/>
              <a:t> UI logic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llm</a:t>
            </a:r>
            <a:r>
              <a:rPr lang="en-US" dirty="0"/>
              <a:t>/gpt4_vision.py: Vision call to GPT-4o</a:t>
            </a:r>
          </a:p>
          <a:p>
            <a:pPr lvl="1"/>
            <a:r>
              <a:rPr lang="en-US" dirty="0"/>
              <a:t>/parser/</a:t>
            </a:r>
            <a:r>
              <a:rPr lang="en-US" dirty="0" err="1"/>
              <a:t>diagram_parser.py</a:t>
            </a:r>
            <a:r>
              <a:rPr lang="en-US" dirty="0"/>
              <a:t>: Parses GPT output from image</a:t>
            </a:r>
          </a:p>
          <a:p>
            <a:pPr lvl="1"/>
            <a:r>
              <a:rPr lang="en-US" dirty="0"/>
              <a:t>/parser/</a:t>
            </a:r>
            <a:r>
              <a:rPr lang="en-US" dirty="0" err="1"/>
              <a:t>sequence_generator.py</a:t>
            </a:r>
            <a:r>
              <a:rPr lang="en-US" dirty="0"/>
              <a:t>: Converts steps into readable text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vectorstore</a:t>
            </a:r>
            <a:r>
              <a:rPr lang="en-US" dirty="0"/>
              <a:t>/</a:t>
            </a:r>
            <a:r>
              <a:rPr lang="en-US" dirty="0" err="1"/>
              <a:t>db.py</a:t>
            </a:r>
            <a:r>
              <a:rPr lang="en-US" dirty="0"/>
              <a:t>: FAISS index logic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vectorstore</a:t>
            </a:r>
            <a:r>
              <a:rPr lang="en-US" dirty="0"/>
              <a:t>/</a:t>
            </a:r>
            <a:r>
              <a:rPr lang="en-US" dirty="0" err="1"/>
              <a:t>embedder.py</a:t>
            </a:r>
            <a:r>
              <a:rPr lang="en-US" dirty="0"/>
              <a:t>: Embedding models</a:t>
            </a:r>
          </a:p>
          <a:p>
            <a:pPr lvl="1"/>
            <a:r>
              <a:rPr lang="en-US" dirty="0"/>
              <a:t>/chat/</a:t>
            </a:r>
            <a:r>
              <a:rPr lang="en-US" dirty="0" err="1"/>
              <a:t>chatbot.py</a:t>
            </a:r>
            <a:r>
              <a:rPr lang="en-US" dirty="0"/>
              <a:t>: Query handling and GPT answering</a:t>
            </a:r>
          </a:p>
        </p:txBody>
      </p:sp>
    </p:spTree>
    <p:extLst>
      <p:ext uri="{BB962C8B-B14F-4D97-AF65-F5344CB8AC3E}">
        <p14:creationId xmlns:p14="http://schemas.microsoft.com/office/powerpoint/2010/main" val="395585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864E-22C5-FE69-6AE6-863C2649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and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8DD0-7464-A78E-1F5D-945C85B7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Model Research:</a:t>
            </a:r>
            <a:endParaRPr lang="en-US" dirty="0"/>
          </a:p>
          <a:p>
            <a:pPr lvl="1"/>
            <a:r>
              <a:rPr lang="en-US" dirty="0"/>
              <a:t>Considered LayoutLMv3, Donut (image parsing): failed locally due to resource limits</a:t>
            </a:r>
          </a:p>
          <a:p>
            <a:pPr lvl="1"/>
            <a:r>
              <a:rPr lang="en-US" dirty="0"/>
              <a:t>OCR methods: failed due to non-uniform </a:t>
            </a:r>
            <a:r>
              <a:rPr lang="en-US" dirty="0" err="1"/>
              <a:t>swimlane</a:t>
            </a:r>
            <a:r>
              <a:rPr lang="en-US" dirty="0"/>
              <a:t> images</a:t>
            </a:r>
          </a:p>
          <a:p>
            <a:pPr lvl="1"/>
            <a:r>
              <a:rPr lang="en-US" dirty="0"/>
              <a:t>GPT-4 Vision: consistent, flexible, semantic extraction possible</a:t>
            </a:r>
          </a:p>
          <a:p>
            <a:r>
              <a:rPr lang="en-US" b="1" dirty="0"/>
              <a:t>Chosen Models:</a:t>
            </a:r>
            <a:endParaRPr lang="en-US" dirty="0"/>
          </a:p>
          <a:p>
            <a:pPr lvl="1"/>
            <a:r>
              <a:rPr lang="en-US" b="1" dirty="0"/>
              <a:t>GPT-4o (Vision + Text)</a:t>
            </a:r>
            <a:r>
              <a:rPr lang="en-US" dirty="0"/>
              <a:t>: Extracts structured steps directly from </a:t>
            </a:r>
            <a:r>
              <a:rPr lang="en-US" dirty="0" err="1"/>
              <a:t>swimlane</a:t>
            </a:r>
            <a:r>
              <a:rPr lang="en-US" dirty="0"/>
              <a:t> images</a:t>
            </a:r>
          </a:p>
          <a:p>
            <a:pPr lvl="1"/>
            <a:r>
              <a:rPr lang="en-US" b="1" dirty="0" err="1"/>
              <a:t>MiniLM</a:t>
            </a:r>
            <a:r>
              <a:rPr lang="en-US" b="1" dirty="0"/>
              <a:t> (sentence-transformers)</a:t>
            </a:r>
            <a:r>
              <a:rPr lang="en-US" dirty="0"/>
              <a:t>: Lightweight, fast embeddings for semantic search</a:t>
            </a:r>
          </a:p>
          <a:p>
            <a:r>
              <a:rPr lang="en-US" b="1" dirty="0"/>
              <a:t>Performance Metrics:</a:t>
            </a:r>
            <a:endParaRPr lang="en-US" dirty="0"/>
          </a:p>
          <a:p>
            <a:pPr lvl="1"/>
            <a:r>
              <a:rPr lang="en-US" dirty="0"/>
              <a:t>Accuracy of Step Parsing: ~90% for consistent diagrams</a:t>
            </a:r>
          </a:p>
          <a:p>
            <a:pPr lvl="1"/>
            <a:r>
              <a:rPr lang="en-US" dirty="0"/>
              <a:t>Query Response Time: ~2-3 seconds</a:t>
            </a:r>
          </a:p>
          <a:p>
            <a:pPr lvl="1"/>
            <a:r>
              <a:rPr lang="en-US" dirty="0"/>
              <a:t>Retrieval Precision: High (based on embedding similarity)</a:t>
            </a:r>
          </a:p>
          <a:p>
            <a:r>
              <a:rPr lang="en-US" b="1" dirty="0"/>
              <a:t>Reason for Choice:</a:t>
            </a:r>
          </a:p>
          <a:p>
            <a:pPr lvl="1"/>
            <a:r>
              <a:rPr lang="en-US" dirty="0"/>
              <a:t>GPT-4o offers seamless vision-language understanding</a:t>
            </a:r>
          </a:p>
          <a:p>
            <a:pPr lvl="1"/>
            <a:r>
              <a:rPr lang="en-US" dirty="0" err="1"/>
              <a:t>MiniLM</a:t>
            </a:r>
            <a:r>
              <a:rPr lang="en-US" dirty="0"/>
              <a:t> provides fast, reasonably accurate embeddings locally</a:t>
            </a:r>
            <a:endParaRPr lang="en-US" b="1" dirty="0"/>
          </a:p>
          <a:p>
            <a:r>
              <a:rPr lang="en-US" b="1" dirty="0"/>
              <a:t>User Benefits at Aurus:</a:t>
            </a:r>
            <a:endParaRPr lang="en-US" dirty="0"/>
          </a:p>
          <a:p>
            <a:pPr lvl="1"/>
            <a:r>
              <a:rPr lang="en-US" dirty="0"/>
              <a:t>Larger partner self-service—</a:t>
            </a:r>
            <a:r>
              <a:rPr lang="en-US" dirty="0" err="1"/>
              <a:t>lessenuises</a:t>
            </a:r>
            <a:r>
              <a:rPr lang="en-US" dirty="0"/>
              <a:t> email/thread support</a:t>
            </a:r>
          </a:p>
          <a:p>
            <a:pPr lvl="1"/>
            <a:r>
              <a:rPr lang="en-US" dirty="0"/>
              <a:t>Fast onboarding of new merchants &amp; devices</a:t>
            </a:r>
          </a:p>
          <a:p>
            <a:pPr lvl="1"/>
            <a:r>
              <a:rPr lang="en-US" dirty="0"/>
              <a:t>Enhanced compliance reviews with PCI-ready insights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44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B5109-1A06-C167-68CF-FC61B53E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7DCB-7CAB-5EA0-FB88-3FE6FFE29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Next Steps for Aurus:</a:t>
            </a:r>
            <a:endParaRPr lang="en-US" dirty="0"/>
          </a:p>
          <a:p>
            <a:pPr lvl="1"/>
            <a:r>
              <a:rPr lang="en-US" b="1" dirty="0"/>
              <a:t>Embed UI</a:t>
            </a:r>
            <a:r>
              <a:rPr lang="en-US" dirty="0"/>
              <a:t> into Developer Portal or </a:t>
            </a:r>
            <a:r>
              <a:rPr lang="en-US" dirty="0" err="1"/>
              <a:t>StorePlace</a:t>
            </a:r>
            <a:r>
              <a:rPr lang="en-US" dirty="0"/>
              <a:t> dashboard</a:t>
            </a:r>
          </a:p>
          <a:p>
            <a:pPr lvl="1"/>
            <a:r>
              <a:rPr lang="en-US" b="1" dirty="0"/>
              <a:t>Integrate APIs</a:t>
            </a:r>
            <a:r>
              <a:rPr lang="en-US" dirty="0"/>
              <a:t>: Pull diagrams from Design Center, specs from X‑Switch config</a:t>
            </a:r>
          </a:p>
          <a:p>
            <a:pPr lvl="1"/>
            <a:r>
              <a:rPr lang="en-US" b="1" dirty="0"/>
              <a:t>Secure Deployment</a:t>
            </a:r>
            <a:r>
              <a:rPr lang="en-US" dirty="0"/>
              <a:t>: Enforce PCI compliance—option for on-prem or VPC setup</a:t>
            </a:r>
          </a:p>
          <a:p>
            <a:pPr lvl="1"/>
            <a:r>
              <a:rPr lang="en-US" b="1" dirty="0"/>
              <a:t>Monitoring &amp; Feedback</a:t>
            </a:r>
            <a:r>
              <a:rPr lang="en-US" dirty="0"/>
              <a:t>: Log queries, tune models based on usage patterns</a:t>
            </a:r>
          </a:p>
          <a:p>
            <a:r>
              <a:rPr lang="en-US" b="1" dirty="0"/>
              <a:t>Future Enhancements:</a:t>
            </a:r>
            <a:endParaRPr lang="en-US" dirty="0"/>
          </a:p>
          <a:p>
            <a:pPr lvl="1"/>
            <a:r>
              <a:rPr lang="en-US" dirty="0"/>
              <a:t>Support multi-turn conversations &amp; conversational history</a:t>
            </a:r>
          </a:p>
          <a:p>
            <a:pPr lvl="1"/>
            <a:r>
              <a:rPr lang="en-US" dirty="0"/>
              <a:t>Add schema validation: “List required params for POST /orders”</a:t>
            </a:r>
          </a:p>
          <a:p>
            <a:pPr lvl="1"/>
            <a:r>
              <a:rPr lang="en-US" dirty="0"/>
              <a:t>Domain fine-tuning using Aurus transaction metadata</a:t>
            </a:r>
          </a:p>
          <a:p>
            <a:pPr lvl="1"/>
            <a:r>
              <a:rPr lang="en-US" dirty="0"/>
              <a:t>Mobile-friendly micro‑front end with portal integration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93C7F-4EEB-33D0-5C44-5D798F9A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10E00-DB7C-17AD-605B-3A323363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GPT-4o Vision: https://</a:t>
            </a:r>
            <a:r>
              <a:rPr lang="en-US" dirty="0" err="1"/>
              <a:t>openai.com</a:t>
            </a:r>
            <a:r>
              <a:rPr lang="en-US" dirty="0"/>
              <a:t>/gpt-4o</a:t>
            </a:r>
          </a:p>
          <a:p>
            <a:r>
              <a:rPr lang="en-US" dirty="0"/>
              <a:t>FAISS: 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facebookresearch</a:t>
            </a:r>
            <a:r>
              <a:rPr lang="en-US" dirty="0"/>
              <a:t>/</a:t>
            </a:r>
            <a:r>
              <a:rPr lang="en-US" dirty="0" err="1"/>
              <a:t>faiss</a:t>
            </a:r>
            <a:endParaRPr lang="en-US" dirty="0"/>
          </a:p>
          <a:p>
            <a:r>
              <a:rPr lang="en-US" dirty="0" err="1"/>
              <a:t>MiniLM</a:t>
            </a:r>
            <a:r>
              <a:rPr lang="en-US" dirty="0"/>
              <a:t>: https://</a:t>
            </a:r>
            <a:r>
              <a:rPr lang="en-US" dirty="0" err="1"/>
              <a:t>huggingface.co</a:t>
            </a:r>
            <a:r>
              <a:rPr lang="en-US" dirty="0"/>
              <a:t>/sentence-transformers/all-MiniLM-L6-v2</a:t>
            </a:r>
          </a:p>
          <a:p>
            <a:r>
              <a:rPr lang="en-US" dirty="0"/>
              <a:t>OpenAPI Spec: https://</a:t>
            </a:r>
            <a:r>
              <a:rPr lang="en-US" dirty="0" err="1"/>
              <a:t>swagger.io</a:t>
            </a:r>
            <a:r>
              <a:rPr lang="en-US" dirty="0"/>
              <a:t>/specification/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664</Words>
  <Application>Microsoft Macintosh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VINAY JOGANI</vt:lpstr>
      <vt:lpstr>Smart Chatbot for Development Portal</vt:lpstr>
      <vt:lpstr>Motivation and Challenges</vt:lpstr>
      <vt:lpstr>Architecture and Code Structure</vt:lpstr>
      <vt:lpstr>Evaluation and Model Selection</vt:lpstr>
      <vt:lpstr>Demo &amp; Future Work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Jogani, Vinay</dc:creator>
  <cp:lastModifiedBy>Jogani, Vinay</cp:lastModifiedBy>
  <cp:revision>1</cp:revision>
  <dcterms:created xsi:type="dcterms:W3CDTF">2025-06-25T02:26:03Z</dcterms:created>
  <dcterms:modified xsi:type="dcterms:W3CDTF">2025-06-25T02:33:43Z</dcterms:modified>
</cp:coreProperties>
</file>