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1104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245" y="86"/>
      </p:cViewPr>
      <p:guideLst>
        <p:guide orient="horz" pos="2208"/>
        <p:guide pos="1104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EB8F5-C695-478C-AC6F-FD290EF96B06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BB80-3CB6-4D8A-8F76-61F5A708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58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7A8F-F8B8-4EC8-8EC1-A2BA0079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4BEAD-5A30-4D37-B6FE-BF466621D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D578C-6AE5-4A6B-B2D5-CDC04E49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2B00-79E1-4323-A247-3E3547E518E0}" type="datetime1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75920-9A9C-4947-8E67-0C5DC78C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Vinay Sitaram Kanase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B82DB-0B41-4E5C-9859-4518D5B1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6D32-9262-48CA-8377-112B7E0A9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21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02EF-842C-49D3-8F0C-B53A9E9F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6E320-30FE-41EF-AED7-B6511AC59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3BB42-5284-48E9-BF70-9DD83FC5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8314-5406-4BBD-B112-7202E16C15A5}" type="datetime1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56B75-ED69-4F52-B853-146A7743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Vinay Sitaram Kanase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9F5B3-D655-400F-A2F2-AC3EEB50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6D32-9262-48CA-8377-112B7E0A9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77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32D41-CF79-4792-AA12-955670711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6D73B-4D18-4EE9-AF4E-78708E437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7B231-12B0-421B-9FFE-ED5C470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BC19-CB72-439E-8DCF-1356DC24471C}" type="datetime1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82BEF-D272-43BB-8A2F-3299FDBE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Vinay Sitaram Kanase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81C99-16B3-4B62-B810-7D8ACE7B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6D32-9262-48CA-8377-112B7E0A9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8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0BAA-0130-4F76-AD13-EC34C322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634EC-540D-4FD7-998A-3AA3E3FF4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1664D-A7C2-4716-B14C-DDB591AE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B8DE-939B-4967-BBAF-B6AC4CCA85E4}" type="datetime1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D9A87-C4C6-48AB-B075-1D4EAD5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Vinay Sitaram Kanase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4050C-503C-41DD-BC00-FB125157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6D32-9262-48CA-8377-112B7E0A9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0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60AB-347E-4B17-8A3D-C0DC7A30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99524-A94E-443C-8AD6-6A51B5323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AFF5B-4F12-4D84-A8DF-7E3205CF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BE0B-B51A-40A7-AAE2-8C668D88DA64}" type="datetime1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DA508-5B5C-48CA-8921-3334515D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Vinay Sitaram Kanase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6A6A-3EE8-4F11-8AE0-CB8D64F7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6D32-9262-48CA-8377-112B7E0A9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59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A726-6729-4BFE-8D08-5E9D430E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8D9B-0CA0-45FC-983E-DD85D6998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30B9A-AE9A-4CD2-86F9-8C39ECFBC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C6E14-A3EC-407A-B75D-B96A9478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7253-6800-4412-BF78-C4F4159D746B}" type="datetime1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725B3-A99F-487D-937B-92A33979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Vinay Sitaram Kanase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9D837-29CA-442A-B184-DD7F8312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6D32-9262-48CA-8377-112B7E0A9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06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85A2-D504-4BE7-A1BF-5B1B1B0F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2D408-81B7-4D84-8039-4478D1786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05683-13F0-4555-AD35-494E47A8A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94913-D5E3-4F3E-B3B3-8DC1100C6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B848-62B5-4745-8D1F-B1B44F091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9C46A-152C-4443-BC5C-E9148ECF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10FE-A186-45C4-B237-6302D5E11020}" type="datetime1">
              <a:rPr lang="en-IN" smtClean="0"/>
              <a:t>08-01-2022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4E162-1851-4EE7-AB33-77AC90A6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Vinay Sitaram Kanase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774EB-4D25-4C69-B62A-2E54E20F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6D32-9262-48CA-8377-112B7E0A9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06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46DF-07F2-4F39-8F34-57CE0BBC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06569-943E-40AA-940E-6E348D87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F8EA-1673-4A69-949A-46B27E6BB4EB}" type="datetime1">
              <a:rPr lang="en-IN" smtClean="0"/>
              <a:t>08-01-2022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73689-3AF8-4C56-AE93-1C65096E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Vinay Sitaram Kanase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68A9D-E067-437B-A028-B00356E6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6D32-9262-48CA-8377-112B7E0A9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38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72154-9E11-4797-9DFE-2FBF13AE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8761-575C-4002-8D1E-46106AD63D28}" type="datetime1">
              <a:rPr lang="en-IN" smtClean="0"/>
              <a:t>08-01-2022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6541E-2387-44B3-B3EB-B9780548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Vinay Sitaram Kanase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B5CC4-DC7C-47A1-B648-519ACCEC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6D32-9262-48CA-8377-112B7E0A9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67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B04D-390E-4FB2-BA94-AE9B8600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806EB-A419-49BE-BF4C-1B592496A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656AB-411B-4DED-BD4C-E16126061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CBCF4-94BB-4C4C-8E62-B59B1979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A06-0731-4859-A8BB-BA377323269A}" type="datetime1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BFE75-7170-4246-848E-B319D535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Vinay Sitaram Kanase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77518-8214-406C-B87F-8CAC52DD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6D32-9262-48CA-8377-112B7E0A9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4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13ED-6AC5-44E2-9BFB-F25029F7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85252-0196-48FB-B724-6E0A1A10C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EB1E6-1ED2-4AF0-B5E5-D37ADC3E7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48940-C48E-43AB-81AF-3EC1BA42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0AA4-92AE-4E86-927D-A25804100646}" type="datetime1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164FC-63BD-452A-BCC5-E99D364B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Vinay Sitaram Kanase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EFD90-F727-4D72-8257-053A223A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6D32-9262-48CA-8377-112B7E0A9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2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0CD8F-A5A8-421A-9EDE-3FFD2E6E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85086-0E38-4CCD-BA56-BFB28EE98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E4C89-D032-45BF-81E3-10993BE78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26F91-E252-4C08-A4CC-C6E6DAA86164}" type="datetime1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DD55E-F0C9-486D-938A-E2C6391BA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Vinay Sitaram Kanase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62CF-44F8-4552-8129-3F58AEA88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66D32-9262-48CA-8377-112B7E0A9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34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A3887B-ACD2-4DCC-8202-5DB0465B8BCC}"/>
              </a:ext>
            </a:extLst>
          </p:cNvPr>
          <p:cNvSpPr txBox="1"/>
          <p:nvPr/>
        </p:nvSpPr>
        <p:spPr>
          <a:xfrm>
            <a:off x="1414462" y="1227755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7 segment display?</a:t>
            </a:r>
            <a:endParaRPr lang="en-IN" sz="2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83595-8984-4C68-8C9C-CE3C2D0B7AA3}"/>
              </a:ext>
            </a:extLst>
          </p:cNvPr>
          <p:cNvSpPr txBox="1"/>
          <p:nvPr/>
        </p:nvSpPr>
        <p:spPr>
          <a:xfrm>
            <a:off x="0" y="248041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7 Segment Display</a:t>
            </a:r>
            <a:endParaRPr lang="en-IN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737589-863D-4DC8-88F3-BD8BCFBEB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053" y="2508677"/>
            <a:ext cx="3645498" cy="27654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85803D-06AD-426A-9908-C6998BEB719C}"/>
              </a:ext>
            </a:extLst>
          </p:cNvPr>
          <p:cNvSpPr txBox="1"/>
          <p:nvPr/>
        </p:nvSpPr>
        <p:spPr>
          <a:xfrm>
            <a:off x="1657350" y="2431072"/>
            <a:ext cx="539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Seven segment displays are the output display device that provide a way to display information in the form of image or text or decimal numbers.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19A00-31BC-43AF-9926-B6B623B1D018}"/>
              </a:ext>
            </a:extLst>
          </p:cNvPr>
          <p:cNvSpPr txBox="1"/>
          <p:nvPr/>
        </p:nvSpPr>
        <p:spPr>
          <a:xfrm>
            <a:off x="1657350" y="3634389"/>
            <a:ext cx="539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simple words 7  segment display are used to show numbers decimal points or text.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639D4-B01D-4A18-95A4-75CB53848892}"/>
              </a:ext>
            </a:extLst>
          </p:cNvPr>
          <p:cNvSpPr txBox="1"/>
          <p:nvPr/>
        </p:nvSpPr>
        <p:spPr>
          <a:xfrm>
            <a:off x="1657350" y="4627798"/>
            <a:ext cx="539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are used in digital clocks, basic calculators and other electronics that display </a:t>
            </a:r>
            <a:r>
              <a:rPr lang="en-US" dirty="0" err="1"/>
              <a:t>numerial</a:t>
            </a:r>
            <a:r>
              <a:rPr lang="en-US" dirty="0"/>
              <a:t> information.</a:t>
            </a:r>
            <a:endParaRPr lang="en-IN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9E33F49E-F275-4670-83E7-2FC6C2F2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Vinay Sitaram Kanase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4429EF3-CDFA-4FE8-84E3-3ADCD806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6D32-9262-48CA-8377-112B7E0A90D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A3887B-ACD2-4DCC-8202-5DB0465B8BCC}"/>
              </a:ext>
            </a:extLst>
          </p:cNvPr>
          <p:cNvSpPr txBox="1"/>
          <p:nvPr/>
        </p:nvSpPr>
        <p:spPr>
          <a:xfrm>
            <a:off x="1414462" y="1227755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Working of 7 Segment Display</a:t>
            </a:r>
            <a:endParaRPr lang="en-IN" sz="2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83595-8984-4C68-8C9C-CE3C2D0B7AA3}"/>
              </a:ext>
            </a:extLst>
          </p:cNvPr>
          <p:cNvSpPr txBox="1"/>
          <p:nvPr/>
        </p:nvSpPr>
        <p:spPr>
          <a:xfrm>
            <a:off x="0" y="248041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7 Segment Display</a:t>
            </a:r>
            <a:endParaRPr lang="en-IN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85803D-06AD-426A-9908-C6998BEB719C}"/>
              </a:ext>
            </a:extLst>
          </p:cNvPr>
          <p:cNvSpPr txBox="1"/>
          <p:nvPr/>
        </p:nvSpPr>
        <p:spPr>
          <a:xfrm>
            <a:off x="1657350" y="2431072"/>
            <a:ext cx="539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Seven segment displays Actually has 7 because it has 7 LEDs in it. It also has a decimal point led on it.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19A00-31BC-43AF-9926-B6B623B1D018}"/>
              </a:ext>
            </a:extLst>
          </p:cNvPr>
          <p:cNvSpPr txBox="1"/>
          <p:nvPr/>
        </p:nvSpPr>
        <p:spPr>
          <a:xfrm>
            <a:off x="1657350" y="3202331"/>
            <a:ext cx="539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LED can be made ON or OFF individually.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639D4-B01D-4A18-95A4-75CB53848892}"/>
              </a:ext>
            </a:extLst>
          </p:cNvPr>
          <p:cNvSpPr txBox="1"/>
          <p:nvPr/>
        </p:nvSpPr>
        <p:spPr>
          <a:xfrm>
            <a:off x="1657350" y="3696591"/>
            <a:ext cx="539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making LEDs ON and OFF in different pattern makes different digits or characters on Display.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8D7368-39CE-46D6-A7C4-E7BFC5A98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35" y="2431072"/>
            <a:ext cx="2591509" cy="196394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06D3A2-632A-4339-9021-82CD708FD920}"/>
              </a:ext>
            </a:extLst>
          </p:cNvPr>
          <p:cNvCxnSpPr>
            <a:cxnSpLocks/>
          </p:cNvCxnSpPr>
          <p:nvPr/>
        </p:nvCxnSpPr>
        <p:spPr>
          <a:xfrm>
            <a:off x="9793381" y="2164080"/>
            <a:ext cx="0" cy="68525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960D9A6-C8AD-4951-B021-A77A85AB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Vinay Sitaram Kanase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15A19EC-FA65-4B0F-BD8D-4C1D8C5E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6D32-9262-48CA-8377-112B7E0A90DB}" type="slidenum">
              <a:rPr lang="en-IN" smtClean="0"/>
              <a:t>2</a:t>
            </a:fld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50F4CB-7156-4CD5-8367-6F31509BBC30}"/>
              </a:ext>
            </a:extLst>
          </p:cNvPr>
          <p:cNvSpPr txBox="1"/>
          <p:nvPr/>
        </p:nvSpPr>
        <p:spPr>
          <a:xfrm>
            <a:off x="9657668" y="1847088"/>
            <a:ext cx="27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3DA2E3-659F-4E93-8E1B-4CF71FADB32D}"/>
              </a:ext>
            </a:extLst>
          </p:cNvPr>
          <p:cNvCxnSpPr>
            <a:cxnSpLocks/>
          </p:cNvCxnSpPr>
          <p:nvPr/>
        </p:nvCxnSpPr>
        <p:spPr>
          <a:xfrm>
            <a:off x="8981035" y="2977896"/>
            <a:ext cx="756061" cy="1049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18FA59-717C-4916-9ED8-D7088E11C497}"/>
              </a:ext>
            </a:extLst>
          </p:cNvPr>
          <p:cNvCxnSpPr>
            <a:cxnSpLocks/>
          </p:cNvCxnSpPr>
          <p:nvPr/>
        </p:nvCxnSpPr>
        <p:spPr>
          <a:xfrm flipV="1">
            <a:off x="10156619" y="2506708"/>
            <a:ext cx="449109" cy="32966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B30083-B20E-417C-8992-DB272D7CDA22}"/>
              </a:ext>
            </a:extLst>
          </p:cNvPr>
          <p:cNvCxnSpPr>
            <a:cxnSpLocks/>
          </p:cNvCxnSpPr>
          <p:nvPr/>
        </p:nvCxnSpPr>
        <p:spPr>
          <a:xfrm>
            <a:off x="9279637" y="3191838"/>
            <a:ext cx="756061" cy="1049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BC0B9C-681B-4769-9E4B-E314DF23B6DC}"/>
              </a:ext>
            </a:extLst>
          </p:cNvPr>
          <p:cNvCxnSpPr>
            <a:cxnSpLocks/>
          </p:cNvCxnSpPr>
          <p:nvPr/>
        </p:nvCxnSpPr>
        <p:spPr>
          <a:xfrm>
            <a:off x="10339106" y="3162796"/>
            <a:ext cx="731230" cy="19194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8D16E9-33CD-48C2-AC49-F23F7A06475F}"/>
              </a:ext>
            </a:extLst>
          </p:cNvPr>
          <p:cNvCxnSpPr>
            <a:cxnSpLocks/>
          </p:cNvCxnSpPr>
          <p:nvPr/>
        </p:nvCxnSpPr>
        <p:spPr>
          <a:xfrm flipV="1">
            <a:off x="10094342" y="2216420"/>
            <a:ext cx="62277" cy="77851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6679BA-D1A6-4CF6-8160-2446F44E8169}"/>
              </a:ext>
            </a:extLst>
          </p:cNvPr>
          <p:cNvCxnSpPr>
            <a:cxnSpLocks/>
          </p:cNvCxnSpPr>
          <p:nvPr/>
        </p:nvCxnSpPr>
        <p:spPr>
          <a:xfrm flipV="1">
            <a:off x="10635328" y="2970482"/>
            <a:ext cx="479872" cy="5665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F8BFCD8-D3AA-4175-B2B9-9BE643ED6365}"/>
              </a:ext>
            </a:extLst>
          </p:cNvPr>
          <p:cNvSpPr txBox="1"/>
          <p:nvPr/>
        </p:nvSpPr>
        <p:spPr>
          <a:xfrm>
            <a:off x="8693618" y="2796781"/>
            <a:ext cx="27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00B4F6-D387-4661-AE93-C4ED949D2CD2}"/>
              </a:ext>
            </a:extLst>
          </p:cNvPr>
          <p:cNvSpPr txBox="1"/>
          <p:nvPr/>
        </p:nvSpPr>
        <p:spPr>
          <a:xfrm>
            <a:off x="10534650" y="2289679"/>
            <a:ext cx="27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FC76DF-8CDA-48CB-B8BF-50D116808DA6}"/>
              </a:ext>
            </a:extLst>
          </p:cNvPr>
          <p:cNvSpPr txBox="1"/>
          <p:nvPr/>
        </p:nvSpPr>
        <p:spPr>
          <a:xfrm>
            <a:off x="8944722" y="3041574"/>
            <a:ext cx="27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4B6D2E-D715-48F3-A1B2-F2F77FA5BB9F}"/>
              </a:ext>
            </a:extLst>
          </p:cNvPr>
          <p:cNvSpPr txBox="1"/>
          <p:nvPr/>
        </p:nvSpPr>
        <p:spPr>
          <a:xfrm>
            <a:off x="10739551" y="2393792"/>
            <a:ext cx="27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5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7D317BA-363F-4735-A72A-CED09A11E7A3}"/>
              </a:ext>
            </a:extLst>
          </p:cNvPr>
          <p:cNvCxnSpPr>
            <a:cxnSpLocks/>
          </p:cNvCxnSpPr>
          <p:nvPr/>
        </p:nvCxnSpPr>
        <p:spPr>
          <a:xfrm flipV="1">
            <a:off x="10309019" y="2659108"/>
            <a:ext cx="449109" cy="32966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C4AABA6-317E-4C82-A788-389F47F29EAC}"/>
              </a:ext>
            </a:extLst>
          </p:cNvPr>
          <p:cNvSpPr txBox="1"/>
          <p:nvPr/>
        </p:nvSpPr>
        <p:spPr>
          <a:xfrm>
            <a:off x="11004806" y="3135868"/>
            <a:ext cx="27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26EDD0-F19D-4937-AE28-CCD883D0345A}"/>
              </a:ext>
            </a:extLst>
          </p:cNvPr>
          <p:cNvSpPr txBox="1"/>
          <p:nvPr/>
        </p:nvSpPr>
        <p:spPr>
          <a:xfrm>
            <a:off x="10008025" y="1909274"/>
            <a:ext cx="27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7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6AA155-1286-460A-9A0D-F7B036C98AE1}"/>
              </a:ext>
            </a:extLst>
          </p:cNvPr>
          <p:cNvSpPr txBox="1"/>
          <p:nvPr/>
        </p:nvSpPr>
        <p:spPr>
          <a:xfrm>
            <a:off x="11101123" y="2766536"/>
            <a:ext cx="600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point</a:t>
            </a:r>
            <a:endParaRPr lang="en-IN" sz="11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1B0C81-C692-4655-9D3F-0F5E9350DA1B}"/>
              </a:ext>
            </a:extLst>
          </p:cNvPr>
          <p:cNvSpPr txBox="1"/>
          <p:nvPr/>
        </p:nvSpPr>
        <p:spPr>
          <a:xfrm>
            <a:off x="1657350" y="4467850"/>
            <a:ext cx="539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7 Segment Display we can make numbers from 0 to 9 and Alphabets from A to F.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8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2894123-68C4-41D9-8CA8-19B46A8EB10E}"/>
              </a:ext>
            </a:extLst>
          </p:cNvPr>
          <p:cNvCxnSpPr>
            <a:cxnSpLocks/>
          </p:cNvCxnSpPr>
          <p:nvPr/>
        </p:nvCxnSpPr>
        <p:spPr>
          <a:xfrm>
            <a:off x="10063073" y="2302802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1DEFB6-2A5D-465B-9443-D42462BE288B}"/>
              </a:ext>
            </a:extLst>
          </p:cNvPr>
          <p:cNvCxnSpPr>
            <a:cxnSpLocks/>
          </p:cNvCxnSpPr>
          <p:nvPr/>
        </p:nvCxnSpPr>
        <p:spPr>
          <a:xfrm>
            <a:off x="10172290" y="2302802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6B2697-EF2C-4B7E-A9F2-6FE4140EB7F2}"/>
              </a:ext>
            </a:extLst>
          </p:cNvPr>
          <p:cNvCxnSpPr>
            <a:cxnSpLocks/>
          </p:cNvCxnSpPr>
          <p:nvPr/>
        </p:nvCxnSpPr>
        <p:spPr>
          <a:xfrm>
            <a:off x="10288815" y="2303721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9C9A95-8C23-4922-BE29-A73CDBEFC85B}"/>
              </a:ext>
            </a:extLst>
          </p:cNvPr>
          <p:cNvCxnSpPr>
            <a:cxnSpLocks/>
          </p:cNvCxnSpPr>
          <p:nvPr/>
        </p:nvCxnSpPr>
        <p:spPr>
          <a:xfrm>
            <a:off x="10403808" y="2303721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F7681BA-D2A9-46FA-8EC4-5FB288550F08}"/>
              </a:ext>
            </a:extLst>
          </p:cNvPr>
          <p:cNvCxnSpPr>
            <a:cxnSpLocks/>
          </p:cNvCxnSpPr>
          <p:nvPr/>
        </p:nvCxnSpPr>
        <p:spPr>
          <a:xfrm>
            <a:off x="10501535" y="2303721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A3887B-ACD2-4DCC-8202-5DB0465B8BCC}"/>
              </a:ext>
            </a:extLst>
          </p:cNvPr>
          <p:cNvSpPr txBox="1"/>
          <p:nvPr/>
        </p:nvSpPr>
        <p:spPr>
          <a:xfrm>
            <a:off x="1414462" y="1227755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Pins of 7 Segment Display</a:t>
            </a:r>
            <a:endParaRPr lang="en-IN" sz="2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83595-8984-4C68-8C9C-CE3C2D0B7AA3}"/>
              </a:ext>
            </a:extLst>
          </p:cNvPr>
          <p:cNvSpPr txBox="1"/>
          <p:nvPr/>
        </p:nvSpPr>
        <p:spPr>
          <a:xfrm>
            <a:off x="0" y="248041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7 Segment Display</a:t>
            </a:r>
            <a:endParaRPr lang="en-IN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85803D-06AD-426A-9908-C6998BEB719C}"/>
              </a:ext>
            </a:extLst>
          </p:cNvPr>
          <p:cNvSpPr txBox="1"/>
          <p:nvPr/>
        </p:nvSpPr>
        <p:spPr>
          <a:xfrm>
            <a:off x="1657350" y="2431072"/>
            <a:ext cx="539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8LEDs(including decimal point) on 7 segment display has the segments named a, b, c, d, e, f, g, and </a:t>
            </a:r>
            <a:r>
              <a:rPr lang="en-US" dirty="0" err="1"/>
              <a:t>dp</a:t>
            </a:r>
            <a:r>
              <a:rPr lang="en-US" dirty="0"/>
              <a:t> respectively.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639D4-B01D-4A18-95A4-75CB53848892}"/>
              </a:ext>
            </a:extLst>
          </p:cNvPr>
          <p:cNvSpPr txBox="1"/>
          <p:nvPr/>
        </p:nvSpPr>
        <p:spPr>
          <a:xfrm>
            <a:off x="1680559" y="3476589"/>
            <a:ext cx="539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segment display can be divided into two types: common anode and common cathode segment displays, by internal connections.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960D9A6-C8AD-4951-B021-A77A85AB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Vinay Sitaram Kanase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15A19EC-FA65-4B0F-BD8D-4C1D8C5E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6D32-9262-48CA-8377-112B7E0A90DB}" type="slidenum">
              <a:rPr lang="en-IN" smtClean="0"/>
              <a:t>3</a:t>
            </a:fld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1B0C81-C692-4655-9D3F-0F5E9350DA1B}"/>
              </a:ext>
            </a:extLst>
          </p:cNvPr>
          <p:cNvSpPr txBox="1"/>
          <p:nvPr/>
        </p:nvSpPr>
        <p:spPr>
          <a:xfrm>
            <a:off x="1657350" y="4467850"/>
            <a:ext cx="539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 common-anode LED, the common anode should be connected to the power supply (VCC); for a common-cathode LED, the common cathode should be connected to the ground (GND).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73B250-3CBB-43EE-B886-5445E2258290}"/>
              </a:ext>
            </a:extLst>
          </p:cNvPr>
          <p:cNvSpPr/>
          <p:nvPr/>
        </p:nvSpPr>
        <p:spPr>
          <a:xfrm>
            <a:off x="9856834" y="2519752"/>
            <a:ext cx="861966" cy="13651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BB22DD-1929-454D-86AD-826D437A1510}"/>
              </a:ext>
            </a:extLst>
          </p:cNvPr>
          <p:cNvCxnSpPr>
            <a:cxnSpLocks/>
          </p:cNvCxnSpPr>
          <p:nvPr/>
        </p:nvCxnSpPr>
        <p:spPr>
          <a:xfrm flipV="1">
            <a:off x="10005290" y="2734894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A0AB6C-37E6-49AD-B4D1-9F4D8DCAFA5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73971" y="2966232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32DB60-101F-4B9C-A4DC-801DA502A1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37835" y="2966232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6749EC-BF69-4063-B56A-EDE4F627C16F}"/>
              </a:ext>
            </a:extLst>
          </p:cNvPr>
          <p:cNvCxnSpPr>
            <a:cxnSpLocks/>
          </p:cNvCxnSpPr>
          <p:nvPr/>
        </p:nvCxnSpPr>
        <p:spPr>
          <a:xfrm flipV="1">
            <a:off x="10005288" y="3198779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A820BF-DCE7-4C73-B3F6-6FF70D33D989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72743" y="3409658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D4A74F5-B396-4423-A6A6-73EF3F33B02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36605" y="3409658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993C05-0D86-41FA-96A9-4BDE8A02753C}"/>
              </a:ext>
            </a:extLst>
          </p:cNvPr>
          <p:cNvCxnSpPr>
            <a:cxnSpLocks/>
          </p:cNvCxnSpPr>
          <p:nvPr/>
        </p:nvCxnSpPr>
        <p:spPr>
          <a:xfrm flipV="1">
            <a:off x="10005288" y="3647541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897238D-D950-4371-BF4F-F763FCC3D4EB}"/>
              </a:ext>
            </a:extLst>
          </p:cNvPr>
          <p:cNvSpPr txBox="1"/>
          <p:nvPr/>
        </p:nvSpPr>
        <p:spPr>
          <a:xfrm>
            <a:off x="10060267" y="2420401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C69133-9DC6-4368-B56C-EFF55699EE8D}"/>
              </a:ext>
            </a:extLst>
          </p:cNvPr>
          <p:cNvSpPr txBox="1"/>
          <p:nvPr/>
        </p:nvSpPr>
        <p:spPr>
          <a:xfrm>
            <a:off x="10436317" y="2756562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F1A90D-B6DB-48E5-9E6C-3CDB9355ECEC}"/>
              </a:ext>
            </a:extLst>
          </p:cNvPr>
          <p:cNvSpPr txBox="1"/>
          <p:nvPr/>
        </p:nvSpPr>
        <p:spPr>
          <a:xfrm>
            <a:off x="10421846" y="3289888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71FC4A-8CE7-4A6F-9545-D8D790072269}"/>
              </a:ext>
            </a:extLst>
          </p:cNvPr>
          <p:cNvSpPr txBox="1"/>
          <p:nvPr/>
        </p:nvSpPr>
        <p:spPr>
          <a:xfrm>
            <a:off x="10011443" y="3573738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97E52E-A443-4E21-9EDF-6AFE0A4B6A32}"/>
              </a:ext>
            </a:extLst>
          </p:cNvPr>
          <p:cNvSpPr txBox="1"/>
          <p:nvPr/>
        </p:nvSpPr>
        <p:spPr>
          <a:xfrm>
            <a:off x="9759650" y="3294698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AC16ED-F250-4422-94E6-7FAC7ADFD290}"/>
              </a:ext>
            </a:extLst>
          </p:cNvPr>
          <p:cNvSpPr txBox="1"/>
          <p:nvPr/>
        </p:nvSpPr>
        <p:spPr>
          <a:xfrm>
            <a:off x="9774497" y="2780814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E6113D-488C-427B-9F97-B33AA8B299B8}"/>
              </a:ext>
            </a:extLst>
          </p:cNvPr>
          <p:cNvSpPr txBox="1"/>
          <p:nvPr/>
        </p:nvSpPr>
        <p:spPr>
          <a:xfrm>
            <a:off x="10091341" y="2942384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6480B4B-B53E-4F2E-98E4-7991F67F8134}"/>
              </a:ext>
            </a:extLst>
          </p:cNvPr>
          <p:cNvSpPr/>
          <p:nvPr/>
        </p:nvSpPr>
        <p:spPr>
          <a:xfrm>
            <a:off x="10569033" y="3614370"/>
            <a:ext cx="89699" cy="896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31A994-EDA6-4C90-A8B2-06A2E9FA908A}"/>
              </a:ext>
            </a:extLst>
          </p:cNvPr>
          <p:cNvSpPr txBox="1"/>
          <p:nvPr/>
        </p:nvSpPr>
        <p:spPr>
          <a:xfrm>
            <a:off x="10396244" y="3581050"/>
            <a:ext cx="500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dp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C53C72-9CD2-466F-9F4B-5835B690DB46}"/>
              </a:ext>
            </a:extLst>
          </p:cNvPr>
          <p:cNvSpPr txBox="1"/>
          <p:nvPr/>
        </p:nvSpPr>
        <p:spPr>
          <a:xfrm rot="16200000">
            <a:off x="9935595" y="1893388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gnd</a:t>
            </a:r>
            <a:endParaRPr lang="en-IN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9C3253-9E95-4CA7-991C-97862C011EDD}"/>
              </a:ext>
            </a:extLst>
          </p:cNvPr>
          <p:cNvSpPr txBox="1"/>
          <p:nvPr/>
        </p:nvSpPr>
        <p:spPr>
          <a:xfrm rot="16200000">
            <a:off x="10016441" y="4110697"/>
            <a:ext cx="514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gnd</a:t>
            </a:r>
            <a:endParaRPr lang="en-IN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8A314A-1D72-4890-A69A-1CC914F314B7}"/>
              </a:ext>
            </a:extLst>
          </p:cNvPr>
          <p:cNvSpPr txBox="1"/>
          <p:nvPr/>
        </p:nvSpPr>
        <p:spPr>
          <a:xfrm rot="16200000">
            <a:off x="10277988" y="2116040"/>
            <a:ext cx="2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IN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2B940CB-50F3-44C8-85D1-0E12500B8FD0}"/>
              </a:ext>
            </a:extLst>
          </p:cNvPr>
          <p:cNvSpPr txBox="1"/>
          <p:nvPr/>
        </p:nvSpPr>
        <p:spPr>
          <a:xfrm rot="16200000">
            <a:off x="10416639" y="2122738"/>
            <a:ext cx="2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IN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30900D3-DE4C-459B-BAA1-928AE60122D7}"/>
              </a:ext>
            </a:extLst>
          </p:cNvPr>
          <p:cNvSpPr txBox="1"/>
          <p:nvPr/>
        </p:nvSpPr>
        <p:spPr>
          <a:xfrm rot="16200000">
            <a:off x="10061312" y="2113854"/>
            <a:ext cx="2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  <a:endParaRPr lang="en-IN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2222BB0-DB58-4EAF-8A5B-49C434DACB07}"/>
              </a:ext>
            </a:extLst>
          </p:cNvPr>
          <p:cNvSpPr txBox="1"/>
          <p:nvPr/>
        </p:nvSpPr>
        <p:spPr>
          <a:xfrm rot="16200000">
            <a:off x="9909451" y="2121814"/>
            <a:ext cx="2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  <a:endParaRPr lang="en-IN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B355BF-2FFB-4DC7-97E7-0155D231D4A4}"/>
              </a:ext>
            </a:extLst>
          </p:cNvPr>
          <p:cNvSpPr txBox="1"/>
          <p:nvPr/>
        </p:nvSpPr>
        <p:spPr>
          <a:xfrm rot="16200000">
            <a:off x="10308638" y="4069201"/>
            <a:ext cx="400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dp</a:t>
            </a:r>
            <a:endParaRPr lang="en-IN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07F65B-8EFA-49B7-BE7A-09B6699F2581}"/>
              </a:ext>
            </a:extLst>
          </p:cNvPr>
          <p:cNvSpPr txBox="1"/>
          <p:nvPr/>
        </p:nvSpPr>
        <p:spPr>
          <a:xfrm rot="16200000">
            <a:off x="10282937" y="4084031"/>
            <a:ext cx="21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endParaRPr lang="en-IN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C1DD6D-7480-4088-81A6-8CED2567E73D}"/>
              </a:ext>
            </a:extLst>
          </p:cNvPr>
          <p:cNvSpPr txBox="1"/>
          <p:nvPr/>
        </p:nvSpPr>
        <p:spPr>
          <a:xfrm rot="16200000">
            <a:off x="10044379" y="4055917"/>
            <a:ext cx="21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  <a:endParaRPr lang="en-IN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26CC28-5671-4DF6-9193-EBA23718B912}"/>
              </a:ext>
            </a:extLst>
          </p:cNvPr>
          <p:cNvSpPr txBox="1"/>
          <p:nvPr/>
        </p:nvSpPr>
        <p:spPr>
          <a:xfrm rot="16200000">
            <a:off x="9935781" y="4083110"/>
            <a:ext cx="217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5122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2894123-68C4-41D9-8CA8-19B46A8EB10E}"/>
              </a:ext>
            </a:extLst>
          </p:cNvPr>
          <p:cNvCxnSpPr>
            <a:cxnSpLocks/>
          </p:cNvCxnSpPr>
          <p:nvPr/>
        </p:nvCxnSpPr>
        <p:spPr>
          <a:xfrm>
            <a:off x="10063073" y="2302802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1DEFB6-2A5D-465B-9443-D42462BE288B}"/>
              </a:ext>
            </a:extLst>
          </p:cNvPr>
          <p:cNvCxnSpPr>
            <a:cxnSpLocks/>
          </p:cNvCxnSpPr>
          <p:nvPr/>
        </p:nvCxnSpPr>
        <p:spPr>
          <a:xfrm>
            <a:off x="10172290" y="2302802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6B2697-EF2C-4B7E-A9F2-6FE4140EB7F2}"/>
              </a:ext>
            </a:extLst>
          </p:cNvPr>
          <p:cNvCxnSpPr>
            <a:cxnSpLocks/>
          </p:cNvCxnSpPr>
          <p:nvPr/>
        </p:nvCxnSpPr>
        <p:spPr>
          <a:xfrm>
            <a:off x="10288815" y="2303721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9C9A95-8C23-4922-BE29-A73CDBEFC85B}"/>
              </a:ext>
            </a:extLst>
          </p:cNvPr>
          <p:cNvCxnSpPr>
            <a:cxnSpLocks/>
          </p:cNvCxnSpPr>
          <p:nvPr/>
        </p:nvCxnSpPr>
        <p:spPr>
          <a:xfrm>
            <a:off x="10403808" y="2303721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F7681BA-D2A9-46FA-8EC4-5FB288550F08}"/>
              </a:ext>
            </a:extLst>
          </p:cNvPr>
          <p:cNvCxnSpPr>
            <a:cxnSpLocks/>
          </p:cNvCxnSpPr>
          <p:nvPr/>
        </p:nvCxnSpPr>
        <p:spPr>
          <a:xfrm>
            <a:off x="10501535" y="2303721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A3887B-ACD2-4DCC-8202-5DB0465B8BCC}"/>
              </a:ext>
            </a:extLst>
          </p:cNvPr>
          <p:cNvSpPr txBox="1"/>
          <p:nvPr/>
        </p:nvSpPr>
        <p:spPr>
          <a:xfrm>
            <a:off x="1414462" y="1227755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Pins of 7 Segment Display</a:t>
            </a:r>
            <a:endParaRPr lang="en-IN" sz="2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83595-8984-4C68-8C9C-CE3C2D0B7AA3}"/>
              </a:ext>
            </a:extLst>
          </p:cNvPr>
          <p:cNvSpPr txBox="1"/>
          <p:nvPr/>
        </p:nvSpPr>
        <p:spPr>
          <a:xfrm>
            <a:off x="0" y="248041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7 Segment Display</a:t>
            </a:r>
            <a:endParaRPr lang="en-IN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85803D-06AD-426A-9908-C6998BEB719C}"/>
              </a:ext>
            </a:extLst>
          </p:cNvPr>
          <p:cNvSpPr txBox="1"/>
          <p:nvPr/>
        </p:nvSpPr>
        <p:spPr>
          <a:xfrm>
            <a:off x="1657350" y="2431072"/>
            <a:ext cx="539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each display there are LEDs segmented so we need resistor for protecting LEDs.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639D4-B01D-4A18-95A4-75CB53848892}"/>
              </a:ext>
            </a:extLst>
          </p:cNvPr>
          <p:cNvSpPr txBox="1"/>
          <p:nvPr/>
        </p:nvSpPr>
        <p:spPr>
          <a:xfrm>
            <a:off x="1680559" y="3476589"/>
            <a:ext cx="539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segment display can be divided into two types: common anode and common cathode segment displays, by internal connections.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960D9A6-C8AD-4951-B021-A77A85AB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Vinay Sitaram Kanase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15A19EC-FA65-4B0F-BD8D-4C1D8C5E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6D32-9262-48CA-8377-112B7E0A90DB}" type="slidenum">
              <a:rPr lang="en-IN" smtClean="0"/>
              <a:t>4</a:t>
            </a:fld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1B0C81-C692-4655-9D3F-0F5E9350DA1B}"/>
              </a:ext>
            </a:extLst>
          </p:cNvPr>
          <p:cNvSpPr txBox="1"/>
          <p:nvPr/>
        </p:nvSpPr>
        <p:spPr>
          <a:xfrm>
            <a:off x="1657350" y="4467850"/>
            <a:ext cx="539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 common-anode LED, the common anode should be connected to the power supply (VCC); for a common-cathode LED, the common cathode should be connected to the ground (GND).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73B250-3CBB-43EE-B886-5445E2258290}"/>
              </a:ext>
            </a:extLst>
          </p:cNvPr>
          <p:cNvSpPr/>
          <p:nvPr/>
        </p:nvSpPr>
        <p:spPr>
          <a:xfrm>
            <a:off x="9856834" y="2519752"/>
            <a:ext cx="861966" cy="13651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BB22DD-1929-454D-86AD-826D437A1510}"/>
              </a:ext>
            </a:extLst>
          </p:cNvPr>
          <p:cNvCxnSpPr>
            <a:cxnSpLocks/>
          </p:cNvCxnSpPr>
          <p:nvPr/>
        </p:nvCxnSpPr>
        <p:spPr>
          <a:xfrm flipV="1">
            <a:off x="10005290" y="2734894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A0AB6C-37E6-49AD-B4D1-9F4D8DCAFA5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73971" y="2966232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32DB60-101F-4B9C-A4DC-801DA502A1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37835" y="2966232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6749EC-BF69-4063-B56A-EDE4F627C16F}"/>
              </a:ext>
            </a:extLst>
          </p:cNvPr>
          <p:cNvCxnSpPr>
            <a:cxnSpLocks/>
          </p:cNvCxnSpPr>
          <p:nvPr/>
        </p:nvCxnSpPr>
        <p:spPr>
          <a:xfrm flipV="1">
            <a:off x="10005288" y="3198779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A820BF-DCE7-4C73-B3F6-6FF70D33D989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72743" y="3409658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D4A74F5-B396-4423-A6A6-73EF3F33B02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36605" y="3409658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993C05-0D86-41FA-96A9-4BDE8A02753C}"/>
              </a:ext>
            </a:extLst>
          </p:cNvPr>
          <p:cNvCxnSpPr>
            <a:cxnSpLocks/>
          </p:cNvCxnSpPr>
          <p:nvPr/>
        </p:nvCxnSpPr>
        <p:spPr>
          <a:xfrm flipV="1">
            <a:off x="10005288" y="3647541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897238D-D950-4371-BF4F-F763FCC3D4EB}"/>
              </a:ext>
            </a:extLst>
          </p:cNvPr>
          <p:cNvSpPr txBox="1"/>
          <p:nvPr/>
        </p:nvSpPr>
        <p:spPr>
          <a:xfrm>
            <a:off x="10060267" y="2420401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C69133-9DC6-4368-B56C-EFF55699EE8D}"/>
              </a:ext>
            </a:extLst>
          </p:cNvPr>
          <p:cNvSpPr txBox="1"/>
          <p:nvPr/>
        </p:nvSpPr>
        <p:spPr>
          <a:xfrm>
            <a:off x="10436317" y="2756562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F1A90D-B6DB-48E5-9E6C-3CDB9355ECEC}"/>
              </a:ext>
            </a:extLst>
          </p:cNvPr>
          <p:cNvSpPr txBox="1"/>
          <p:nvPr/>
        </p:nvSpPr>
        <p:spPr>
          <a:xfrm>
            <a:off x="10421846" y="3289888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71FC4A-8CE7-4A6F-9545-D8D790072269}"/>
              </a:ext>
            </a:extLst>
          </p:cNvPr>
          <p:cNvSpPr txBox="1"/>
          <p:nvPr/>
        </p:nvSpPr>
        <p:spPr>
          <a:xfrm>
            <a:off x="10011443" y="3573738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97E52E-A443-4E21-9EDF-6AFE0A4B6A32}"/>
              </a:ext>
            </a:extLst>
          </p:cNvPr>
          <p:cNvSpPr txBox="1"/>
          <p:nvPr/>
        </p:nvSpPr>
        <p:spPr>
          <a:xfrm>
            <a:off x="9759650" y="3294698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AC16ED-F250-4422-94E6-7FAC7ADFD290}"/>
              </a:ext>
            </a:extLst>
          </p:cNvPr>
          <p:cNvSpPr txBox="1"/>
          <p:nvPr/>
        </p:nvSpPr>
        <p:spPr>
          <a:xfrm>
            <a:off x="9774497" y="2780814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E6113D-488C-427B-9F97-B33AA8B299B8}"/>
              </a:ext>
            </a:extLst>
          </p:cNvPr>
          <p:cNvSpPr txBox="1"/>
          <p:nvPr/>
        </p:nvSpPr>
        <p:spPr>
          <a:xfrm>
            <a:off x="10091341" y="2942384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6480B4B-B53E-4F2E-98E4-7991F67F8134}"/>
              </a:ext>
            </a:extLst>
          </p:cNvPr>
          <p:cNvSpPr/>
          <p:nvPr/>
        </p:nvSpPr>
        <p:spPr>
          <a:xfrm>
            <a:off x="10569033" y="3614370"/>
            <a:ext cx="89699" cy="896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31A994-EDA6-4C90-A8B2-06A2E9FA908A}"/>
              </a:ext>
            </a:extLst>
          </p:cNvPr>
          <p:cNvSpPr txBox="1"/>
          <p:nvPr/>
        </p:nvSpPr>
        <p:spPr>
          <a:xfrm>
            <a:off x="10396244" y="3581050"/>
            <a:ext cx="500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dp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C53C72-9CD2-466F-9F4B-5835B690DB46}"/>
              </a:ext>
            </a:extLst>
          </p:cNvPr>
          <p:cNvSpPr txBox="1"/>
          <p:nvPr/>
        </p:nvSpPr>
        <p:spPr>
          <a:xfrm rot="16200000">
            <a:off x="9935595" y="1893388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gnd</a:t>
            </a:r>
            <a:endParaRPr lang="en-IN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9C3253-9E95-4CA7-991C-97862C011EDD}"/>
              </a:ext>
            </a:extLst>
          </p:cNvPr>
          <p:cNvSpPr txBox="1"/>
          <p:nvPr/>
        </p:nvSpPr>
        <p:spPr>
          <a:xfrm rot="16200000">
            <a:off x="10016441" y="4110697"/>
            <a:ext cx="514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gnd</a:t>
            </a:r>
            <a:endParaRPr lang="en-IN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8A314A-1D72-4890-A69A-1CC914F314B7}"/>
              </a:ext>
            </a:extLst>
          </p:cNvPr>
          <p:cNvSpPr txBox="1"/>
          <p:nvPr/>
        </p:nvSpPr>
        <p:spPr>
          <a:xfrm rot="16200000">
            <a:off x="10277988" y="2116040"/>
            <a:ext cx="2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IN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2B940CB-50F3-44C8-85D1-0E12500B8FD0}"/>
              </a:ext>
            </a:extLst>
          </p:cNvPr>
          <p:cNvSpPr txBox="1"/>
          <p:nvPr/>
        </p:nvSpPr>
        <p:spPr>
          <a:xfrm rot="16200000">
            <a:off x="10416639" y="2122738"/>
            <a:ext cx="2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IN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30900D3-DE4C-459B-BAA1-928AE60122D7}"/>
              </a:ext>
            </a:extLst>
          </p:cNvPr>
          <p:cNvSpPr txBox="1"/>
          <p:nvPr/>
        </p:nvSpPr>
        <p:spPr>
          <a:xfrm rot="16200000">
            <a:off x="10061312" y="2113854"/>
            <a:ext cx="2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  <a:endParaRPr lang="en-IN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2222BB0-DB58-4EAF-8A5B-49C434DACB07}"/>
              </a:ext>
            </a:extLst>
          </p:cNvPr>
          <p:cNvSpPr txBox="1"/>
          <p:nvPr/>
        </p:nvSpPr>
        <p:spPr>
          <a:xfrm rot="16200000">
            <a:off x="9909451" y="2121814"/>
            <a:ext cx="2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  <a:endParaRPr lang="en-IN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B355BF-2FFB-4DC7-97E7-0155D231D4A4}"/>
              </a:ext>
            </a:extLst>
          </p:cNvPr>
          <p:cNvSpPr txBox="1"/>
          <p:nvPr/>
        </p:nvSpPr>
        <p:spPr>
          <a:xfrm rot="16200000">
            <a:off x="10308638" y="4069201"/>
            <a:ext cx="400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dp</a:t>
            </a:r>
            <a:endParaRPr lang="en-IN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07F65B-8EFA-49B7-BE7A-09B6699F2581}"/>
              </a:ext>
            </a:extLst>
          </p:cNvPr>
          <p:cNvSpPr txBox="1"/>
          <p:nvPr/>
        </p:nvSpPr>
        <p:spPr>
          <a:xfrm rot="16200000">
            <a:off x="10282937" y="4084031"/>
            <a:ext cx="21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endParaRPr lang="en-IN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C1DD6D-7480-4088-81A6-8CED2567E73D}"/>
              </a:ext>
            </a:extLst>
          </p:cNvPr>
          <p:cNvSpPr txBox="1"/>
          <p:nvPr/>
        </p:nvSpPr>
        <p:spPr>
          <a:xfrm rot="16200000">
            <a:off x="10044379" y="4055917"/>
            <a:ext cx="21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  <a:endParaRPr lang="en-IN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26CC28-5671-4DF6-9193-EBA23718B912}"/>
              </a:ext>
            </a:extLst>
          </p:cNvPr>
          <p:cNvSpPr txBox="1"/>
          <p:nvPr/>
        </p:nvSpPr>
        <p:spPr>
          <a:xfrm rot="16200000">
            <a:off x="9935781" y="4083110"/>
            <a:ext cx="217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30128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383</Words>
  <Application>Microsoft Office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Semibold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Kanase</dc:creator>
  <cp:lastModifiedBy>Vinay Kanase</cp:lastModifiedBy>
  <cp:revision>5</cp:revision>
  <dcterms:created xsi:type="dcterms:W3CDTF">2022-01-08T07:27:32Z</dcterms:created>
  <dcterms:modified xsi:type="dcterms:W3CDTF">2022-01-08T09:27:32Z</dcterms:modified>
</cp:coreProperties>
</file>