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2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E154-DDDC-4CD7-9770-1B3EC7D84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36370-76EB-4164-94AD-B51EEEFFE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7288B-C9E5-43A9-94D1-01A6CE7C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610B-C073-4539-A7D0-3B7480EF4F5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82B39-40FF-4ED0-A820-65507BD4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5F95-7DC3-4CEC-A607-5FDDDE1E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D51-166E-4E1A-A0F6-BF57CF13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77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9E74-3A46-4661-88D8-0AE87361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A63F4-5245-4225-99E1-C7733EFE0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C8C60-A543-442D-BCE4-E411B3FD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610B-C073-4539-A7D0-3B7480EF4F5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1E16-207D-42F7-9000-AA6ECB30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B593-A76F-4609-A0D4-6AE458D9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D51-166E-4E1A-A0F6-BF57CF13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31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826BD-DB94-4422-B387-DAD729F18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744D3-61EA-4E9B-9C41-960729645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0C030-5239-41AF-A340-50FDE551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610B-C073-4539-A7D0-3B7480EF4F5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E5B44-9A66-46BF-98BF-4097499D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5D2CB-7B46-4EB2-B0E4-5A80D4DA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D51-166E-4E1A-A0F6-BF57CF13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96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4947-C4C9-439B-A652-DBAF2949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95F8-EE5B-4BE1-856D-3F200347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1A02E-AE58-4B87-9404-16F6E990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610B-C073-4539-A7D0-3B7480EF4F5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19D59-1705-4656-BECC-B2582C79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4D44-A631-4B08-8E1D-CCD5C2D4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D51-166E-4E1A-A0F6-BF57CF13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4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8C60-3353-45C5-B496-CA3D64A2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62F6-0AFF-4F69-A94D-B776C53F0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4809-C929-43C7-A648-6C4DCB53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610B-C073-4539-A7D0-3B7480EF4F5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B452C-2804-4BFE-8966-3BEE05F8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5F48E-4054-495F-8DE4-68A37909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D51-166E-4E1A-A0F6-BF57CF13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DE73-5500-453D-A8FA-5A71DF0B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A137-FAE0-433C-9896-C3856B968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F0D19-8E55-44E5-AFFC-197FE0A7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69FF8-D07C-40A7-B231-FCDA3304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610B-C073-4539-A7D0-3B7480EF4F5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08E02-B462-455B-86BC-8F9438F6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A8AC-5CA4-4D5C-BAB2-5C1D2BEE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D51-166E-4E1A-A0F6-BF57CF13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4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40E6-BD99-43C6-A7A2-0CDB79AD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6DFC2-01D3-47B8-AE0B-B8C917254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FEA22-57E9-4F10-9A46-9B07D1D0B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17816-5A30-4CBC-8BBC-52D71CCCF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55153-2912-4E26-A8A2-9DFBFFE33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01AFC-D894-4565-9CE0-816A3EF5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610B-C073-4539-A7D0-3B7480EF4F5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0BEA2-048B-48CF-8696-F3703A55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39249-5597-4A55-AE21-77F1E8F0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D51-166E-4E1A-A0F6-BF57CF13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84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5BCC-1BFC-434F-A05C-B5155083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0EDEA-9873-496A-BAF5-58BF38FC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610B-C073-4539-A7D0-3B7480EF4F5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D9D9C-D39E-41D4-B954-3601F1B6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71A94-F49A-4633-8C72-38D2E6BD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D51-166E-4E1A-A0F6-BF57CF13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27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BBD1B-2C72-4405-BBA4-41490AC8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610B-C073-4539-A7D0-3B7480EF4F5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C1B94-76DC-46CA-A0FB-2A708605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C975B-0860-4B73-A8AD-5C4443BD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D51-166E-4E1A-A0F6-BF57CF13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48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56B3-EE3D-42D4-8481-AE6DA3FF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3751-1F3C-40CB-9DAC-CF2AA2E8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A0548-11F1-47F2-9C79-AD5761E11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A3BEB-7911-4517-9E39-677844A8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610B-C073-4539-A7D0-3B7480EF4F5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187EF-4A30-4AB5-AA9A-D9D955DB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DD2E7-41E3-48DB-86AB-BD1C4E2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D51-166E-4E1A-A0F6-BF57CF13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57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53EF-5A58-4D1F-A9A9-78B46929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32E30-ED45-4F45-B894-581AB2E04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392BF-9039-46F1-A01B-338CC7969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1F11-B110-46A5-A456-3C8A281A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610B-C073-4539-A7D0-3B7480EF4F5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FBA16-35E1-42CE-BD5B-933F2A85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5DB25-DFA8-4CF5-B131-BC0C84F6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D51-166E-4E1A-A0F6-BF57CF13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29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F5F87-2179-4DB9-B7BE-DD8D8ED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77CCB-C68C-4208-BF02-B337D5E3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4D92-BE11-4F8D-A518-9B1E07EFE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610B-C073-4539-A7D0-3B7480EF4F5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2CADE-69B8-47E2-84B5-A5FFD7100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B48AA-2F32-4B6B-96A4-A041A333E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A3D51-166E-4E1A-A0F6-BF57CF13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1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A3887B-ACD2-4DCC-8202-5DB0465B8BCC}"/>
              </a:ext>
            </a:extLst>
          </p:cNvPr>
          <p:cNvSpPr txBox="1"/>
          <p:nvPr/>
        </p:nvSpPr>
        <p:spPr>
          <a:xfrm>
            <a:off x="1414462" y="1227755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Working of 7 Segment Display</a:t>
            </a:r>
            <a:endParaRPr lang="en-IN" sz="2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83595-8984-4C68-8C9C-CE3C2D0B7AA3}"/>
              </a:ext>
            </a:extLst>
          </p:cNvPr>
          <p:cNvSpPr txBox="1"/>
          <p:nvPr/>
        </p:nvSpPr>
        <p:spPr>
          <a:xfrm>
            <a:off x="0" y="248041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7 Segment Display</a:t>
            </a:r>
            <a:endParaRPr lang="en-IN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5803D-06AD-426A-9908-C6998BEB719C}"/>
              </a:ext>
            </a:extLst>
          </p:cNvPr>
          <p:cNvSpPr txBox="1"/>
          <p:nvPr/>
        </p:nvSpPr>
        <p:spPr>
          <a:xfrm>
            <a:off x="1657350" y="2431072"/>
            <a:ext cx="539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Seven segment displays Actually has 7 because it has 7 LEDs in it. It also has a decimal point led on it.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19A00-31BC-43AF-9926-B6B623B1D018}"/>
              </a:ext>
            </a:extLst>
          </p:cNvPr>
          <p:cNvSpPr txBox="1"/>
          <p:nvPr/>
        </p:nvSpPr>
        <p:spPr>
          <a:xfrm>
            <a:off x="1657350" y="3202331"/>
            <a:ext cx="539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LED can be made ON or OFF individually.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639D4-B01D-4A18-95A4-75CB53848892}"/>
              </a:ext>
            </a:extLst>
          </p:cNvPr>
          <p:cNvSpPr txBox="1"/>
          <p:nvPr/>
        </p:nvSpPr>
        <p:spPr>
          <a:xfrm>
            <a:off x="1657350" y="3696591"/>
            <a:ext cx="539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making LEDs ON and OFF in different pattern makes different digits or characters on Display.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D7368-39CE-46D6-A7C4-E7BFC5A98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35" y="2431072"/>
            <a:ext cx="2591509" cy="196394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06D3A2-632A-4339-9021-82CD708FD920}"/>
              </a:ext>
            </a:extLst>
          </p:cNvPr>
          <p:cNvCxnSpPr>
            <a:cxnSpLocks/>
          </p:cNvCxnSpPr>
          <p:nvPr/>
        </p:nvCxnSpPr>
        <p:spPr>
          <a:xfrm>
            <a:off x="9793381" y="2164080"/>
            <a:ext cx="0" cy="68525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960D9A6-C8AD-4951-B021-A77A85AB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5A19EC-FA65-4B0F-BD8D-4C1D8C5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1</a:t>
            </a:fld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50F4CB-7156-4CD5-8367-6F31509BBC30}"/>
              </a:ext>
            </a:extLst>
          </p:cNvPr>
          <p:cNvSpPr txBox="1"/>
          <p:nvPr/>
        </p:nvSpPr>
        <p:spPr>
          <a:xfrm>
            <a:off x="9657668" y="1847088"/>
            <a:ext cx="2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3DA2E3-659F-4E93-8E1B-4CF71FADB32D}"/>
              </a:ext>
            </a:extLst>
          </p:cNvPr>
          <p:cNvCxnSpPr>
            <a:cxnSpLocks/>
          </p:cNvCxnSpPr>
          <p:nvPr/>
        </p:nvCxnSpPr>
        <p:spPr>
          <a:xfrm>
            <a:off x="8981035" y="2977896"/>
            <a:ext cx="756061" cy="1049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18FA59-717C-4916-9ED8-D7088E11C497}"/>
              </a:ext>
            </a:extLst>
          </p:cNvPr>
          <p:cNvCxnSpPr>
            <a:cxnSpLocks/>
          </p:cNvCxnSpPr>
          <p:nvPr/>
        </p:nvCxnSpPr>
        <p:spPr>
          <a:xfrm flipV="1">
            <a:off x="10156619" y="2506708"/>
            <a:ext cx="449109" cy="32966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B30083-B20E-417C-8992-DB272D7CDA22}"/>
              </a:ext>
            </a:extLst>
          </p:cNvPr>
          <p:cNvCxnSpPr>
            <a:cxnSpLocks/>
          </p:cNvCxnSpPr>
          <p:nvPr/>
        </p:nvCxnSpPr>
        <p:spPr>
          <a:xfrm>
            <a:off x="9279637" y="3191838"/>
            <a:ext cx="756061" cy="1049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BC0B9C-681B-4769-9E4B-E314DF23B6DC}"/>
              </a:ext>
            </a:extLst>
          </p:cNvPr>
          <p:cNvCxnSpPr>
            <a:cxnSpLocks/>
          </p:cNvCxnSpPr>
          <p:nvPr/>
        </p:nvCxnSpPr>
        <p:spPr>
          <a:xfrm>
            <a:off x="10339106" y="3162796"/>
            <a:ext cx="731230" cy="19194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8D16E9-33CD-48C2-AC49-F23F7A06475F}"/>
              </a:ext>
            </a:extLst>
          </p:cNvPr>
          <p:cNvCxnSpPr>
            <a:cxnSpLocks/>
          </p:cNvCxnSpPr>
          <p:nvPr/>
        </p:nvCxnSpPr>
        <p:spPr>
          <a:xfrm flipV="1">
            <a:off x="10094342" y="2216420"/>
            <a:ext cx="62277" cy="77851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6679BA-D1A6-4CF6-8160-2446F44E8169}"/>
              </a:ext>
            </a:extLst>
          </p:cNvPr>
          <p:cNvCxnSpPr>
            <a:cxnSpLocks/>
          </p:cNvCxnSpPr>
          <p:nvPr/>
        </p:nvCxnSpPr>
        <p:spPr>
          <a:xfrm flipV="1">
            <a:off x="10635328" y="2970482"/>
            <a:ext cx="479872" cy="5665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F8BFCD8-D3AA-4175-B2B9-9BE643ED6365}"/>
              </a:ext>
            </a:extLst>
          </p:cNvPr>
          <p:cNvSpPr txBox="1"/>
          <p:nvPr/>
        </p:nvSpPr>
        <p:spPr>
          <a:xfrm>
            <a:off x="8693618" y="2796781"/>
            <a:ext cx="2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0B4F6-D387-4661-AE93-C4ED949D2CD2}"/>
              </a:ext>
            </a:extLst>
          </p:cNvPr>
          <p:cNvSpPr txBox="1"/>
          <p:nvPr/>
        </p:nvSpPr>
        <p:spPr>
          <a:xfrm>
            <a:off x="10534650" y="2289679"/>
            <a:ext cx="2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FC76DF-8CDA-48CB-B8BF-50D116808DA6}"/>
              </a:ext>
            </a:extLst>
          </p:cNvPr>
          <p:cNvSpPr txBox="1"/>
          <p:nvPr/>
        </p:nvSpPr>
        <p:spPr>
          <a:xfrm>
            <a:off x="8944722" y="3041574"/>
            <a:ext cx="2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4B6D2E-D715-48F3-A1B2-F2F77FA5BB9F}"/>
              </a:ext>
            </a:extLst>
          </p:cNvPr>
          <p:cNvSpPr txBox="1"/>
          <p:nvPr/>
        </p:nvSpPr>
        <p:spPr>
          <a:xfrm>
            <a:off x="10739551" y="2393792"/>
            <a:ext cx="2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7D317BA-363F-4735-A72A-CED09A11E7A3}"/>
              </a:ext>
            </a:extLst>
          </p:cNvPr>
          <p:cNvCxnSpPr>
            <a:cxnSpLocks/>
          </p:cNvCxnSpPr>
          <p:nvPr/>
        </p:nvCxnSpPr>
        <p:spPr>
          <a:xfrm flipV="1">
            <a:off x="10309019" y="2659108"/>
            <a:ext cx="449109" cy="32966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C4AABA6-317E-4C82-A788-389F47F29EAC}"/>
              </a:ext>
            </a:extLst>
          </p:cNvPr>
          <p:cNvSpPr txBox="1"/>
          <p:nvPr/>
        </p:nvSpPr>
        <p:spPr>
          <a:xfrm>
            <a:off x="11004806" y="3135868"/>
            <a:ext cx="2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26EDD0-F19D-4937-AE28-CCD883D0345A}"/>
              </a:ext>
            </a:extLst>
          </p:cNvPr>
          <p:cNvSpPr txBox="1"/>
          <p:nvPr/>
        </p:nvSpPr>
        <p:spPr>
          <a:xfrm>
            <a:off x="10008025" y="1909274"/>
            <a:ext cx="2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7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6AA155-1286-460A-9A0D-F7B036C98AE1}"/>
              </a:ext>
            </a:extLst>
          </p:cNvPr>
          <p:cNvSpPr txBox="1"/>
          <p:nvPr/>
        </p:nvSpPr>
        <p:spPr>
          <a:xfrm>
            <a:off x="11101123" y="2766536"/>
            <a:ext cx="600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point</a:t>
            </a:r>
            <a:endParaRPr lang="en-IN" sz="11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1B0C81-C692-4655-9D3F-0F5E9350DA1B}"/>
              </a:ext>
            </a:extLst>
          </p:cNvPr>
          <p:cNvSpPr txBox="1"/>
          <p:nvPr/>
        </p:nvSpPr>
        <p:spPr>
          <a:xfrm>
            <a:off x="1657350" y="4467850"/>
            <a:ext cx="539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7 Segment Display we can make numbers from 0 to 9 and Alphabets from A to F.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07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2894123-68C4-41D9-8CA8-19B46A8EB10E}"/>
              </a:ext>
            </a:extLst>
          </p:cNvPr>
          <p:cNvCxnSpPr>
            <a:cxnSpLocks/>
          </p:cNvCxnSpPr>
          <p:nvPr/>
        </p:nvCxnSpPr>
        <p:spPr>
          <a:xfrm>
            <a:off x="10063073" y="2302802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1DEFB6-2A5D-465B-9443-D42462BE288B}"/>
              </a:ext>
            </a:extLst>
          </p:cNvPr>
          <p:cNvCxnSpPr>
            <a:cxnSpLocks/>
          </p:cNvCxnSpPr>
          <p:nvPr/>
        </p:nvCxnSpPr>
        <p:spPr>
          <a:xfrm>
            <a:off x="10172290" y="2302802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6B2697-EF2C-4B7E-A9F2-6FE4140EB7F2}"/>
              </a:ext>
            </a:extLst>
          </p:cNvPr>
          <p:cNvCxnSpPr>
            <a:cxnSpLocks/>
          </p:cNvCxnSpPr>
          <p:nvPr/>
        </p:nvCxnSpPr>
        <p:spPr>
          <a:xfrm>
            <a:off x="10288815" y="2303721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9C9A95-8C23-4922-BE29-A73CDBEFC85B}"/>
              </a:ext>
            </a:extLst>
          </p:cNvPr>
          <p:cNvCxnSpPr>
            <a:cxnSpLocks/>
          </p:cNvCxnSpPr>
          <p:nvPr/>
        </p:nvCxnSpPr>
        <p:spPr>
          <a:xfrm>
            <a:off x="10403808" y="2303721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7681BA-D2A9-46FA-8EC4-5FB288550F08}"/>
              </a:ext>
            </a:extLst>
          </p:cNvPr>
          <p:cNvCxnSpPr>
            <a:cxnSpLocks/>
          </p:cNvCxnSpPr>
          <p:nvPr/>
        </p:nvCxnSpPr>
        <p:spPr>
          <a:xfrm>
            <a:off x="10501535" y="2303721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A3887B-ACD2-4DCC-8202-5DB0465B8BCC}"/>
              </a:ext>
            </a:extLst>
          </p:cNvPr>
          <p:cNvSpPr txBox="1"/>
          <p:nvPr/>
        </p:nvSpPr>
        <p:spPr>
          <a:xfrm>
            <a:off x="1414462" y="1227755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Pins of 7 Segment Display</a:t>
            </a:r>
            <a:endParaRPr lang="en-IN" sz="2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83595-8984-4C68-8C9C-CE3C2D0B7AA3}"/>
              </a:ext>
            </a:extLst>
          </p:cNvPr>
          <p:cNvSpPr txBox="1"/>
          <p:nvPr/>
        </p:nvSpPr>
        <p:spPr>
          <a:xfrm>
            <a:off x="0" y="248041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7 Segment Display</a:t>
            </a:r>
            <a:endParaRPr lang="en-IN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5803D-06AD-426A-9908-C6998BEB719C}"/>
              </a:ext>
            </a:extLst>
          </p:cNvPr>
          <p:cNvSpPr txBox="1"/>
          <p:nvPr/>
        </p:nvSpPr>
        <p:spPr>
          <a:xfrm>
            <a:off x="1657350" y="2431072"/>
            <a:ext cx="539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8LEDs(including decimal point) on 7 segment display has the segments named a, b, c, d, e, f, g, and </a:t>
            </a:r>
            <a:r>
              <a:rPr lang="en-US" dirty="0" err="1"/>
              <a:t>dp</a:t>
            </a:r>
            <a:r>
              <a:rPr lang="en-US" dirty="0"/>
              <a:t> respectively.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639D4-B01D-4A18-95A4-75CB53848892}"/>
              </a:ext>
            </a:extLst>
          </p:cNvPr>
          <p:cNvSpPr txBox="1"/>
          <p:nvPr/>
        </p:nvSpPr>
        <p:spPr>
          <a:xfrm>
            <a:off x="1680559" y="3476589"/>
            <a:ext cx="539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segment display can be divided into two types: common anode and common cathode segment displays, by internal connections.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960D9A6-C8AD-4951-B021-A77A85AB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5A19EC-FA65-4B0F-BD8D-4C1D8C5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2</a:t>
            </a:fld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1B0C81-C692-4655-9D3F-0F5E9350DA1B}"/>
              </a:ext>
            </a:extLst>
          </p:cNvPr>
          <p:cNvSpPr txBox="1"/>
          <p:nvPr/>
        </p:nvSpPr>
        <p:spPr>
          <a:xfrm>
            <a:off x="1657350" y="4467850"/>
            <a:ext cx="539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common-anode LED, the common anode should be connected to the power supply (VCC); for a common-cathode LED, the common cathode should be connected to the ground (GND).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73B250-3CBB-43EE-B886-5445E2258290}"/>
              </a:ext>
            </a:extLst>
          </p:cNvPr>
          <p:cNvSpPr/>
          <p:nvPr/>
        </p:nvSpPr>
        <p:spPr>
          <a:xfrm>
            <a:off x="9856834" y="2519752"/>
            <a:ext cx="861966" cy="13651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B22DD-1929-454D-86AD-826D437A1510}"/>
              </a:ext>
            </a:extLst>
          </p:cNvPr>
          <p:cNvCxnSpPr>
            <a:cxnSpLocks/>
          </p:cNvCxnSpPr>
          <p:nvPr/>
        </p:nvCxnSpPr>
        <p:spPr>
          <a:xfrm flipV="1">
            <a:off x="10005290" y="2734894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A0AB6C-37E6-49AD-B4D1-9F4D8DCAFA5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73971" y="2966232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32DB60-101F-4B9C-A4DC-801DA502A1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37835" y="2966232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6749EC-BF69-4063-B56A-EDE4F627C16F}"/>
              </a:ext>
            </a:extLst>
          </p:cNvPr>
          <p:cNvCxnSpPr>
            <a:cxnSpLocks/>
          </p:cNvCxnSpPr>
          <p:nvPr/>
        </p:nvCxnSpPr>
        <p:spPr>
          <a:xfrm flipV="1">
            <a:off x="10005288" y="3198779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A820BF-DCE7-4C73-B3F6-6FF70D33D989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72743" y="3409658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D4A74F5-B396-4423-A6A6-73EF3F33B0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36605" y="3409658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993C05-0D86-41FA-96A9-4BDE8A02753C}"/>
              </a:ext>
            </a:extLst>
          </p:cNvPr>
          <p:cNvCxnSpPr>
            <a:cxnSpLocks/>
          </p:cNvCxnSpPr>
          <p:nvPr/>
        </p:nvCxnSpPr>
        <p:spPr>
          <a:xfrm flipV="1">
            <a:off x="10005288" y="3647541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97238D-D950-4371-BF4F-F763FCC3D4EB}"/>
              </a:ext>
            </a:extLst>
          </p:cNvPr>
          <p:cNvSpPr txBox="1"/>
          <p:nvPr/>
        </p:nvSpPr>
        <p:spPr>
          <a:xfrm>
            <a:off x="10060267" y="2420401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C69133-9DC6-4368-B56C-EFF55699EE8D}"/>
              </a:ext>
            </a:extLst>
          </p:cNvPr>
          <p:cNvSpPr txBox="1"/>
          <p:nvPr/>
        </p:nvSpPr>
        <p:spPr>
          <a:xfrm>
            <a:off x="10436317" y="2756562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F1A90D-B6DB-48E5-9E6C-3CDB9355ECEC}"/>
              </a:ext>
            </a:extLst>
          </p:cNvPr>
          <p:cNvSpPr txBox="1"/>
          <p:nvPr/>
        </p:nvSpPr>
        <p:spPr>
          <a:xfrm>
            <a:off x="10421846" y="328988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71FC4A-8CE7-4A6F-9545-D8D790072269}"/>
              </a:ext>
            </a:extLst>
          </p:cNvPr>
          <p:cNvSpPr txBox="1"/>
          <p:nvPr/>
        </p:nvSpPr>
        <p:spPr>
          <a:xfrm>
            <a:off x="10011443" y="357373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97E52E-A443-4E21-9EDF-6AFE0A4B6A32}"/>
              </a:ext>
            </a:extLst>
          </p:cNvPr>
          <p:cNvSpPr txBox="1"/>
          <p:nvPr/>
        </p:nvSpPr>
        <p:spPr>
          <a:xfrm>
            <a:off x="9759650" y="329469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AC16ED-F250-4422-94E6-7FAC7ADFD290}"/>
              </a:ext>
            </a:extLst>
          </p:cNvPr>
          <p:cNvSpPr txBox="1"/>
          <p:nvPr/>
        </p:nvSpPr>
        <p:spPr>
          <a:xfrm>
            <a:off x="9774497" y="2780814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E6113D-488C-427B-9F97-B33AA8B299B8}"/>
              </a:ext>
            </a:extLst>
          </p:cNvPr>
          <p:cNvSpPr txBox="1"/>
          <p:nvPr/>
        </p:nvSpPr>
        <p:spPr>
          <a:xfrm>
            <a:off x="10091341" y="2942384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6480B4B-B53E-4F2E-98E4-7991F67F8134}"/>
              </a:ext>
            </a:extLst>
          </p:cNvPr>
          <p:cNvSpPr/>
          <p:nvPr/>
        </p:nvSpPr>
        <p:spPr>
          <a:xfrm>
            <a:off x="10569033" y="3614370"/>
            <a:ext cx="89699" cy="896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31A994-EDA6-4C90-A8B2-06A2E9FA908A}"/>
              </a:ext>
            </a:extLst>
          </p:cNvPr>
          <p:cNvSpPr txBox="1"/>
          <p:nvPr/>
        </p:nvSpPr>
        <p:spPr>
          <a:xfrm>
            <a:off x="10396244" y="3581050"/>
            <a:ext cx="500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dp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C53C72-9CD2-466F-9F4B-5835B690DB46}"/>
              </a:ext>
            </a:extLst>
          </p:cNvPr>
          <p:cNvSpPr txBox="1"/>
          <p:nvPr/>
        </p:nvSpPr>
        <p:spPr>
          <a:xfrm rot="16200000">
            <a:off x="9935595" y="1893388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gnd</a:t>
            </a:r>
            <a:endParaRPr lang="en-IN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9C3253-9E95-4CA7-991C-97862C011EDD}"/>
              </a:ext>
            </a:extLst>
          </p:cNvPr>
          <p:cNvSpPr txBox="1"/>
          <p:nvPr/>
        </p:nvSpPr>
        <p:spPr>
          <a:xfrm rot="16200000">
            <a:off x="10016441" y="4110697"/>
            <a:ext cx="51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gnd</a:t>
            </a:r>
            <a:endParaRPr lang="en-IN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8A314A-1D72-4890-A69A-1CC914F314B7}"/>
              </a:ext>
            </a:extLst>
          </p:cNvPr>
          <p:cNvSpPr txBox="1"/>
          <p:nvPr/>
        </p:nvSpPr>
        <p:spPr>
          <a:xfrm rot="16200000">
            <a:off x="10277988" y="2116040"/>
            <a:ext cx="2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IN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B940CB-50F3-44C8-85D1-0E12500B8FD0}"/>
              </a:ext>
            </a:extLst>
          </p:cNvPr>
          <p:cNvSpPr txBox="1"/>
          <p:nvPr/>
        </p:nvSpPr>
        <p:spPr>
          <a:xfrm rot="16200000">
            <a:off x="10416639" y="2122738"/>
            <a:ext cx="2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IN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30900D3-DE4C-459B-BAA1-928AE60122D7}"/>
              </a:ext>
            </a:extLst>
          </p:cNvPr>
          <p:cNvSpPr txBox="1"/>
          <p:nvPr/>
        </p:nvSpPr>
        <p:spPr>
          <a:xfrm rot="16200000">
            <a:off x="10061312" y="2113854"/>
            <a:ext cx="2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endParaRPr lang="en-IN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2222BB0-DB58-4EAF-8A5B-49C434DACB07}"/>
              </a:ext>
            </a:extLst>
          </p:cNvPr>
          <p:cNvSpPr txBox="1"/>
          <p:nvPr/>
        </p:nvSpPr>
        <p:spPr>
          <a:xfrm rot="16200000">
            <a:off x="9909451" y="2121814"/>
            <a:ext cx="2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  <a:endParaRPr lang="en-IN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B355BF-2FFB-4DC7-97E7-0155D231D4A4}"/>
              </a:ext>
            </a:extLst>
          </p:cNvPr>
          <p:cNvSpPr txBox="1"/>
          <p:nvPr/>
        </p:nvSpPr>
        <p:spPr>
          <a:xfrm rot="16200000">
            <a:off x="10308638" y="4069201"/>
            <a:ext cx="400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dp</a:t>
            </a:r>
            <a:endParaRPr lang="en-IN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07F65B-8EFA-49B7-BE7A-09B6699F2581}"/>
              </a:ext>
            </a:extLst>
          </p:cNvPr>
          <p:cNvSpPr txBox="1"/>
          <p:nvPr/>
        </p:nvSpPr>
        <p:spPr>
          <a:xfrm rot="16200000">
            <a:off x="10282937" y="4084031"/>
            <a:ext cx="21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endParaRPr lang="en-IN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C1DD6D-7480-4088-81A6-8CED2567E73D}"/>
              </a:ext>
            </a:extLst>
          </p:cNvPr>
          <p:cNvSpPr txBox="1"/>
          <p:nvPr/>
        </p:nvSpPr>
        <p:spPr>
          <a:xfrm rot="16200000">
            <a:off x="10044379" y="4055917"/>
            <a:ext cx="21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  <a:endParaRPr lang="en-IN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26CC28-5671-4DF6-9193-EBA23718B912}"/>
              </a:ext>
            </a:extLst>
          </p:cNvPr>
          <p:cNvSpPr txBox="1"/>
          <p:nvPr/>
        </p:nvSpPr>
        <p:spPr>
          <a:xfrm rot="16200000">
            <a:off x="9935781" y="4083110"/>
            <a:ext cx="217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08543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2894123-68C4-41D9-8CA8-19B46A8EB10E}"/>
              </a:ext>
            </a:extLst>
          </p:cNvPr>
          <p:cNvCxnSpPr>
            <a:cxnSpLocks/>
          </p:cNvCxnSpPr>
          <p:nvPr/>
        </p:nvCxnSpPr>
        <p:spPr>
          <a:xfrm>
            <a:off x="10063073" y="2302802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1DEFB6-2A5D-465B-9443-D42462BE288B}"/>
              </a:ext>
            </a:extLst>
          </p:cNvPr>
          <p:cNvCxnSpPr>
            <a:cxnSpLocks/>
          </p:cNvCxnSpPr>
          <p:nvPr/>
        </p:nvCxnSpPr>
        <p:spPr>
          <a:xfrm>
            <a:off x="10172290" y="2302802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6B2697-EF2C-4B7E-A9F2-6FE4140EB7F2}"/>
              </a:ext>
            </a:extLst>
          </p:cNvPr>
          <p:cNvCxnSpPr>
            <a:cxnSpLocks/>
          </p:cNvCxnSpPr>
          <p:nvPr/>
        </p:nvCxnSpPr>
        <p:spPr>
          <a:xfrm>
            <a:off x="10288815" y="2303721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9C9A95-8C23-4922-BE29-A73CDBEFC85B}"/>
              </a:ext>
            </a:extLst>
          </p:cNvPr>
          <p:cNvCxnSpPr>
            <a:cxnSpLocks/>
          </p:cNvCxnSpPr>
          <p:nvPr/>
        </p:nvCxnSpPr>
        <p:spPr>
          <a:xfrm>
            <a:off x="10403808" y="2303721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7681BA-D2A9-46FA-8EC4-5FB288550F08}"/>
              </a:ext>
            </a:extLst>
          </p:cNvPr>
          <p:cNvCxnSpPr>
            <a:cxnSpLocks/>
          </p:cNvCxnSpPr>
          <p:nvPr/>
        </p:nvCxnSpPr>
        <p:spPr>
          <a:xfrm>
            <a:off x="10501535" y="2303721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A3887B-ACD2-4DCC-8202-5DB0465B8BCC}"/>
              </a:ext>
            </a:extLst>
          </p:cNvPr>
          <p:cNvSpPr txBox="1"/>
          <p:nvPr/>
        </p:nvSpPr>
        <p:spPr>
          <a:xfrm>
            <a:off x="1414462" y="1227755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Pins of 7 Segment Display</a:t>
            </a:r>
            <a:endParaRPr lang="en-IN" sz="2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83595-8984-4C68-8C9C-CE3C2D0B7AA3}"/>
              </a:ext>
            </a:extLst>
          </p:cNvPr>
          <p:cNvSpPr txBox="1"/>
          <p:nvPr/>
        </p:nvSpPr>
        <p:spPr>
          <a:xfrm>
            <a:off x="0" y="248041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7 Segment Display</a:t>
            </a:r>
            <a:endParaRPr lang="en-IN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5803D-06AD-426A-9908-C6998BEB719C}"/>
              </a:ext>
            </a:extLst>
          </p:cNvPr>
          <p:cNvSpPr txBox="1"/>
          <p:nvPr/>
        </p:nvSpPr>
        <p:spPr>
          <a:xfrm>
            <a:off x="1657350" y="2431072"/>
            <a:ext cx="539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each display there are LEDs segmented so we need resistor for protecting LEDs.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639D4-B01D-4A18-95A4-75CB53848892}"/>
              </a:ext>
            </a:extLst>
          </p:cNvPr>
          <p:cNvSpPr txBox="1"/>
          <p:nvPr/>
        </p:nvSpPr>
        <p:spPr>
          <a:xfrm>
            <a:off x="1680559" y="3476589"/>
            <a:ext cx="539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segment display can be divided into two types: common anode and common cathode segment displays, by internal connections.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960D9A6-C8AD-4951-B021-A77A85AB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5A19EC-FA65-4B0F-BD8D-4C1D8C5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3</a:t>
            </a:fld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1B0C81-C692-4655-9D3F-0F5E9350DA1B}"/>
              </a:ext>
            </a:extLst>
          </p:cNvPr>
          <p:cNvSpPr txBox="1"/>
          <p:nvPr/>
        </p:nvSpPr>
        <p:spPr>
          <a:xfrm>
            <a:off x="1657350" y="4467850"/>
            <a:ext cx="539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common-anode LED, the common anode should be connected to the power supply (VCC); for a common-cathode LED, the common cathode should be connected to the ground (GND).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73B250-3CBB-43EE-B886-5445E2258290}"/>
              </a:ext>
            </a:extLst>
          </p:cNvPr>
          <p:cNvSpPr/>
          <p:nvPr/>
        </p:nvSpPr>
        <p:spPr>
          <a:xfrm>
            <a:off x="9856834" y="2519752"/>
            <a:ext cx="861966" cy="13651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B22DD-1929-454D-86AD-826D437A1510}"/>
              </a:ext>
            </a:extLst>
          </p:cNvPr>
          <p:cNvCxnSpPr>
            <a:cxnSpLocks/>
          </p:cNvCxnSpPr>
          <p:nvPr/>
        </p:nvCxnSpPr>
        <p:spPr>
          <a:xfrm flipV="1">
            <a:off x="10005290" y="2734894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A0AB6C-37E6-49AD-B4D1-9F4D8DCAFA5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73971" y="2966232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32DB60-101F-4B9C-A4DC-801DA502A1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37835" y="2966232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6749EC-BF69-4063-B56A-EDE4F627C16F}"/>
              </a:ext>
            </a:extLst>
          </p:cNvPr>
          <p:cNvCxnSpPr>
            <a:cxnSpLocks/>
          </p:cNvCxnSpPr>
          <p:nvPr/>
        </p:nvCxnSpPr>
        <p:spPr>
          <a:xfrm flipV="1">
            <a:off x="10005288" y="3198779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A820BF-DCE7-4C73-B3F6-6FF70D33D989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72743" y="3409658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D4A74F5-B396-4423-A6A6-73EF3F33B0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36605" y="3409658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993C05-0D86-41FA-96A9-4BDE8A02753C}"/>
              </a:ext>
            </a:extLst>
          </p:cNvPr>
          <p:cNvCxnSpPr>
            <a:cxnSpLocks/>
          </p:cNvCxnSpPr>
          <p:nvPr/>
        </p:nvCxnSpPr>
        <p:spPr>
          <a:xfrm flipV="1">
            <a:off x="10005288" y="3647541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97238D-D950-4371-BF4F-F763FCC3D4EB}"/>
              </a:ext>
            </a:extLst>
          </p:cNvPr>
          <p:cNvSpPr txBox="1"/>
          <p:nvPr/>
        </p:nvSpPr>
        <p:spPr>
          <a:xfrm>
            <a:off x="10060267" y="2420401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C69133-9DC6-4368-B56C-EFF55699EE8D}"/>
              </a:ext>
            </a:extLst>
          </p:cNvPr>
          <p:cNvSpPr txBox="1"/>
          <p:nvPr/>
        </p:nvSpPr>
        <p:spPr>
          <a:xfrm>
            <a:off x="10436317" y="2756562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F1A90D-B6DB-48E5-9E6C-3CDB9355ECEC}"/>
              </a:ext>
            </a:extLst>
          </p:cNvPr>
          <p:cNvSpPr txBox="1"/>
          <p:nvPr/>
        </p:nvSpPr>
        <p:spPr>
          <a:xfrm>
            <a:off x="10421846" y="328988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71FC4A-8CE7-4A6F-9545-D8D790072269}"/>
              </a:ext>
            </a:extLst>
          </p:cNvPr>
          <p:cNvSpPr txBox="1"/>
          <p:nvPr/>
        </p:nvSpPr>
        <p:spPr>
          <a:xfrm>
            <a:off x="10011443" y="357373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97E52E-A443-4E21-9EDF-6AFE0A4B6A32}"/>
              </a:ext>
            </a:extLst>
          </p:cNvPr>
          <p:cNvSpPr txBox="1"/>
          <p:nvPr/>
        </p:nvSpPr>
        <p:spPr>
          <a:xfrm>
            <a:off x="9759650" y="329469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AC16ED-F250-4422-94E6-7FAC7ADFD290}"/>
              </a:ext>
            </a:extLst>
          </p:cNvPr>
          <p:cNvSpPr txBox="1"/>
          <p:nvPr/>
        </p:nvSpPr>
        <p:spPr>
          <a:xfrm>
            <a:off x="9774497" y="2780814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E6113D-488C-427B-9F97-B33AA8B299B8}"/>
              </a:ext>
            </a:extLst>
          </p:cNvPr>
          <p:cNvSpPr txBox="1"/>
          <p:nvPr/>
        </p:nvSpPr>
        <p:spPr>
          <a:xfrm>
            <a:off x="10091341" y="2942384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6480B4B-B53E-4F2E-98E4-7991F67F8134}"/>
              </a:ext>
            </a:extLst>
          </p:cNvPr>
          <p:cNvSpPr/>
          <p:nvPr/>
        </p:nvSpPr>
        <p:spPr>
          <a:xfrm>
            <a:off x="10569033" y="3614370"/>
            <a:ext cx="89699" cy="896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31A994-EDA6-4C90-A8B2-06A2E9FA908A}"/>
              </a:ext>
            </a:extLst>
          </p:cNvPr>
          <p:cNvSpPr txBox="1"/>
          <p:nvPr/>
        </p:nvSpPr>
        <p:spPr>
          <a:xfrm>
            <a:off x="10396244" y="3581050"/>
            <a:ext cx="500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dp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C53C72-9CD2-466F-9F4B-5835B690DB46}"/>
              </a:ext>
            </a:extLst>
          </p:cNvPr>
          <p:cNvSpPr txBox="1"/>
          <p:nvPr/>
        </p:nvSpPr>
        <p:spPr>
          <a:xfrm rot="16200000">
            <a:off x="9935595" y="1893388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gnd</a:t>
            </a:r>
            <a:endParaRPr lang="en-IN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9C3253-9E95-4CA7-991C-97862C011EDD}"/>
              </a:ext>
            </a:extLst>
          </p:cNvPr>
          <p:cNvSpPr txBox="1"/>
          <p:nvPr/>
        </p:nvSpPr>
        <p:spPr>
          <a:xfrm rot="16200000">
            <a:off x="10016441" y="4110697"/>
            <a:ext cx="51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gnd</a:t>
            </a:r>
            <a:endParaRPr lang="en-IN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8A314A-1D72-4890-A69A-1CC914F314B7}"/>
              </a:ext>
            </a:extLst>
          </p:cNvPr>
          <p:cNvSpPr txBox="1"/>
          <p:nvPr/>
        </p:nvSpPr>
        <p:spPr>
          <a:xfrm rot="16200000">
            <a:off x="10277988" y="2116040"/>
            <a:ext cx="2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IN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B940CB-50F3-44C8-85D1-0E12500B8FD0}"/>
              </a:ext>
            </a:extLst>
          </p:cNvPr>
          <p:cNvSpPr txBox="1"/>
          <p:nvPr/>
        </p:nvSpPr>
        <p:spPr>
          <a:xfrm rot="16200000">
            <a:off x="10416639" y="2122738"/>
            <a:ext cx="2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IN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30900D3-DE4C-459B-BAA1-928AE60122D7}"/>
              </a:ext>
            </a:extLst>
          </p:cNvPr>
          <p:cNvSpPr txBox="1"/>
          <p:nvPr/>
        </p:nvSpPr>
        <p:spPr>
          <a:xfrm rot="16200000">
            <a:off x="10061312" y="2113854"/>
            <a:ext cx="2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endParaRPr lang="en-IN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2222BB0-DB58-4EAF-8A5B-49C434DACB07}"/>
              </a:ext>
            </a:extLst>
          </p:cNvPr>
          <p:cNvSpPr txBox="1"/>
          <p:nvPr/>
        </p:nvSpPr>
        <p:spPr>
          <a:xfrm rot="16200000">
            <a:off x="9909451" y="2121814"/>
            <a:ext cx="2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  <a:endParaRPr lang="en-IN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B355BF-2FFB-4DC7-97E7-0155D231D4A4}"/>
              </a:ext>
            </a:extLst>
          </p:cNvPr>
          <p:cNvSpPr txBox="1"/>
          <p:nvPr/>
        </p:nvSpPr>
        <p:spPr>
          <a:xfrm rot="16200000">
            <a:off x="10308638" y="4069201"/>
            <a:ext cx="400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dp</a:t>
            </a:r>
            <a:endParaRPr lang="en-IN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07F65B-8EFA-49B7-BE7A-09B6699F2581}"/>
              </a:ext>
            </a:extLst>
          </p:cNvPr>
          <p:cNvSpPr txBox="1"/>
          <p:nvPr/>
        </p:nvSpPr>
        <p:spPr>
          <a:xfrm rot="16200000">
            <a:off x="10282937" y="4084031"/>
            <a:ext cx="21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endParaRPr lang="en-IN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C1DD6D-7480-4088-81A6-8CED2567E73D}"/>
              </a:ext>
            </a:extLst>
          </p:cNvPr>
          <p:cNvSpPr txBox="1"/>
          <p:nvPr/>
        </p:nvSpPr>
        <p:spPr>
          <a:xfrm rot="16200000">
            <a:off x="10044379" y="4055917"/>
            <a:ext cx="21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  <a:endParaRPr lang="en-IN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26CC28-5671-4DF6-9193-EBA23718B912}"/>
              </a:ext>
            </a:extLst>
          </p:cNvPr>
          <p:cNvSpPr txBox="1"/>
          <p:nvPr/>
        </p:nvSpPr>
        <p:spPr>
          <a:xfrm rot="16200000">
            <a:off x="9935781" y="4083110"/>
            <a:ext cx="217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76531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A9B39E8-89C3-49F9-9286-31D382113DAB}"/>
              </a:ext>
            </a:extLst>
          </p:cNvPr>
          <p:cNvCxnSpPr>
            <a:cxnSpLocks/>
          </p:cNvCxnSpPr>
          <p:nvPr/>
        </p:nvCxnSpPr>
        <p:spPr>
          <a:xfrm>
            <a:off x="9375900" y="4174867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5219B5E-145C-43F8-AFBD-BE3EE5A47E13}"/>
              </a:ext>
            </a:extLst>
          </p:cNvPr>
          <p:cNvCxnSpPr>
            <a:cxnSpLocks/>
          </p:cNvCxnSpPr>
          <p:nvPr/>
        </p:nvCxnSpPr>
        <p:spPr>
          <a:xfrm>
            <a:off x="9528164" y="4174867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FB9ECC5-7009-4986-B397-941F455AF375}"/>
              </a:ext>
            </a:extLst>
          </p:cNvPr>
          <p:cNvCxnSpPr>
            <a:cxnSpLocks/>
          </p:cNvCxnSpPr>
          <p:nvPr/>
        </p:nvCxnSpPr>
        <p:spPr>
          <a:xfrm>
            <a:off x="9676643" y="4174867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8DBCE3F-B763-4CE4-921E-B7FC01234CCD}"/>
              </a:ext>
            </a:extLst>
          </p:cNvPr>
          <p:cNvCxnSpPr>
            <a:cxnSpLocks/>
          </p:cNvCxnSpPr>
          <p:nvPr/>
        </p:nvCxnSpPr>
        <p:spPr>
          <a:xfrm>
            <a:off x="9840734" y="4174867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FBBAAD0-8698-4345-83DF-9152269AC281}"/>
              </a:ext>
            </a:extLst>
          </p:cNvPr>
          <p:cNvCxnSpPr>
            <a:cxnSpLocks/>
          </p:cNvCxnSpPr>
          <p:nvPr/>
        </p:nvCxnSpPr>
        <p:spPr>
          <a:xfrm>
            <a:off x="10004902" y="4174867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6772398-4EC4-495E-8161-8304C6420EB9}"/>
              </a:ext>
            </a:extLst>
          </p:cNvPr>
          <p:cNvCxnSpPr>
            <a:cxnSpLocks/>
          </p:cNvCxnSpPr>
          <p:nvPr/>
        </p:nvCxnSpPr>
        <p:spPr>
          <a:xfrm>
            <a:off x="10142062" y="4174867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A3887B-ACD2-4DCC-8202-5DB0465B8BCC}"/>
              </a:ext>
            </a:extLst>
          </p:cNvPr>
          <p:cNvSpPr txBox="1"/>
          <p:nvPr/>
        </p:nvSpPr>
        <p:spPr>
          <a:xfrm>
            <a:off x="1414462" y="1227755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Pins of 4 Digit 7 Segment Display</a:t>
            </a:r>
            <a:endParaRPr lang="en-IN" sz="2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83595-8984-4C68-8C9C-CE3C2D0B7AA3}"/>
              </a:ext>
            </a:extLst>
          </p:cNvPr>
          <p:cNvSpPr txBox="1"/>
          <p:nvPr/>
        </p:nvSpPr>
        <p:spPr>
          <a:xfrm>
            <a:off x="0" y="248041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4 Digit 7 Segment Display</a:t>
            </a:r>
            <a:endParaRPr lang="en-IN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5803D-06AD-426A-9908-C6998BEB719C}"/>
              </a:ext>
            </a:extLst>
          </p:cNvPr>
          <p:cNvSpPr txBox="1"/>
          <p:nvPr/>
        </p:nvSpPr>
        <p:spPr>
          <a:xfrm>
            <a:off x="1657350" y="2431072"/>
            <a:ext cx="5399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4-digit segment display is a 4*8-shaped LED display device composed of 32 LEDs (including four decimal points). The segments </a:t>
            </a:r>
            <a:r>
              <a:rPr lang="en-US" dirty="0" err="1"/>
              <a:t>arenamed</a:t>
            </a:r>
            <a:r>
              <a:rPr lang="en-US" dirty="0"/>
              <a:t> respectively a, b, c, d, e, f, g, h, dig1, dig2, dig3, and dig4.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960D9A6-C8AD-4951-B021-A77A85AB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5A19EC-FA65-4B0F-BD8D-4C1D8C5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4</a:t>
            </a:fld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1B0C81-C692-4655-9D3F-0F5E9350DA1B}"/>
              </a:ext>
            </a:extLst>
          </p:cNvPr>
          <p:cNvSpPr txBox="1"/>
          <p:nvPr/>
        </p:nvSpPr>
        <p:spPr>
          <a:xfrm>
            <a:off x="1657350" y="4467850"/>
            <a:ext cx="539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common-anode LED, the common anode should be connected to the power supply (VCC); for a common-cathode LED, the common cathode should be connected to the ground (GND).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D675F-BEF5-4401-9644-980BB889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377" y="843839"/>
            <a:ext cx="2956110" cy="276595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D7DC73-1A84-40F9-92F8-2951E5322195}"/>
              </a:ext>
            </a:extLst>
          </p:cNvPr>
          <p:cNvSpPr/>
          <p:nvPr/>
        </p:nvSpPr>
        <p:spPr>
          <a:xfrm>
            <a:off x="8844462" y="4394376"/>
            <a:ext cx="861966" cy="13651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241254-F652-4528-A0C3-6AF002E4E0CE}"/>
              </a:ext>
            </a:extLst>
          </p:cNvPr>
          <p:cNvCxnSpPr>
            <a:cxnSpLocks/>
          </p:cNvCxnSpPr>
          <p:nvPr/>
        </p:nvCxnSpPr>
        <p:spPr>
          <a:xfrm flipV="1">
            <a:off x="8992918" y="4609518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A6FB91-9A31-44DD-B1F9-79AE09E33B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61599" y="4840856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6D48E6-1A94-431F-982F-CBD2DB61B730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25463" y="4840856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C2144CE-D2E7-421C-9981-218FC42E17CB}"/>
              </a:ext>
            </a:extLst>
          </p:cNvPr>
          <p:cNvCxnSpPr>
            <a:cxnSpLocks/>
          </p:cNvCxnSpPr>
          <p:nvPr/>
        </p:nvCxnSpPr>
        <p:spPr>
          <a:xfrm flipV="1">
            <a:off x="8992916" y="5073403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F3023A-CBD8-4DE9-98A3-6B104D556C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60371" y="5284282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939CAD7-9031-4FDA-9075-D596894230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24233" y="5284282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1850E7-E76F-4B71-9046-0449E6381E84}"/>
              </a:ext>
            </a:extLst>
          </p:cNvPr>
          <p:cNvCxnSpPr>
            <a:cxnSpLocks/>
          </p:cNvCxnSpPr>
          <p:nvPr/>
        </p:nvCxnSpPr>
        <p:spPr>
          <a:xfrm flipV="1">
            <a:off x="8992916" y="5522165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0994294-1633-4C99-AA2A-550FCB258F35}"/>
              </a:ext>
            </a:extLst>
          </p:cNvPr>
          <p:cNvSpPr txBox="1"/>
          <p:nvPr/>
        </p:nvSpPr>
        <p:spPr>
          <a:xfrm>
            <a:off x="9047895" y="4295025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2DD833-21F0-48D7-A17F-F4F7EE274DED}"/>
              </a:ext>
            </a:extLst>
          </p:cNvPr>
          <p:cNvSpPr txBox="1"/>
          <p:nvPr/>
        </p:nvSpPr>
        <p:spPr>
          <a:xfrm>
            <a:off x="9423945" y="4631186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1CAF77-0AFD-47CF-88D0-FACFB4BE9543}"/>
              </a:ext>
            </a:extLst>
          </p:cNvPr>
          <p:cNvSpPr txBox="1"/>
          <p:nvPr/>
        </p:nvSpPr>
        <p:spPr>
          <a:xfrm>
            <a:off x="9409474" y="5164512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030323-204E-43D5-A600-1662A51B0E95}"/>
              </a:ext>
            </a:extLst>
          </p:cNvPr>
          <p:cNvSpPr txBox="1"/>
          <p:nvPr/>
        </p:nvSpPr>
        <p:spPr>
          <a:xfrm>
            <a:off x="8999071" y="5448362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7C4029-C5DC-49A3-818B-11DC038EF3B2}"/>
              </a:ext>
            </a:extLst>
          </p:cNvPr>
          <p:cNvSpPr txBox="1"/>
          <p:nvPr/>
        </p:nvSpPr>
        <p:spPr>
          <a:xfrm>
            <a:off x="8747278" y="5169322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AE8629-C90E-45D8-93A6-023149781F44}"/>
              </a:ext>
            </a:extLst>
          </p:cNvPr>
          <p:cNvSpPr txBox="1"/>
          <p:nvPr/>
        </p:nvSpPr>
        <p:spPr>
          <a:xfrm>
            <a:off x="8762125" y="465543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E36D52-2AA2-451D-9FBD-B5B1BFFA88E7}"/>
              </a:ext>
            </a:extLst>
          </p:cNvPr>
          <p:cNvSpPr txBox="1"/>
          <p:nvPr/>
        </p:nvSpPr>
        <p:spPr>
          <a:xfrm>
            <a:off x="9078969" y="481700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7E6161C-4AC3-4C75-8768-24EE8B086314}"/>
              </a:ext>
            </a:extLst>
          </p:cNvPr>
          <p:cNvSpPr/>
          <p:nvPr/>
        </p:nvSpPr>
        <p:spPr>
          <a:xfrm>
            <a:off x="9556661" y="5488994"/>
            <a:ext cx="89699" cy="896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BBC3C7-DED3-4522-94EB-0B6085CA6E7A}"/>
              </a:ext>
            </a:extLst>
          </p:cNvPr>
          <p:cNvSpPr txBox="1"/>
          <p:nvPr/>
        </p:nvSpPr>
        <p:spPr>
          <a:xfrm>
            <a:off x="9383872" y="5455674"/>
            <a:ext cx="500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dp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ADB27BA-5F86-422F-B150-996A05A1C0DD}"/>
              </a:ext>
            </a:extLst>
          </p:cNvPr>
          <p:cNvSpPr/>
          <p:nvPr/>
        </p:nvSpPr>
        <p:spPr>
          <a:xfrm>
            <a:off x="9714998" y="4402620"/>
            <a:ext cx="861966" cy="13651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6B2583B-0D2E-4BCA-B1D0-9B0A1D58F7D8}"/>
              </a:ext>
            </a:extLst>
          </p:cNvPr>
          <p:cNvCxnSpPr>
            <a:cxnSpLocks/>
          </p:cNvCxnSpPr>
          <p:nvPr/>
        </p:nvCxnSpPr>
        <p:spPr>
          <a:xfrm flipV="1">
            <a:off x="9863454" y="4617762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470E42-0873-4338-A07C-12FF90702940}"/>
              </a:ext>
            </a:extLst>
          </p:cNvPr>
          <p:cNvCxnSpPr>
            <a:cxnSpLocks/>
          </p:cNvCxnSpPr>
          <p:nvPr/>
        </p:nvCxnSpPr>
        <p:spPr>
          <a:xfrm rot="16200000" flipV="1">
            <a:off x="9632135" y="4849100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4C13CFE-5235-4935-A77D-B0743862D38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095999" y="4849100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7663ACD-C3B2-42E6-8828-9460C1A7AAA5}"/>
              </a:ext>
            </a:extLst>
          </p:cNvPr>
          <p:cNvCxnSpPr>
            <a:cxnSpLocks/>
          </p:cNvCxnSpPr>
          <p:nvPr/>
        </p:nvCxnSpPr>
        <p:spPr>
          <a:xfrm flipV="1">
            <a:off x="9863452" y="5081647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162D343-0433-4A41-8A2A-7348D4D0844D}"/>
              </a:ext>
            </a:extLst>
          </p:cNvPr>
          <p:cNvCxnSpPr>
            <a:cxnSpLocks/>
          </p:cNvCxnSpPr>
          <p:nvPr/>
        </p:nvCxnSpPr>
        <p:spPr>
          <a:xfrm rot="16200000" flipV="1">
            <a:off x="9630907" y="5292526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B6F4DE2-61E3-4B87-B8CC-BF61F77C3A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094769" y="5292526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AAF59F7-F5AF-46E7-8255-DC766C6B792C}"/>
              </a:ext>
            </a:extLst>
          </p:cNvPr>
          <p:cNvCxnSpPr>
            <a:cxnSpLocks/>
          </p:cNvCxnSpPr>
          <p:nvPr/>
        </p:nvCxnSpPr>
        <p:spPr>
          <a:xfrm flipV="1">
            <a:off x="9863452" y="5530409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DDE7513-AD24-429A-B18F-D8E1AE44ACE8}"/>
              </a:ext>
            </a:extLst>
          </p:cNvPr>
          <p:cNvSpPr txBox="1"/>
          <p:nvPr/>
        </p:nvSpPr>
        <p:spPr>
          <a:xfrm>
            <a:off x="9918431" y="4303269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E1B16A-1A1A-4C31-B7FD-8752B5D65E31}"/>
              </a:ext>
            </a:extLst>
          </p:cNvPr>
          <p:cNvSpPr txBox="1"/>
          <p:nvPr/>
        </p:nvSpPr>
        <p:spPr>
          <a:xfrm>
            <a:off x="10294481" y="4639430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A408F3E-6CDA-49D6-9753-65DCBB6E3C0D}"/>
              </a:ext>
            </a:extLst>
          </p:cNvPr>
          <p:cNvSpPr txBox="1"/>
          <p:nvPr/>
        </p:nvSpPr>
        <p:spPr>
          <a:xfrm>
            <a:off x="10280010" y="5172756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AE0291-3D08-4D8B-9F89-E582887A71CF}"/>
              </a:ext>
            </a:extLst>
          </p:cNvPr>
          <p:cNvSpPr txBox="1"/>
          <p:nvPr/>
        </p:nvSpPr>
        <p:spPr>
          <a:xfrm>
            <a:off x="9869607" y="5456606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0127EBE-9933-4FD5-9307-A43DC5E1663C}"/>
              </a:ext>
            </a:extLst>
          </p:cNvPr>
          <p:cNvSpPr txBox="1"/>
          <p:nvPr/>
        </p:nvSpPr>
        <p:spPr>
          <a:xfrm>
            <a:off x="9617814" y="5177566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9A161C-9700-4A57-9CD2-57AE69331419}"/>
              </a:ext>
            </a:extLst>
          </p:cNvPr>
          <p:cNvSpPr txBox="1"/>
          <p:nvPr/>
        </p:nvSpPr>
        <p:spPr>
          <a:xfrm>
            <a:off x="9632661" y="4663682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C36D401-3B1F-4A81-8EF4-E804DE89B6BC}"/>
              </a:ext>
            </a:extLst>
          </p:cNvPr>
          <p:cNvSpPr txBox="1"/>
          <p:nvPr/>
        </p:nvSpPr>
        <p:spPr>
          <a:xfrm>
            <a:off x="9949505" y="4825252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F7FAB27-5EAD-43D9-BF5E-7B3D8CC480F7}"/>
              </a:ext>
            </a:extLst>
          </p:cNvPr>
          <p:cNvSpPr/>
          <p:nvPr/>
        </p:nvSpPr>
        <p:spPr>
          <a:xfrm>
            <a:off x="10427197" y="5497238"/>
            <a:ext cx="89699" cy="896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AC53DE8-A000-481D-BB2F-131407E404DE}"/>
              </a:ext>
            </a:extLst>
          </p:cNvPr>
          <p:cNvSpPr txBox="1"/>
          <p:nvPr/>
        </p:nvSpPr>
        <p:spPr>
          <a:xfrm>
            <a:off x="10254408" y="5463918"/>
            <a:ext cx="500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dp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99403AA-6636-4B38-B90D-F8319B3BC134}"/>
              </a:ext>
            </a:extLst>
          </p:cNvPr>
          <p:cNvSpPr/>
          <p:nvPr/>
        </p:nvSpPr>
        <p:spPr>
          <a:xfrm>
            <a:off x="10580337" y="4402620"/>
            <a:ext cx="861966" cy="13651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E86070B-4D34-4FF7-8A5C-B3FD53B8E82B}"/>
              </a:ext>
            </a:extLst>
          </p:cNvPr>
          <p:cNvCxnSpPr>
            <a:cxnSpLocks/>
          </p:cNvCxnSpPr>
          <p:nvPr/>
        </p:nvCxnSpPr>
        <p:spPr>
          <a:xfrm flipV="1">
            <a:off x="10728793" y="4617762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5AE3609-A94E-40D7-A337-7F818E9927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97474" y="4849100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662F17E-C661-47A5-B145-C6BA408D11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961338" y="4849100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968265A-7F3C-48D0-9876-1FF52E16DDA4}"/>
              </a:ext>
            </a:extLst>
          </p:cNvPr>
          <p:cNvCxnSpPr>
            <a:cxnSpLocks/>
          </p:cNvCxnSpPr>
          <p:nvPr/>
        </p:nvCxnSpPr>
        <p:spPr>
          <a:xfrm flipV="1">
            <a:off x="10728791" y="5081647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CB7411B-D85C-40A3-8D9A-125BF659A86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96246" y="5292526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1FF10D5-6D09-4707-8BBF-F1C4787C05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960108" y="5292526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D55C14-5471-4B34-A165-1AD23BCC8644}"/>
              </a:ext>
            </a:extLst>
          </p:cNvPr>
          <p:cNvCxnSpPr>
            <a:cxnSpLocks/>
          </p:cNvCxnSpPr>
          <p:nvPr/>
        </p:nvCxnSpPr>
        <p:spPr>
          <a:xfrm flipV="1">
            <a:off x="10728791" y="5530409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4C12365-01F9-4DDE-A52D-6150FFE489A2}"/>
              </a:ext>
            </a:extLst>
          </p:cNvPr>
          <p:cNvSpPr txBox="1"/>
          <p:nvPr/>
        </p:nvSpPr>
        <p:spPr>
          <a:xfrm>
            <a:off x="10783770" y="4303269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11F399A-7F61-4AD9-ADDD-13FC6C1D9A75}"/>
              </a:ext>
            </a:extLst>
          </p:cNvPr>
          <p:cNvSpPr txBox="1"/>
          <p:nvPr/>
        </p:nvSpPr>
        <p:spPr>
          <a:xfrm>
            <a:off x="11159820" y="4639430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6EEEF08-7A2A-407E-9FB8-B15B593B66CD}"/>
              </a:ext>
            </a:extLst>
          </p:cNvPr>
          <p:cNvSpPr txBox="1"/>
          <p:nvPr/>
        </p:nvSpPr>
        <p:spPr>
          <a:xfrm>
            <a:off x="11145349" y="5172756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D73B26D-5F62-4F44-8C94-C9B82EE532B9}"/>
              </a:ext>
            </a:extLst>
          </p:cNvPr>
          <p:cNvSpPr txBox="1"/>
          <p:nvPr/>
        </p:nvSpPr>
        <p:spPr>
          <a:xfrm>
            <a:off x="10734946" y="5456606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569976-DFEE-4D48-80D4-ABFBFFCEFA8E}"/>
              </a:ext>
            </a:extLst>
          </p:cNvPr>
          <p:cNvSpPr txBox="1"/>
          <p:nvPr/>
        </p:nvSpPr>
        <p:spPr>
          <a:xfrm>
            <a:off x="10483153" y="5177566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EF3B903-962D-4DA8-9256-4733EEEA08EC}"/>
              </a:ext>
            </a:extLst>
          </p:cNvPr>
          <p:cNvSpPr txBox="1"/>
          <p:nvPr/>
        </p:nvSpPr>
        <p:spPr>
          <a:xfrm>
            <a:off x="10498000" y="4663682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C30CA33-58AD-4D06-9741-1663ED65471B}"/>
              </a:ext>
            </a:extLst>
          </p:cNvPr>
          <p:cNvSpPr txBox="1"/>
          <p:nvPr/>
        </p:nvSpPr>
        <p:spPr>
          <a:xfrm>
            <a:off x="10814844" y="4825252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B550E32-D00C-4D01-A6DA-AC24B38A7326}"/>
              </a:ext>
            </a:extLst>
          </p:cNvPr>
          <p:cNvSpPr/>
          <p:nvPr/>
        </p:nvSpPr>
        <p:spPr>
          <a:xfrm>
            <a:off x="11292536" y="5497238"/>
            <a:ext cx="89699" cy="896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A598F46-FB64-4342-96C9-4441FD9B9CAA}"/>
              </a:ext>
            </a:extLst>
          </p:cNvPr>
          <p:cNvSpPr txBox="1"/>
          <p:nvPr/>
        </p:nvSpPr>
        <p:spPr>
          <a:xfrm>
            <a:off x="11119747" y="5463918"/>
            <a:ext cx="500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dp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581551B-59CA-4AD8-9F59-E309A27FBBC0}"/>
              </a:ext>
            </a:extLst>
          </p:cNvPr>
          <p:cNvSpPr/>
          <p:nvPr/>
        </p:nvSpPr>
        <p:spPr>
          <a:xfrm>
            <a:off x="7972518" y="4394376"/>
            <a:ext cx="861966" cy="13651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7B70507-0C0B-4A83-B7FF-2D57097D545F}"/>
              </a:ext>
            </a:extLst>
          </p:cNvPr>
          <p:cNvCxnSpPr>
            <a:cxnSpLocks/>
          </p:cNvCxnSpPr>
          <p:nvPr/>
        </p:nvCxnSpPr>
        <p:spPr>
          <a:xfrm flipV="1">
            <a:off x="8120974" y="4609518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81085D1-52AA-454F-B40D-E8740759FF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89655" y="4840856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8002788-33DC-412C-A8DD-757F7D71054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53519" y="4840856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5D053A8-CEBC-4FFD-8BD0-DEF2A051800E}"/>
              </a:ext>
            </a:extLst>
          </p:cNvPr>
          <p:cNvCxnSpPr>
            <a:cxnSpLocks/>
          </p:cNvCxnSpPr>
          <p:nvPr/>
        </p:nvCxnSpPr>
        <p:spPr>
          <a:xfrm flipV="1">
            <a:off x="8120972" y="5073403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003F81D-BE37-4910-83E4-8C742F54014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88427" y="5284282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087254C-1761-48C0-B8F4-1D4D97DCCF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52289" y="5284282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2E67628-F3CB-4C3C-A961-B671C8B40735}"/>
              </a:ext>
            </a:extLst>
          </p:cNvPr>
          <p:cNvCxnSpPr>
            <a:cxnSpLocks/>
          </p:cNvCxnSpPr>
          <p:nvPr/>
        </p:nvCxnSpPr>
        <p:spPr>
          <a:xfrm flipV="1">
            <a:off x="8120972" y="5522165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2764F06-B80C-4BB7-B82A-75305482C4B4}"/>
              </a:ext>
            </a:extLst>
          </p:cNvPr>
          <p:cNvSpPr txBox="1"/>
          <p:nvPr/>
        </p:nvSpPr>
        <p:spPr>
          <a:xfrm>
            <a:off x="8175951" y="4295025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575DD7-A44D-49A3-87D5-DB8982F14041}"/>
              </a:ext>
            </a:extLst>
          </p:cNvPr>
          <p:cNvSpPr txBox="1"/>
          <p:nvPr/>
        </p:nvSpPr>
        <p:spPr>
          <a:xfrm>
            <a:off x="8552001" y="4631186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211B6E6-6F00-4230-AE36-8C0EA241098F}"/>
              </a:ext>
            </a:extLst>
          </p:cNvPr>
          <p:cNvSpPr txBox="1"/>
          <p:nvPr/>
        </p:nvSpPr>
        <p:spPr>
          <a:xfrm>
            <a:off x="8537530" y="5164512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BC35DCD-E07B-4EF3-A300-D1BF53D23355}"/>
              </a:ext>
            </a:extLst>
          </p:cNvPr>
          <p:cNvSpPr txBox="1"/>
          <p:nvPr/>
        </p:nvSpPr>
        <p:spPr>
          <a:xfrm>
            <a:off x="8127127" y="5448362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923E6E3-DFA5-4183-9BF1-132459117EBA}"/>
              </a:ext>
            </a:extLst>
          </p:cNvPr>
          <p:cNvSpPr txBox="1"/>
          <p:nvPr/>
        </p:nvSpPr>
        <p:spPr>
          <a:xfrm>
            <a:off x="7875334" y="5169322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5FF566E-A2D1-4B16-AF0D-CFD417DF4FE0}"/>
              </a:ext>
            </a:extLst>
          </p:cNvPr>
          <p:cNvSpPr txBox="1"/>
          <p:nvPr/>
        </p:nvSpPr>
        <p:spPr>
          <a:xfrm>
            <a:off x="7890181" y="465543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1200A46-CE18-4D7B-AD06-FB1C5C849092}"/>
              </a:ext>
            </a:extLst>
          </p:cNvPr>
          <p:cNvSpPr txBox="1"/>
          <p:nvPr/>
        </p:nvSpPr>
        <p:spPr>
          <a:xfrm>
            <a:off x="8207025" y="481700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40D203F-622C-4674-85F2-77EA53C376A5}"/>
              </a:ext>
            </a:extLst>
          </p:cNvPr>
          <p:cNvSpPr/>
          <p:nvPr/>
        </p:nvSpPr>
        <p:spPr>
          <a:xfrm>
            <a:off x="8684717" y="5488994"/>
            <a:ext cx="89699" cy="896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8364D05-B201-46C9-BDE3-3C67BDF93FCB}"/>
              </a:ext>
            </a:extLst>
          </p:cNvPr>
          <p:cNvSpPr txBox="1"/>
          <p:nvPr/>
        </p:nvSpPr>
        <p:spPr>
          <a:xfrm>
            <a:off x="8511928" y="5455674"/>
            <a:ext cx="500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dp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5E92E-3B44-4F4F-81AB-C5EA65516CE0}"/>
              </a:ext>
            </a:extLst>
          </p:cNvPr>
          <p:cNvSpPr txBox="1"/>
          <p:nvPr/>
        </p:nvSpPr>
        <p:spPr>
          <a:xfrm rot="5400000" flipH="1">
            <a:off x="9140359" y="3884941"/>
            <a:ext cx="519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Aparajita" panose="02020603050405020304" pitchFamily="18" charset="0"/>
              </a:rPr>
              <a:t>dig1</a:t>
            </a:r>
            <a:endParaRPr lang="en-IN" sz="1100" dirty="0">
              <a:latin typeface="Verdana" panose="020B0604030504040204" pitchFamily="34" charset="0"/>
              <a:ea typeface="Verdana" panose="020B0604030504040204" pitchFamily="34" charset="0"/>
              <a:cs typeface="Aparajita" panose="020206030504050203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8255DC4-1A6F-42A4-907B-B1ED839A9861}"/>
              </a:ext>
            </a:extLst>
          </p:cNvPr>
          <p:cNvSpPr txBox="1"/>
          <p:nvPr/>
        </p:nvSpPr>
        <p:spPr>
          <a:xfrm rot="5400000" flipH="1">
            <a:off x="9394648" y="3988188"/>
            <a:ext cx="272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Univers" panose="020B0503020202020204" pitchFamily="34" charset="0"/>
                <a:cs typeface="Aparajita" panose="02020603050405020304" pitchFamily="18" charset="0"/>
              </a:rPr>
              <a:t>a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BD6B7-5F46-421D-98B0-8D2C613033B6}"/>
              </a:ext>
            </a:extLst>
          </p:cNvPr>
          <p:cNvSpPr txBox="1"/>
          <p:nvPr/>
        </p:nvSpPr>
        <p:spPr>
          <a:xfrm rot="5400000" flipH="1">
            <a:off x="9536093" y="4012503"/>
            <a:ext cx="287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Univers" panose="020B0503020202020204" pitchFamily="34" charset="0"/>
                <a:cs typeface="Aparajita" panose="02020603050405020304" pitchFamily="18" charset="0"/>
              </a:rPr>
              <a:t>f</a:t>
            </a:r>
            <a:endParaRPr lang="en-IN" sz="12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B4562D-C697-4CD7-A9E4-C10A14060F01}"/>
              </a:ext>
            </a:extLst>
          </p:cNvPr>
          <p:cNvSpPr txBox="1"/>
          <p:nvPr/>
        </p:nvSpPr>
        <p:spPr>
          <a:xfrm rot="5400000" flipH="1">
            <a:off x="9592016" y="3898018"/>
            <a:ext cx="51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Univers" panose="020B0503020202020204" pitchFamily="34" charset="0"/>
                <a:cs typeface="Aparajita" panose="02020603050405020304" pitchFamily="18" charset="0"/>
              </a:rPr>
              <a:t>dig2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BFC26F3-F1F5-49B6-A98C-4256AA57E569}"/>
              </a:ext>
            </a:extLst>
          </p:cNvPr>
          <p:cNvSpPr txBox="1"/>
          <p:nvPr/>
        </p:nvSpPr>
        <p:spPr>
          <a:xfrm rot="5400000" flipH="1">
            <a:off x="9755335" y="3890083"/>
            <a:ext cx="51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Univers" panose="020B0503020202020204" pitchFamily="34" charset="0"/>
                <a:cs typeface="Aparajita" panose="02020603050405020304" pitchFamily="18" charset="0"/>
              </a:rPr>
              <a:t>dig3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9E1FA1A-33F2-47B1-8B18-69A0747BAA43}"/>
              </a:ext>
            </a:extLst>
          </p:cNvPr>
          <p:cNvSpPr txBox="1"/>
          <p:nvPr/>
        </p:nvSpPr>
        <p:spPr>
          <a:xfrm rot="5400000" flipH="1">
            <a:off x="10025295" y="3915865"/>
            <a:ext cx="253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Univers" panose="020B0503020202020204" pitchFamily="34" charset="0"/>
                <a:cs typeface="Aparajita" panose="02020603050405020304" pitchFamily="18" charset="0"/>
              </a:rPr>
              <a:t>b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83B55AB-56AC-48DF-B94A-24592159A26B}"/>
              </a:ext>
            </a:extLst>
          </p:cNvPr>
          <p:cNvSpPr txBox="1"/>
          <p:nvPr/>
        </p:nvSpPr>
        <p:spPr>
          <a:xfrm rot="5400000" flipH="1">
            <a:off x="9903838" y="6081586"/>
            <a:ext cx="51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Univers" panose="020B0503020202020204" pitchFamily="34" charset="0"/>
                <a:cs typeface="Aparajita" panose="02020603050405020304" pitchFamily="18" charset="0"/>
              </a:rPr>
              <a:t>dig4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834C906-8907-409D-8D50-FA642EF21988}"/>
              </a:ext>
            </a:extLst>
          </p:cNvPr>
          <p:cNvSpPr txBox="1"/>
          <p:nvPr/>
        </p:nvSpPr>
        <p:spPr>
          <a:xfrm rot="5400000" flipH="1">
            <a:off x="9740574" y="6063055"/>
            <a:ext cx="51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Univers" panose="020B0503020202020204" pitchFamily="34" charset="0"/>
                <a:cs typeface="Aparajita" panose="02020603050405020304" pitchFamily="18" charset="0"/>
              </a:rPr>
              <a:t>g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FA4447F-A8FA-4568-B88A-C587E08C6E87}"/>
              </a:ext>
            </a:extLst>
          </p:cNvPr>
          <p:cNvSpPr txBox="1"/>
          <p:nvPr/>
        </p:nvSpPr>
        <p:spPr>
          <a:xfrm rot="5400000" flipH="1">
            <a:off x="9672865" y="5983826"/>
            <a:ext cx="338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Univers" panose="020B0503020202020204" pitchFamily="34" charset="0"/>
                <a:cs typeface="Aparajita" panose="02020603050405020304" pitchFamily="18" charset="0"/>
              </a:rPr>
              <a:t>c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A848E59-CAD4-4252-A8A9-E3ED3725437A}"/>
              </a:ext>
            </a:extLst>
          </p:cNvPr>
          <p:cNvSpPr txBox="1"/>
          <p:nvPr/>
        </p:nvSpPr>
        <p:spPr>
          <a:xfrm rot="5400000" flipH="1">
            <a:off x="9431591" y="6111522"/>
            <a:ext cx="51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Univers" panose="020B0503020202020204" pitchFamily="34" charset="0"/>
                <a:cs typeface="Aparajita" panose="02020603050405020304" pitchFamily="18" charset="0"/>
              </a:rPr>
              <a:t>dp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174290-3D10-4AA9-A83C-E461BB541DE3}"/>
              </a:ext>
            </a:extLst>
          </p:cNvPr>
          <p:cNvSpPr txBox="1"/>
          <p:nvPr/>
        </p:nvSpPr>
        <p:spPr>
          <a:xfrm rot="5400000" flipH="1">
            <a:off x="9280510" y="6061869"/>
            <a:ext cx="51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Univers" panose="020B0503020202020204" pitchFamily="34" charset="0"/>
                <a:cs typeface="Aparajita" panose="02020603050405020304" pitchFamily="18" charset="0"/>
              </a:rPr>
              <a:t>d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B22E72-F69A-40F0-8307-9638B6C37915}"/>
              </a:ext>
            </a:extLst>
          </p:cNvPr>
          <p:cNvSpPr txBox="1"/>
          <p:nvPr/>
        </p:nvSpPr>
        <p:spPr>
          <a:xfrm rot="5400000" flipH="1">
            <a:off x="9126245" y="6084509"/>
            <a:ext cx="51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Univers" panose="020B0503020202020204" pitchFamily="34" charset="0"/>
                <a:cs typeface="Aparajita" panose="02020603050405020304" pitchFamily="18" charset="0"/>
              </a:rPr>
              <a:t>e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2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A9B39E8-89C3-49F9-9286-31D382113DAB}"/>
              </a:ext>
            </a:extLst>
          </p:cNvPr>
          <p:cNvCxnSpPr>
            <a:cxnSpLocks/>
          </p:cNvCxnSpPr>
          <p:nvPr/>
        </p:nvCxnSpPr>
        <p:spPr>
          <a:xfrm>
            <a:off x="9531021" y="2593949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5219B5E-145C-43F8-AFBD-BE3EE5A47E13}"/>
              </a:ext>
            </a:extLst>
          </p:cNvPr>
          <p:cNvCxnSpPr>
            <a:cxnSpLocks/>
          </p:cNvCxnSpPr>
          <p:nvPr/>
        </p:nvCxnSpPr>
        <p:spPr>
          <a:xfrm>
            <a:off x="9683285" y="2593949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FB9ECC5-7009-4986-B397-941F455AF375}"/>
              </a:ext>
            </a:extLst>
          </p:cNvPr>
          <p:cNvCxnSpPr>
            <a:cxnSpLocks/>
          </p:cNvCxnSpPr>
          <p:nvPr/>
        </p:nvCxnSpPr>
        <p:spPr>
          <a:xfrm>
            <a:off x="9831764" y="2593949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8DBCE3F-B763-4CE4-921E-B7FC01234CCD}"/>
              </a:ext>
            </a:extLst>
          </p:cNvPr>
          <p:cNvCxnSpPr>
            <a:cxnSpLocks/>
          </p:cNvCxnSpPr>
          <p:nvPr/>
        </p:nvCxnSpPr>
        <p:spPr>
          <a:xfrm>
            <a:off x="9995855" y="2593949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FBBAAD0-8698-4345-83DF-9152269AC281}"/>
              </a:ext>
            </a:extLst>
          </p:cNvPr>
          <p:cNvCxnSpPr>
            <a:cxnSpLocks/>
          </p:cNvCxnSpPr>
          <p:nvPr/>
        </p:nvCxnSpPr>
        <p:spPr>
          <a:xfrm>
            <a:off x="10160023" y="2593949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6772398-4EC4-495E-8161-8304C6420EB9}"/>
              </a:ext>
            </a:extLst>
          </p:cNvPr>
          <p:cNvCxnSpPr>
            <a:cxnSpLocks/>
          </p:cNvCxnSpPr>
          <p:nvPr/>
        </p:nvCxnSpPr>
        <p:spPr>
          <a:xfrm>
            <a:off x="10297183" y="2593949"/>
            <a:ext cx="0" cy="18135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A3887B-ACD2-4DCC-8202-5DB0465B8BCC}"/>
              </a:ext>
            </a:extLst>
          </p:cNvPr>
          <p:cNvSpPr txBox="1"/>
          <p:nvPr/>
        </p:nvSpPr>
        <p:spPr>
          <a:xfrm>
            <a:off x="1414462" y="1227755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Pins of 4 Digit 7 Segment Display</a:t>
            </a:r>
            <a:endParaRPr lang="en-IN" sz="2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83595-8984-4C68-8C9C-CE3C2D0B7AA3}"/>
              </a:ext>
            </a:extLst>
          </p:cNvPr>
          <p:cNvSpPr txBox="1"/>
          <p:nvPr/>
        </p:nvSpPr>
        <p:spPr>
          <a:xfrm>
            <a:off x="0" y="248041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4 Digit 7 Segment Display</a:t>
            </a:r>
            <a:endParaRPr lang="en-IN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5803D-06AD-426A-9908-C6998BEB719C}"/>
              </a:ext>
            </a:extLst>
          </p:cNvPr>
          <p:cNvSpPr txBox="1"/>
          <p:nvPr/>
        </p:nvSpPr>
        <p:spPr>
          <a:xfrm>
            <a:off x="1173716" y="2497504"/>
            <a:ext cx="5399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4-digit segment display is a 4*8-shaped LED display device composed of 32 LEDs (including four decimal points). The segments </a:t>
            </a:r>
            <a:r>
              <a:rPr lang="en-US" dirty="0" err="1"/>
              <a:t>arenamed</a:t>
            </a:r>
            <a:r>
              <a:rPr lang="en-US" dirty="0"/>
              <a:t> respectively a, b, c, d, e, f, g, h, dig1, dig2, dig3, and dig4.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960D9A6-C8AD-4951-B021-A77A85AB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Vinay Sitaram Kanase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5A19EC-FA65-4B0F-BD8D-4C1D8C5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6D32-9262-48CA-8377-112B7E0A90DB}" type="slidenum">
              <a:rPr lang="en-IN" smtClean="0"/>
              <a:t>5</a:t>
            </a:fld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1B0C81-C692-4655-9D3F-0F5E9350DA1B}"/>
              </a:ext>
            </a:extLst>
          </p:cNvPr>
          <p:cNvSpPr txBox="1"/>
          <p:nvPr/>
        </p:nvSpPr>
        <p:spPr>
          <a:xfrm>
            <a:off x="1657350" y="4467850"/>
            <a:ext cx="539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common-anode LED, the common anode should be connected to the power supply (VCC); for a common-cathode LED, the common cathode should be connected to the ground (GND).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D7DC73-1A84-40F9-92F8-2951E5322195}"/>
              </a:ext>
            </a:extLst>
          </p:cNvPr>
          <p:cNvSpPr/>
          <p:nvPr/>
        </p:nvSpPr>
        <p:spPr>
          <a:xfrm>
            <a:off x="8999583" y="2813458"/>
            <a:ext cx="861966" cy="13651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241254-F652-4528-A0C3-6AF002E4E0CE}"/>
              </a:ext>
            </a:extLst>
          </p:cNvPr>
          <p:cNvCxnSpPr>
            <a:cxnSpLocks/>
          </p:cNvCxnSpPr>
          <p:nvPr/>
        </p:nvCxnSpPr>
        <p:spPr>
          <a:xfrm flipV="1">
            <a:off x="9148039" y="3028600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A6FB91-9A31-44DD-B1F9-79AE09E33B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16720" y="3259938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6D48E6-1A94-431F-982F-CBD2DB61B730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80584" y="3259938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C2144CE-D2E7-421C-9981-218FC42E17CB}"/>
              </a:ext>
            </a:extLst>
          </p:cNvPr>
          <p:cNvCxnSpPr>
            <a:cxnSpLocks/>
          </p:cNvCxnSpPr>
          <p:nvPr/>
        </p:nvCxnSpPr>
        <p:spPr>
          <a:xfrm flipV="1">
            <a:off x="9148037" y="3492485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F3023A-CBD8-4DE9-98A3-6B104D556C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15492" y="3703364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939CAD7-9031-4FDA-9075-D596894230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79354" y="3703364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1850E7-E76F-4B71-9046-0449E6381E84}"/>
              </a:ext>
            </a:extLst>
          </p:cNvPr>
          <p:cNvCxnSpPr>
            <a:cxnSpLocks/>
          </p:cNvCxnSpPr>
          <p:nvPr/>
        </p:nvCxnSpPr>
        <p:spPr>
          <a:xfrm flipV="1">
            <a:off x="9148037" y="3941247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0994294-1633-4C99-AA2A-550FCB258F35}"/>
              </a:ext>
            </a:extLst>
          </p:cNvPr>
          <p:cNvSpPr txBox="1"/>
          <p:nvPr/>
        </p:nvSpPr>
        <p:spPr>
          <a:xfrm>
            <a:off x="9203016" y="2714107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2DD833-21F0-48D7-A17F-F4F7EE274DED}"/>
              </a:ext>
            </a:extLst>
          </p:cNvPr>
          <p:cNvSpPr txBox="1"/>
          <p:nvPr/>
        </p:nvSpPr>
        <p:spPr>
          <a:xfrm>
            <a:off x="9579066" y="305026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1CAF77-0AFD-47CF-88D0-FACFB4BE9543}"/>
              </a:ext>
            </a:extLst>
          </p:cNvPr>
          <p:cNvSpPr txBox="1"/>
          <p:nvPr/>
        </p:nvSpPr>
        <p:spPr>
          <a:xfrm>
            <a:off x="9564595" y="3583594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030323-204E-43D5-A600-1662A51B0E95}"/>
              </a:ext>
            </a:extLst>
          </p:cNvPr>
          <p:cNvSpPr txBox="1"/>
          <p:nvPr/>
        </p:nvSpPr>
        <p:spPr>
          <a:xfrm>
            <a:off x="9154192" y="3867444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7C4029-C5DC-49A3-818B-11DC038EF3B2}"/>
              </a:ext>
            </a:extLst>
          </p:cNvPr>
          <p:cNvSpPr txBox="1"/>
          <p:nvPr/>
        </p:nvSpPr>
        <p:spPr>
          <a:xfrm>
            <a:off x="8902399" y="3588404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AE8629-C90E-45D8-93A6-023149781F44}"/>
              </a:ext>
            </a:extLst>
          </p:cNvPr>
          <p:cNvSpPr txBox="1"/>
          <p:nvPr/>
        </p:nvSpPr>
        <p:spPr>
          <a:xfrm>
            <a:off x="8917246" y="3074520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E36D52-2AA2-451D-9FBD-B5B1BFFA88E7}"/>
              </a:ext>
            </a:extLst>
          </p:cNvPr>
          <p:cNvSpPr txBox="1"/>
          <p:nvPr/>
        </p:nvSpPr>
        <p:spPr>
          <a:xfrm>
            <a:off x="9234090" y="3236090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7E6161C-4AC3-4C75-8768-24EE8B086314}"/>
              </a:ext>
            </a:extLst>
          </p:cNvPr>
          <p:cNvSpPr/>
          <p:nvPr/>
        </p:nvSpPr>
        <p:spPr>
          <a:xfrm>
            <a:off x="9711782" y="3908076"/>
            <a:ext cx="89699" cy="896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BBC3C7-DED3-4522-94EB-0B6085CA6E7A}"/>
              </a:ext>
            </a:extLst>
          </p:cNvPr>
          <p:cNvSpPr txBox="1"/>
          <p:nvPr/>
        </p:nvSpPr>
        <p:spPr>
          <a:xfrm>
            <a:off x="9538993" y="3874756"/>
            <a:ext cx="500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dp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ADB27BA-5F86-422F-B150-996A05A1C0DD}"/>
              </a:ext>
            </a:extLst>
          </p:cNvPr>
          <p:cNvSpPr/>
          <p:nvPr/>
        </p:nvSpPr>
        <p:spPr>
          <a:xfrm>
            <a:off x="9870119" y="2821702"/>
            <a:ext cx="861966" cy="13651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6B2583B-0D2E-4BCA-B1D0-9B0A1D58F7D8}"/>
              </a:ext>
            </a:extLst>
          </p:cNvPr>
          <p:cNvCxnSpPr>
            <a:cxnSpLocks/>
          </p:cNvCxnSpPr>
          <p:nvPr/>
        </p:nvCxnSpPr>
        <p:spPr>
          <a:xfrm flipV="1">
            <a:off x="10018575" y="3036844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470E42-0873-4338-A07C-12FF90702940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87256" y="3268182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4C13CFE-5235-4935-A77D-B0743862D38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51120" y="3268182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7663ACD-C3B2-42E6-8828-9460C1A7AAA5}"/>
              </a:ext>
            </a:extLst>
          </p:cNvPr>
          <p:cNvCxnSpPr>
            <a:cxnSpLocks/>
          </p:cNvCxnSpPr>
          <p:nvPr/>
        </p:nvCxnSpPr>
        <p:spPr>
          <a:xfrm flipV="1">
            <a:off x="10018573" y="3500729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162D343-0433-4A41-8A2A-7348D4D0844D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86028" y="3711608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B6F4DE2-61E3-4B87-B8CC-BF61F77C3A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49890" y="3711608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AAF59F7-F5AF-46E7-8255-DC766C6B792C}"/>
              </a:ext>
            </a:extLst>
          </p:cNvPr>
          <p:cNvCxnSpPr>
            <a:cxnSpLocks/>
          </p:cNvCxnSpPr>
          <p:nvPr/>
        </p:nvCxnSpPr>
        <p:spPr>
          <a:xfrm flipV="1">
            <a:off x="10018573" y="3949491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DDE7513-AD24-429A-B18F-D8E1AE44ACE8}"/>
              </a:ext>
            </a:extLst>
          </p:cNvPr>
          <p:cNvSpPr txBox="1"/>
          <p:nvPr/>
        </p:nvSpPr>
        <p:spPr>
          <a:xfrm>
            <a:off x="10073552" y="2722351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E1B16A-1A1A-4C31-B7FD-8752B5D65E31}"/>
              </a:ext>
            </a:extLst>
          </p:cNvPr>
          <p:cNvSpPr txBox="1"/>
          <p:nvPr/>
        </p:nvSpPr>
        <p:spPr>
          <a:xfrm>
            <a:off x="10449602" y="3058512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A408F3E-6CDA-49D6-9753-65DCBB6E3C0D}"/>
              </a:ext>
            </a:extLst>
          </p:cNvPr>
          <p:cNvSpPr txBox="1"/>
          <p:nvPr/>
        </p:nvSpPr>
        <p:spPr>
          <a:xfrm>
            <a:off x="10435131" y="359183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AE0291-3D08-4D8B-9F89-E582887A71CF}"/>
              </a:ext>
            </a:extLst>
          </p:cNvPr>
          <p:cNvSpPr txBox="1"/>
          <p:nvPr/>
        </p:nvSpPr>
        <p:spPr>
          <a:xfrm>
            <a:off x="10024728" y="387568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0127EBE-9933-4FD5-9307-A43DC5E1663C}"/>
              </a:ext>
            </a:extLst>
          </p:cNvPr>
          <p:cNvSpPr txBox="1"/>
          <p:nvPr/>
        </p:nvSpPr>
        <p:spPr>
          <a:xfrm>
            <a:off x="9772935" y="359664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9A161C-9700-4A57-9CD2-57AE69331419}"/>
              </a:ext>
            </a:extLst>
          </p:cNvPr>
          <p:cNvSpPr txBox="1"/>
          <p:nvPr/>
        </p:nvSpPr>
        <p:spPr>
          <a:xfrm>
            <a:off x="9787782" y="3082764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C36D401-3B1F-4A81-8EF4-E804DE89B6BC}"/>
              </a:ext>
            </a:extLst>
          </p:cNvPr>
          <p:cNvSpPr txBox="1"/>
          <p:nvPr/>
        </p:nvSpPr>
        <p:spPr>
          <a:xfrm>
            <a:off x="10104626" y="3244334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F7FAB27-5EAD-43D9-BF5E-7B3D8CC480F7}"/>
              </a:ext>
            </a:extLst>
          </p:cNvPr>
          <p:cNvSpPr/>
          <p:nvPr/>
        </p:nvSpPr>
        <p:spPr>
          <a:xfrm>
            <a:off x="10582318" y="3916320"/>
            <a:ext cx="89699" cy="896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AC53DE8-A000-481D-BB2F-131407E404DE}"/>
              </a:ext>
            </a:extLst>
          </p:cNvPr>
          <p:cNvSpPr txBox="1"/>
          <p:nvPr/>
        </p:nvSpPr>
        <p:spPr>
          <a:xfrm>
            <a:off x="10409529" y="3883000"/>
            <a:ext cx="500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dp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99403AA-6636-4B38-B90D-F8319B3BC134}"/>
              </a:ext>
            </a:extLst>
          </p:cNvPr>
          <p:cNvSpPr/>
          <p:nvPr/>
        </p:nvSpPr>
        <p:spPr>
          <a:xfrm>
            <a:off x="10735458" y="2821702"/>
            <a:ext cx="861966" cy="13651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E86070B-4D34-4FF7-8A5C-B3FD53B8E82B}"/>
              </a:ext>
            </a:extLst>
          </p:cNvPr>
          <p:cNvCxnSpPr>
            <a:cxnSpLocks/>
          </p:cNvCxnSpPr>
          <p:nvPr/>
        </p:nvCxnSpPr>
        <p:spPr>
          <a:xfrm flipV="1">
            <a:off x="10883914" y="3036844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5AE3609-A94E-40D7-A337-7F818E9927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52595" y="3268182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662F17E-C661-47A5-B145-C6BA408D11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16459" y="3268182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968265A-7F3C-48D0-9876-1FF52E16DDA4}"/>
              </a:ext>
            </a:extLst>
          </p:cNvPr>
          <p:cNvCxnSpPr>
            <a:cxnSpLocks/>
          </p:cNvCxnSpPr>
          <p:nvPr/>
        </p:nvCxnSpPr>
        <p:spPr>
          <a:xfrm flipV="1">
            <a:off x="10883912" y="3500729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CB7411B-D85C-40A3-8D9A-125BF659A86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51367" y="3711608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1FF10D5-6D09-4707-8BBF-F1C4787C05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15229" y="3711608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D55C14-5471-4B34-A165-1AD23BCC8644}"/>
              </a:ext>
            </a:extLst>
          </p:cNvPr>
          <p:cNvCxnSpPr>
            <a:cxnSpLocks/>
          </p:cNvCxnSpPr>
          <p:nvPr/>
        </p:nvCxnSpPr>
        <p:spPr>
          <a:xfrm flipV="1">
            <a:off x="10883912" y="3949491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4C12365-01F9-4DDE-A52D-6150FFE489A2}"/>
              </a:ext>
            </a:extLst>
          </p:cNvPr>
          <p:cNvSpPr txBox="1"/>
          <p:nvPr/>
        </p:nvSpPr>
        <p:spPr>
          <a:xfrm>
            <a:off x="10938891" y="2722351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11F399A-7F61-4AD9-ADDD-13FC6C1D9A75}"/>
              </a:ext>
            </a:extLst>
          </p:cNvPr>
          <p:cNvSpPr txBox="1"/>
          <p:nvPr/>
        </p:nvSpPr>
        <p:spPr>
          <a:xfrm>
            <a:off x="11314941" y="3058512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6EEEF08-7A2A-407E-9FB8-B15B593B66CD}"/>
              </a:ext>
            </a:extLst>
          </p:cNvPr>
          <p:cNvSpPr txBox="1"/>
          <p:nvPr/>
        </p:nvSpPr>
        <p:spPr>
          <a:xfrm>
            <a:off x="11300470" y="359183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D73B26D-5F62-4F44-8C94-C9B82EE532B9}"/>
              </a:ext>
            </a:extLst>
          </p:cNvPr>
          <p:cNvSpPr txBox="1"/>
          <p:nvPr/>
        </p:nvSpPr>
        <p:spPr>
          <a:xfrm>
            <a:off x="10890067" y="387568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569976-DFEE-4D48-80D4-ABFBFFCEFA8E}"/>
              </a:ext>
            </a:extLst>
          </p:cNvPr>
          <p:cNvSpPr txBox="1"/>
          <p:nvPr/>
        </p:nvSpPr>
        <p:spPr>
          <a:xfrm>
            <a:off x="10638274" y="359664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EF3B903-962D-4DA8-9256-4733EEEA08EC}"/>
              </a:ext>
            </a:extLst>
          </p:cNvPr>
          <p:cNvSpPr txBox="1"/>
          <p:nvPr/>
        </p:nvSpPr>
        <p:spPr>
          <a:xfrm>
            <a:off x="10653121" y="3082764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C30CA33-58AD-4D06-9741-1663ED65471B}"/>
              </a:ext>
            </a:extLst>
          </p:cNvPr>
          <p:cNvSpPr txBox="1"/>
          <p:nvPr/>
        </p:nvSpPr>
        <p:spPr>
          <a:xfrm>
            <a:off x="10969965" y="3244334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B550E32-D00C-4D01-A6DA-AC24B38A7326}"/>
              </a:ext>
            </a:extLst>
          </p:cNvPr>
          <p:cNvSpPr/>
          <p:nvPr/>
        </p:nvSpPr>
        <p:spPr>
          <a:xfrm>
            <a:off x="11447657" y="3916320"/>
            <a:ext cx="89699" cy="896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A598F46-FB64-4342-96C9-4441FD9B9CAA}"/>
              </a:ext>
            </a:extLst>
          </p:cNvPr>
          <p:cNvSpPr txBox="1"/>
          <p:nvPr/>
        </p:nvSpPr>
        <p:spPr>
          <a:xfrm>
            <a:off x="11274868" y="3883000"/>
            <a:ext cx="500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dp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581551B-59CA-4AD8-9F59-E309A27FBBC0}"/>
              </a:ext>
            </a:extLst>
          </p:cNvPr>
          <p:cNvSpPr/>
          <p:nvPr/>
        </p:nvSpPr>
        <p:spPr>
          <a:xfrm>
            <a:off x="8127639" y="2813458"/>
            <a:ext cx="861966" cy="13651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7B70507-0C0B-4A83-B7FF-2D57097D545F}"/>
              </a:ext>
            </a:extLst>
          </p:cNvPr>
          <p:cNvCxnSpPr>
            <a:cxnSpLocks/>
          </p:cNvCxnSpPr>
          <p:nvPr/>
        </p:nvCxnSpPr>
        <p:spPr>
          <a:xfrm flipV="1">
            <a:off x="8276095" y="3028600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81085D1-52AA-454F-B40D-E8740759FF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44776" y="3259938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8002788-33DC-412C-A8DD-757F7D71054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08640" y="3259938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5D053A8-CEBC-4FFD-8BD0-DEF2A051800E}"/>
              </a:ext>
            </a:extLst>
          </p:cNvPr>
          <p:cNvCxnSpPr>
            <a:cxnSpLocks/>
          </p:cNvCxnSpPr>
          <p:nvPr/>
        </p:nvCxnSpPr>
        <p:spPr>
          <a:xfrm flipV="1">
            <a:off x="8276093" y="3492485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003F81D-BE37-4910-83E4-8C742F54014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43548" y="3703364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087254C-1761-48C0-B8F4-1D4D97DCCF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07410" y="3703364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2E67628-F3CB-4C3C-A961-B671C8B40735}"/>
              </a:ext>
            </a:extLst>
          </p:cNvPr>
          <p:cNvCxnSpPr>
            <a:cxnSpLocks/>
          </p:cNvCxnSpPr>
          <p:nvPr/>
        </p:nvCxnSpPr>
        <p:spPr>
          <a:xfrm flipV="1">
            <a:off x="8276093" y="3941247"/>
            <a:ext cx="465092" cy="2"/>
          </a:xfrm>
          <a:prstGeom prst="line">
            <a:avLst/>
          </a:prstGeom>
          <a:ln w="50800" cap="rnd">
            <a:solidFill>
              <a:schemeClr val="accent3">
                <a:lumMod val="60000"/>
                <a:lumOff val="40000"/>
              </a:schemeClr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2764F06-B80C-4BB7-B82A-75305482C4B4}"/>
              </a:ext>
            </a:extLst>
          </p:cNvPr>
          <p:cNvSpPr txBox="1"/>
          <p:nvPr/>
        </p:nvSpPr>
        <p:spPr>
          <a:xfrm>
            <a:off x="8331072" y="2714107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575DD7-A44D-49A3-87D5-DB8982F14041}"/>
              </a:ext>
            </a:extLst>
          </p:cNvPr>
          <p:cNvSpPr txBox="1"/>
          <p:nvPr/>
        </p:nvSpPr>
        <p:spPr>
          <a:xfrm>
            <a:off x="8707122" y="3050268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211B6E6-6F00-4230-AE36-8C0EA241098F}"/>
              </a:ext>
            </a:extLst>
          </p:cNvPr>
          <p:cNvSpPr txBox="1"/>
          <p:nvPr/>
        </p:nvSpPr>
        <p:spPr>
          <a:xfrm>
            <a:off x="8692651" y="3583594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BC35DCD-E07B-4EF3-A300-D1BF53D23355}"/>
              </a:ext>
            </a:extLst>
          </p:cNvPr>
          <p:cNvSpPr txBox="1"/>
          <p:nvPr/>
        </p:nvSpPr>
        <p:spPr>
          <a:xfrm>
            <a:off x="8282248" y="3867444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923E6E3-DFA5-4183-9BF1-132459117EBA}"/>
              </a:ext>
            </a:extLst>
          </p:cNvPr>
          <p:cNvSpPr txBox="1"/>
          <p:nvPr/>
        </p:nvSpPr>
        <p:spPr>
          <a:xfrm>
            <a:off x="8030455" y="3588404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5FF566E-A2D1-4B16-AF0D-CFD417DF4FE0}"/>
              </a:ext>
            </a:extLst>
          </p:cNvPr>
          <p:cNvSpPr txBox="1"/>
          <p:nvPr/>
        </p:nvSpPr>
        <p:spPr>
          <a:xfrm>
            <a:off x="8045302" y="3074520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1200A46-CE18-4D7B-AD06-FB1C5C849092}"/>
              </a:ext>
            </a:extLst>
          </p:cNvPr>
          <p:cNvSpPr txBox="1"/>
          <p:nvPr/>
        </p:nvSpPr>
        <p:spPr>
          <a:xfrm>
            <a:off x="8362146" y="3236090"/>
            <a:ext cx="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40D203F-622C-4674-85F2-77EA53C376A5}"/>
              </a:ext>
            </a:extLst>
          </p:cNvPr>
          <p:cNvSpPr/>
          <p:nvPr/>
        </p:nvSpPr>
        <p:spPr>
          <a:xfrm>
            <a:off x="8839838" y="3908076"/>
            <a:ext cx="89699" cy="896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8364D05-B201-46C9-BDE3-3C67BDF93FCB}"/>
              </a:ext>
            </a:extLst>
          </p:cNvPr>
          <p:cNvSpPr txBox="1"/>
          <p:nvPr/>
        </p:nvSpPr>
        <p:spPr>
          <a:xfrm>
            <a:off x="8667049" y="3874756"/>
            <a:ext cx="500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dp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5E92E-3B44-4F4F-81AB-C5EA65516CE0}"/>
              </a:ext>
            </a:extLst>
          </p:cNvPr>
          <p:cNvSpPr txBox="1"/>
          <p:nvPr/>
        </p:nvSpPr>
        <p:spPr>
          <a:xfrm rot="5400000" flipH="1">
            <a:off x="9295480" y="2304023"/>
            <a:ext cx="519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Aparajita" panose="02020603050405020304" pitchFamily="18" charset="0"/>
              </a:rPr>
              <a:t>dig1</a:t>
            </a:r>
            <a:endParaRPr lang="en-IN" sz="1100" dirty="0">
              <a:latin typeface="Verdana" panose="020B0604030504040204" pitchFamily="34" charset="0"/>
              <a:ea typeface="Verdana" panose="020B0604030504040204" pitchFamily="34" charset="0"/>
              <a:cs typeface="Aparajita" panose="020206030504050203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8255DC4-1A6F-42A4-907B-B1ED839A9861}"/>
              </a:ext>
            </a:extLst>
          </p:cNvPr>
          <p:cNvSpPr txBox="1"/>
          <p:nvPr/>
        </p:nvSpPr>
        <p:spPr>
          <a:xfrm rot="5400000" flipH="1">
            <a:off x="9549769" y="2407270"/>
            <a:ext cx="272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Univers" panose="020B0503020202020204" pitchFamily="34" charset="0"/>
                <a:cs typeface="Aparajita" panose="02020603050405020304" pitchFamily="18" charset="0"/>
              </a:rPr>
              <a:t>a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BD6B7-5F46-421D-98B0-8D2C613033B6}"/>
              </a:ext>
            </a:extLst>
          </p:cNvPr>
          <p:cNvSpPr txBox="1"/>
          <p:nvPr/>
        </p:nvSpPr>
        <p:spPr>
          <a:xfrm rot="5400000" flipH="1">
            <a:off x="9691214" y="2431585"/>
            <a:ext cx="287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Univers" panose="020B0503020202020204" pitchFamily="34" charset="0"/>
                <a:cs typeface="Aparajita" panose="02020603050405020304" pitchFamily="18" charset="0"/>
              </a:rPr>
              <a:t>f</a:t>
            </a:r>
            <a:endParaRPr lang="en-IN" sz="12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B4562D-C697-4CD7-A9E4-C10A14060F01}"/>
              </a:ext>
            </a:extLst>
          </p:cNvPr>
          <p:cNvSpPr txBox="1"/>
          <p:nvPr/>
        </p:nvSpPr>
        <p:spPr>
          <a:xfrm rot="5400000" flipH="1">
            <a:off x="9747137" y="2317100"/>
            <a:ext cx="51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Univers" panose="020B0503020202020204" pitchFamily="34" charset="0"/>
                <a:cs typeface="Aparajita" panose="02020603050405020304" pitchFamily="18" charset="0"/>
              </a:rPr>
              <a:t>dig2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BFC26F3-F1F5-49B6-A98C-4256AA57E569}"/>
              </a:ext>
            </a:extLst>
          </p:cNvPr>
          <p:cNvSpPr txBox="1"/>
          <p:nvPr/>
        </p:nvSpPr>
        <p:spPr>
          <a:xfrm rot="5400000" flipH="1">
            <a:off x="9910456" y="2309165"/>
            <a:ext cx="51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Univers" panose="020B0503020202020204" pitchFamily="34" charset="0"/>
                <a:cs typeface="Aparajita" panose="02020603050405020304" pitchFamily="18" charset="0"/>
              </a:rPr>
              <a:t>dig3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9E1FA1A-33F2-47B1-8B18-69A0747BAA43}"/>
              </a:ext>
            </a:extLst>
          </p:cNvPr>
          <p:cNvSpPr txBox="1"/>
          <p:nvPr/>
        </p:nvSpPr>
        <p:spPr>
          <a:xfrm rot="5400000" flipH="1">
            <a:off x="10180416" y="2334947"/>
            <a:ext cx="253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Univers" panose="020B0503020202020204" pitchFamily="34" charset="0"/>
                <a:cs typeface="Aparajita" panose="02020603050405020304" pitchFamily="18" charset="0"/>
              </a:rPr>
              <a:t>b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83B55AB-56AC-48DF-B94A-24592159A26B}"/>
              </a:ext>
            </a:extLst>
          </p:cNvPr>
          <p:cNvSpPr txBox="1"/>
          <p:nvPr/>
        </p:nvSpPr>
        <p:spPr>
          <a:xfrm rot="5400000" flipH="1">
            <a:off x="10058959" y="4500668"/>
            <a:ext cx="51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Univers" panose="020B0503020202020204" pitchFamily="34" charset="0"/>
                <a:cs typeface="Aparajita" panose="02020603050405020304" pitchFamily="18" charset="0"/>
              </a:rPr>
              <a:t>dig4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834C906-8907-409D-8D50-FA642EF21988}"/>
              </a:ext>
            </a:extLst>
          </p:cNvPr>
          <p:cNvSpPr txBox="1"/>
          <p:nvPr/>
        </p:nvSpPr>
        <p:spPr>
          <a:xfrm rot="5400000" flipH="1">
            <a:off x="9895695" y="4482137"/>
            <a:ext cx="51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Univers" panose="020B0503020202020204" pitchFamily="34" charset="0"/>
                <a:cs typeface="Aparajita" panose="02020603050405020304" pitchFamily="18" charset="0"/>
              </a:rPr>
              <a:t>g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FA4447F-A8FA-4568-B88A-C587E08C6E87}"/>
              </a:ext>
            </a:extLst>
          </p:cNvPr>
          <p:cNvSpPr txBox="1"/>
          <p:nvPr/>
        </p:nvSpPr>
        <p:spPr>
          <a:xfrm rot="5400000" flipH="1">
            <a:off x="9827986" y="4402908"/>
            <a:ext cx="338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Univers" panose="020B0503020202020204" pitchFamily="34" charset="0"/>
                <a:cs typeface="Aparajita" panose="02020603050405020304" pitchFamily="18" charset="0"/>
              </a:rPr>
              <a:t>c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A848E59-CAD4-4252-A8A9-E3ED3725437A}"/>
              </a:ext>
            </a:extLst>
          </p:cNvPr>
          <p:cNvSpPr txBox="1"/>
          <p:nvPr/>
        </p:nvSpPr>
        <p:spPr>
          <a:xfrm rot="5400000" flipH="1">
            <a:off x="9586712" y="4530604"/>
            <a:ext cx="51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Univers" panose="020B0503020202020204" pitchFamily="34" charset="0"/>
                <a:cs typeface="Aparajita" panose="02020603050405020304" pitchFamily="18" charset="0"/>
              </a:rPr>
              <a:t>dp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174290-3D10-4AA9-A83C-E461BB541DE3}"/>
              </a:ext>
            </a:extLst>
          </p:cNvPr>
          <p:cNvSpPr txBox="1"/>
          <p:nvPr/>
        </p:nvSpPr>
        <p:spPr>
          <a:xfrm rot="5400000" flipH="1">
            <a:off x="9435631" y="4480951"/>
            <a:ext cx="51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Univers" panose="020B0503020202020204" pitchFamily="34" charset="0"/>
                <a:cs typeface="Aparajita" panose="02020603050405020304" pitchFamily="18" charset="0"/>
              </a:rPr>
              <a:t>d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B22E72-F69A-40F0-8307-9638B6C37915}"/>
              </a:ext>
            </a:extLst>
          </p:cNvPr>
          <p:cNvSpPr txBox="1"/>
          <p:nvPr/>
        </p:nvSpPr>
        <p:spPr>
          <a:xfrm rot="5400000" flipH="1">
            <a:off x="9281366" y="4503591"/>
            <a:ext cx="51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Univers" panose="020B0503020202020204" pitchFamily="34" charset="0"/>
                <a:cs typeface="Aparajita" panose="02020603050405020304" pitchFamily="18" charset="0"/>
              </a:rPr>
              <a:t>e</a:t>
            </a:r>
            <a:endParaRPr lang="en-IN" sz="1100" dirty="0">
              <a:latin typeface="Univers" panose="020B0503020202020204" pitchFamily="34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38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BFC0E1-7073-41EF-BCDF-CA3B8BC92EDF}"/>
              </a:ext>
            </a:extLst>
          </p:cNvPr>
          <p:cNvGrpSpPr/>
          <p:nvPr/>
        </p:nvGrpSpPr>
        <p:grpSpPr>
          <a:xfrm>
            <a:off x="1955385" y="1026997"/>
            <a:ext cx="10057138" cy="4192487"/>
            <a:chOff x="1955385" y="1026997"/>
            <a:chExt cx="10057138" cy="41924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6A21E5-F7F2-4F97-8776-98449C33860C}"/>
                </a:ext>
              </a:extLst>
            </p:cNvPr>
            <p:cNvSpPr/>
            <p:nvPr/>
          </p:nvSpPr>
          <p:spPr>
            <a:xfrm>
              <a:off x="4940040" y="1193815"/>
              <a:ext cx="1860769" cy="372103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b="1" dirty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 Uno</a:t>
              </a:r>
              <a:endParaRPr lang="en-IN" sz="26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B44303-6472-4A7E-83F8-1C9B3D1E4C3C}"/>
                </a:ext>
              </a:extLst>
            </p:cNvPr>
            <p:cNvSpPr/>
            <p:nvPr/>
          </p:nvSpPr>
          <p:spPr>
            <a:xfrm>
              <a:off x="1955385" y="1026997"/>
              <a:ext cx="1702721" cy="8587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Ultrasonic 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Sensor</a:t>
              </a:r>
              <a:endParaRPr lang="en-IN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CC9C07-9FEF-4C04-92BB-5973D8DAC44C}"/>
                </a:ext>
              </a:extLst>
            </p:cNvPr>
            <p:cNvSpPr/>
            <p:nvPr/>
          </p:nvSpPr>
          <p:spPr>
            <a:xfrm>
              <a:off x="9679569" y="1422034"/>
              <a:ext cx="1812811" cy="8587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Tank Pump</a:t>
              </a:r>
              <a:endParaRPr lang="en-IN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467B01-B138-43F9-9B74-3E7234E899F2}"/>
                </a:ext>
              </a:extLst>
            </p:cNvPr>
            <p:cNvSpPr/>
            <p:nvPr/>
          </p:nvSpPr>
          <p:spPr>
            <a:xfrm>
              <a:off x="1955385" y="2146668"/>
              <a:ext cx="2185894" cy="110236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LCD </a:t>
              </a:r>
            </a:p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C17865-B445-42CA-BC0A-355D99147766}"/>
                </a:ext>
              </a:extLst>
            </p:cNvPr>
            <p:cNvSpPr/>
            <p:nvPr/>
          </p:nvSpPr>
          <p:spPr>
            <a:xfrm>
              <a:off x="7813646" y="3426009"/>
              <a:ext cx="1853308" cy="930747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Soil Moisture 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Sensor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D79C54-A27D-426F-B329-5DFD8852D7C9}"/>
                </a:ext>
              </a:extLst>
            </p:cNvPr>
            <p:cNvSpPr/>
            <p:nvPr/>
          </p:nvSpPr>
          <p:spPr>
            <a:xfrm>
              <a:off x="10151754" y="4157292"/>
              <a:ext cx="1860769" cy="106219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GSM SIM900</a:t>
              </a:r>
            </a:p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7F3ED2C-1D80-4176-8D92-56872ADE0D16}"/>
                </a:ext>
              </a:extLst>
            </p:cNvPr>
            <p:cNvSpPr/>
            <p:nvPr/>
          </p:nvSpPr>
          <p:spPr>
            <a:xfrm>
              <a:off x="3658106" y="1266075"/>
              <a:ext cx="1281934" cy="380545"/>
            </a:xfrm>
            <a:prstGeom prst="rightArrow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850D2299-DC1B-44CC-B321-506CBDC04637}"/>
                </a:ext>
              </a:extLst>
            </p:cNvPr>
            <p:cNvSpPr/>
            <p:nvPr/>
          </p:nvSpPr>
          <p:spPr>
            <a:xfrm>
              <a:off x="6800809" y="1618001"/>
              <a:ext cx="857805" cy="380545"/>
            </a:xfrm>
            <a:prstGeom prst="rightArrow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D67CCF19-07DA-46D7-BDBE-D0349D295FC9}"/>
                </a:ext>
              </a:extLst>
            </p:cNvPr>
            <p:cNvSpPr/>
            <p:nvPr/>
          </p:nvSpPr>
          <p:spPr>
            <a:xfrm>
              <a:off x="6795396" y="2599247"/>
              <a:ext cx="857805" cy="380545"/>
            </a:xfrm>
            <a:prstGeom prst="rightArrow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Arrow: Left 14">
              <a:extLst>
                <a:ext uri="{FF2B5EF4-FFF2-40B4-BE49-F238E27FC236}">
                  <a16:creationId xmlns:a16="http://schemas.microsoft.com/office/drawing/2014/main" id="{16F4D8FE-DC5D-4A53-8E44-78B5B8B49205}"/>
                </a:ext>
              </a:extLst>
            </p:cNvPr>
            <p:cNvSpPr/>
            <p:nvPr/>
          </p:nvSpPr>
          <p:spPr>
            <a:xfrm>
              <a:off x="4141279" y="2673787"/>
              <a:ext cx="795419" cy="380545"/>
            </a:xfrm>
            <a:prstGeom prst="leftArrow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AD97B15A-8C66-4B64-9280-97432AD363E8}"/>
                </a:ext>
              </a:extLst>
            </p:cNvPr>
            <p:cNvSpPr/>
            <p:nvPr/>
          </p:nvSpPr>
          <p:spPr>
            <a:xfrm>
              <a:off x="6793349" y="3678812"/>
              <a:ext cx="1020296" cy="380545"/>
            </a:xfrm>
            <a:prstGeom prst="leftArrow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E74D68-1F88-4943-B166-C66C29190F60}"/>
                </a:ext>
              </a:extLst>
            </p:cNvPr>
            <p:cNvSpPr/>
            <p:nvPr/>
          </p:nvSpPr>
          <p:spPr>
            <a:xfrm>
              <a:off x="7658614" y="1527708"/>
              <a:ext cx="1401957" cy="763367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Relay module</a:t>
              </a:r>
              <a:endParaRPr lang="en-IN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34BFD90-53CB-4061-86A2-DF04CA68C69D}"/>
                </a:ext>
              </a:extLst>
            </p:cNvPr>
            <p:cNvSpPr/>
            <p:nvPr/>
          </p:nvSpPr>
          <p:spPr>
            <a:xfrm>
              <a:off x="9060572" y="1646620"/>
              <a:ext cx="618998" cy="380545"/>
            </a:xfrm>
            <a:prstGeom prst="rightArrow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C58E32C-DB39-4F53-816B-4DB3360A07DD}"/>
                </a:ext>
              </a:extLst>
            </p:cNvPr>
            <p:cNvSpPr/>
            <p:nvPr/>
          </p:nvSpPr>
          <p:spPr>
            <a:xfrm>
              <a:off x="9683011" y="2415358"/>
              <a:ext cx="1812811" cy="8587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Plant Water Pump</a:t>
              </a:r>
              <a:endParaRPr lang="en-IN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A9F5FCC-32E6-4F10-B67F-D86D92FB3423}"/>
                </a:ext>
              </a:extLst>
            </p:cNvPr>
            <p:cNvSpPr/>
            <p:nvPr/>
          </p:nvSpPr>
          <p:spPr>
            <a:xfrm>
              <a:off x="7662056" y="2521032"/>
              <a:ext cx="1394395" cy="69882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Relay module</a:t>
              </a:r>
              <a:endParaRPr lang="en-IN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790BB94E-3925-4571-B2F8-67B6B3916701}"/>
                </a:ext>
              </a:extLst>
            </p:cNvPr>
            <p:cNvSpPr/>
            <p:nvPr/>
          </p:nvSpPr>
          <p:spPr>
            <a:xfrm>
              <a:off x="9064014" y="2639944"/>
              <a:ext cx="618998" cy="380545"/>
            </a:xfrm>
            <a:prstGeom prst="rightArrow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Arrow: Left 38">
              <a:extLst>
                <a:ext uri="{FF2B5EF4-FFF2-40B4-BE49-F238E27FC236}">
                  <a16:creationId xmlns:a16="http://schemas.microsoft.com/office/drawing/2014/main" id="{334EA255-9A54-4702-A1FA-E035132EEFB6}"/>
                </a:ext>
              </a:extLst>
            </p:cNvPr>
            <p:cNvSpPr/>
            <p:nvPr/>
          </p:nvSpPr>
          <p:spPr>
            <a:xfrm rot="10800000">
              <a:off x="6790882" y="4556122"/>
              <a:ext cx="3360872" cy="380545"/>
            </a:xfrm>
            <a:prstGeom prst="leftArrow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75C394EA-4F0A-43EA-8857-391165420818}"/>
                </a:ext>
              </a:extLst>
            </p:cNvPr>
            <p:cNvSpPr/>
            <p:nvPr/>
          </p:nvSpPr>
          <p:spPr>
            <a:xfrm>
              <a:off x="3654764" y="3856441"/>
              <a:ext cx="1281934" cy="380545"/>
            </a:xfrm>
            <a:prstGeom prst="rightArrow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03C3F3-0602-4F41-83F4-3DBBEE51EB91}"/>
                </a:ext>
              </a:extLst>
            </p:cNvPr>
            <p:cNvSpPr/>
            <p:nvPr/>
          </p:nvSpPr>
          <p:spPr>
            <a:xfrm>
              <a:off x="1959812" y="3587215"/>
              <a:ext cx="1703325" cy="91899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Supply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89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622</Words>
  <Application>Microsoft Office PowerPoint</Application>
  <PresentationFormat>Widescreen</PresentationFormat>
  <Paragraphs>180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 Semibold</vt:lpstr>
      <vt:lpstr>Univers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Kanase</dc:creator>
  <cp:lastModifiedBy>Vinay Kanase</cp:lastModifiedBy>
  <cp:revision>4</cp:revision>
  <dcterms:created xsi:type="dcterms:W3CDTF">2022-01-08T09:28:02Z</dcterms:created>
  <dcterms:modified xsi:type="dcterms:W3CDTF">2022-02-03T07:54:23Z</dcterms:modified>
</cp:coreProperties>
</file>