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4" d="100"/>
          <a:sy n="94" d="100"/>
        </p:scale>
        <p:origin x="245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C194-5304-4D9F-B3E9-52FFA0978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C47B6-84D9-4D50-8B49-E4A37B29E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FE6C9-3586-4011-9A87-174B22B5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808-BE83-4A61-B674-EADE8AD1E773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C5756-8099-410B-8024-9BF3EF45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34F01-429A-4E96-BC22-41838B7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A85-A24C-4849-BDBA-65B3AEF73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26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EBA5-B100-4F41-9611-960B39F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C60E5-3D68-4B8A-9833-4B2094F73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1D716-0F80-4F6C-820F-43AA933D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808-BE83-4A61-B674-EADE8AD1E773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ED502-54FF-439F-B03B-A13C3E21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3C9DB-846F-4DA1-80F9-4841D8C9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A85-A24C-4849-BDBA-65B3AEF73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11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15C75-3EA9-4F74-9326-CFF2AE3D0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B2691-6622-4F4C-AA01-9B8B68474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AB2CD-D0A6-43F9-8525-A5FB8237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808-BE83-4A61-B674-EADE8AD1E773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0A70F-4235-4DBB-B3E8-448DA134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DD69C-40D3-48A2-AFD7-0CB79794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A85-A24C-4849-BDBA-65B3AEF73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8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4E6A-D457-42B2-8175-3F9A81FC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C086-FB8F-49D0-8C82-C1AE79344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FC8E5-D39D-4441-9DE0-7044118A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808-BE83-4A61-B674-EADE8AD1E773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1269E-799A-47FE-9185-E289DEC0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19A8B-B355-4E84-B7AE-09D4CCBE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A85-A24C-4849-BDBA-65B3AEF73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62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9C0B-9B80-4C2F-9923-8F38C086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354EF-7AAB-4B3C-9134-BA932363B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84C93-9C4D-4601-AC88-DA4F57AA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808-BE83-4A61-B674-EADE8AD1E773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D4B96-22FF-46E8-A01C-B1169D5E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8C30D-31DE-400F-8150-9ABD2DB0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A85-A24C-4849-BDBA-65B3AEF73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51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A2A9-D00A-4A02-B8EE-873ED08F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D0B02-0D61-46BB-A343-8B6EA607A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0ECCF-0680-4C42-8AC5-4B4132D3C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2F4A7-54BE-4CE5-BDEA-E8F471B1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808-BE83-4A61-B674-EADE8AD1E773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18005-E348-4BE4-A980-B9C39BA9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61F32-36C4-4906-91FA-CF9185E4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A85-A24C-4849-BDBA-65B3AEF73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22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E8C0-65EB-4EB6-95F8-6E7494A0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9AA6D-6F46-4242-BEFB-5317AAB2E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62E34-88B8-452B-A61B-A43C08534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9989E-E99D-4739-8339-5726CE016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C2FB5B-73DF-4060-A970-A9D540315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BD1EE-29FB-4125-AA2E-35B1A5ED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808-BE83-4A61-B674-EADE8AD1E773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69637-8DA6-459F-83F1-FD7AA36D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A83CC-FF6E-4FC0-9971-9084A9B5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A85-A24C-4849-BDBA-65B3AEF73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69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9797-F17B-4E7E-8AB7-B0455CAC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16177-E233-45EA-AC6D-27990D2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808-BE83-4A61-B674-EADE8AD1E773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5F1AF-28F3-40F9-AA31-C3E0976A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7973F-5EDA-4722-8CE2-D592901D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A85-A24C-4849-BDBA-65B3AEF73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98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9EDFA1-B665-44D1-B798-AB2A7310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808-BE83-4A61-B674-EADE8AD1E773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3D378-F550-4BD6-8037-5ACAA75A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C96AC-4F47-4293-A050-F3A11B6A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A85-A24C-4849-BDBA-65B3AEF73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52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F370-012A-4EE3-B6D1-C0C0F199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F21F0-8CFC-49AA-A5B6-46A2CAE64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CA9BF-FAB8-4B95-9CD8-F6FE1BE74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205C9-5FEE-4935-9DE5-BB371C86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808-BE83-4A61-B674-EADE8AD1E773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1014B-34DC-4439-9608-6179B2A0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3CB75-0465-43B0-B70C-55A4DCF5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A85-A24C-4849-BDBA-65B3AEF73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57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C63B-EBD8-4895-A103-CA98A2A0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C9DCF-06C3-4DBC-A605-C0EE35E64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59B26-AECE-4B2C-8134-A0FC4E020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46B9B-929F-43E3-8D42-BD84E23C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808-BE83-4A61-B674-EADE8AD1E773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1645E-A47F-4119-AFC6-11623B52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21DD4-754A-4046-A477-090328D7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A85-A24C-4849-BDBA-65B3AEF73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95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CE804-43C6-43B8-8FFA-FA321B67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D9FA5-5490-4299-A43A-4CBB1E0CD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D2C44-6649-433C-A852-357626046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8808-BE83-4A61-B674-EADE8AD1E773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58806-AF30-49A2-BBF2-3DFB31BD8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E2B14-D074-47B0-A202-2098ED0D9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BAA85-A24C-4849-BDBA-65B3AEF73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45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7FF283-4945-452F-9E4A-38959B440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19" y="1330778"/>
            <a:ext cx="4905239" cy="3717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149881-9429-4144-AE45-3FF1B153EF0C}"/>
              </a:ext>
            </a:extLst>
          </p:cNvPr>
          <p:cNvSpPr txBox="1"/>
          <p:nvPr/>
        </p:nvSpPr>
        <p:spPr>
          <a:xfrm>
            <a:off x="481694" y="1330778"/>
            <a:ext cx="4743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 Digit 7 Segment Display</a:t>
            </a:r>
            <a:endParaRPr lang="en-IN" sz="72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85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7FF283-4945-452F-9E4A-38959B440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509" y="1081495"/>
            <a:ext cx="6820095" cy="516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02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7FF283-4945-452F-9E4A-38959B440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509" y="1081495"/>
            <a:ext cx="6820095" cy="516853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1961CD-C890-4F54-A700-895DEF2EE176}"/>
              </a:ext>
            </a:extLst>
          </p:cNvPr>
          <p:cNvCxnSpPr>
            <a:cxnSpLocks/>
          </p:cNvCxnSpPr>
          <p:nvPr/>
        </p:nvCxnSpPr>
        <p:spPr>
          <a:xfrm>
            <a:off x="5335680" y="1845129"/>
            <a:ext cx="0" cy="26125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50265E-1B8B-44DF-A3A3-2C0F4316C5EF}"/>
              </a:ext>
            </a:extLst>
          </p:cNvPr>
          <p:cNvCxnSpPr>
            <a:cxnSpLocks/>
          </p:cNvCxnSpPr>
          <p:nvPr/>
        </p:nvCxnSpPr>
        <p:spPr>
          <a:xfrm>
            <a:off x="5848030" y="2228850"/>
            <a:ext cx="32657" cy="41093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FEA73-F6BD-4DDF-B9A8-1853F3AA0374}"/>
              </a:ext>
            </a:extLst>
          </p:cNvPr>
          <p:cNvCxnSpPr>
            <a:cxnSpLocks/>
          </p:cNvCxnSpPr>
          <p:nvPr/>
        </p:nvCxnSpPr>
        <p:spPr>
          <a:xfrm>
            <a:off x="4751614" y="2549977"/>
            <a:ext cx="36195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3CBB08-C9FF-45F3-8454-F6B140A83931}"/>
              </a:ext>
            </a:extLst>
          </p:cNvPr>
          <p:cNvCxnSpPr>
            <a:cxnSpLocks/>
          </p:cNvCxnSpPr>
          <p:nvPr/>
        </p:nvCxnSpPr>
        <p:spPr>
          <a:xfrm flipV="1">
            <a:off x="5576207" y="3102429"/>
            <a:ext cx="334736" cy="8980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FFFE8D-6D06-4DCA-A29C-E3DE395D8C72}"/>
              </a:ext>
            </a:extLst>
          </p:cNvPr>
          <p:cNvCxnSpPr>
            <a:cxnSpLocks/>
          </p:cNvCxnSpPr>
          <p:nvPr/>
        </p:nvCxnSpPr>
        <p:spPr>
          <a:xfrm>
            <a:off x="6683827" y="3051403"/>
            <a:ext cx="304802" cy="27146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F59CBC-F2F5-4991-89F2-F81E26D3BC83}"/>
              </a:ext>
            </a:extLst>
          </p:cNvPr>
          <p:cNvCxnSpPr>
            <a:cxnSpLocks/>
          </p:cNvCxnSpPr>
          <p:nvPr/>
        </p:nvCxnSpPr>
        <p:spPr>
          <a:xfrm flipV="1">
            <a:off x="6834868" y="2475138"/>
            <a:ext cx="307522" cy="149677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D17716-40ED-4E34-AE09-17579640B7DF}"/>
              </a:ext>
            </a:extLst>
          </p:cNvPr>
          <p:cNvCxnSpPr>
            <a:cxnSpLocks/>
          </p:cNvCxnSpPr>
          <p:nvPr/>
        </p:nvCxnSpPr>
        <p:spPr>
          <a:xfrm flipV="1">
            <a:off x="6070147" y="1845129"/>
            <a:ext cx="273503" cy="31704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915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7FF283-4945-452F-9E4A-38959B440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509" y="1081495"/>
            <a:ext cx="6820095" cy="516853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1961CD-C890-4F54-A700-895DEF2EE176}"/>
              </a:ext>
            </a:extLst>
          </p:cNvPr>
          <p:cNvCxnSpPr>
            <a:cxnSpLocks/>
          </p:cNvCxnSpPr>
          <p:nvPr/>
        </p:nvCxnSpPr>
        <p:spPr>
          <a:xfrm>
            <a:off x="5335680" y="1567543"/>
            <a:ext cx="0" cy="53884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FEA73-F6BD-4DDF-B9A8-1853F3AA0374}"/>
              </a:ext>
            </a:extLst>
          </p:cNvPr>
          <p:cNvCxnSpPr>
            <a:cxnSpLocks/>
          </p:cNvCxnSpPr>
          <p:nvPr/>
        </p:nvCxnSpPr>
        <p:spPr>
          <a:xfrm flipV="1">
            <a:off x="3665764" y="2549977"/>
            <a:ext cx="1447800" cy="13607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3CBB08-C9FF-45F3-8454-F6B140A83931}"/>
              </a:ext>
            </a:extLst>
          </p:cNvPr>
          <p:cNvCxnSpPr>
            <a:cxnSpLocks/>
          </p:cNvCxnSpPr>
          <p:nvPr/>
        </p:nvCxnSpPr>
        <p:spPr>
          <a:xfrm flipV="1">
            <a:off x="3943350" y="3102429"/>
            <a:ext cx="1967593" cy="81642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FFFE8D-6D06-4DCA-A29C-E3DE395D8C72}"/>
              </a:ext>
            </a:extLst>
          </p:cNvPr>
          <p:cNvCxnSpPr>
            <a:cxnSpLocks/>
          </p:cNvCxnSpPr>
          <p:nvPr/>
        </p:nvCxnSpPr>
        <p:spPr>
          <a:xfrm>
            <a:off x="6683827" y="3102429"/>
            <a:ext cx="1684566" cy="408214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F59CBC-F2F5-4991-89F2-F81E26D3BC83}"/>
              </a:ext>
            </a:extLst>
          </p:cNvPr>
          <p:cNvCxnSpPr>
            <a:cxnSpLocks/>
          </p:cNvCxnSpPr>
          <p:nvPr/>
        </p:nvCxnSpPr>
        <p:spPr>
          <a:xfrm flipV="1">
            <a:off x="6834868" y="2087335"/>
            <a:ext cx="749753" cy="53748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D17716-40ED-4E34-AE09-17579640B7DF}"/>
              </a:ext>
            </a:extLst>
          </p:cNvPr>
          <p:cNvCxnSpPr>
            <a:cxnSpLocks/>
          </p:cNvCxnSpPr>
          <p:nvPr/>
        </p:nvCxnSpPr>
        <p:spPr>
          <a:xfrm flipV="1">
            <a:off x="6210669" y="1730829"/>
            <a:ext cx="473158" cy="51502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47EBB7-DF3E-429C-B935-9AE581038704}"/>
              </a:ext>
            </a:extLst>
          </p:cNvPr>
          <p:cNvCxnSpPr>
            <a:cxnSpLocks/>
          </p:cNvCxnSpPr>
          <p:nvPr/>
        </p:nvCxnSpPr>
        <p:spPr>
          <a:xfrm>
            <a:off x="5821136" y="1379764"/>
            <a:ext cx="89807" cy="127090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493F66-338E-4E19-944E-A684300470B3}"/>
              </a:ext>
            </a:extLst>
          </p:cNvPr>
          <p:cNvSpPr txBox="1"/>
          <p:nvPr/>
        </p:nvSpPr>
        <p:spPr>
          <a:xfrm>
            <a:off x="5154761" y="1198211"/>
            <a:ext cx="3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23AAE3-D967-43E4-B3C7-DE5C2F4822EA}"/>
              </a:ext>
            </a:extLst>
          </p:cNvPr>
          <p:cNvSpPr txBox="1"/>
          <p:nvPr/>
        </p:nvSpPr>
        <p:spPr>
          <a:xfrm>
            <a:off x="6568357" y="1399749"/>
            <a:ext cx="3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137C24-05DD-4EF6-AEA4-6F963FA433AB}"/>
              </a:ext>
            </a:extLst>
          </p:cNvPr>
          <p:cNvSpPr txBox="1"/>
          <p:nvPr/>
        </p:nvSpPr>
        <p:spPr>
          <a:xfrm>
            <a:off x="7526110" y="1778603"/>
            <a:ext cx="3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F931B4-DD80-4373-BDFA-8D1FE84538B4}"/>
              </a:ext>
            </a:extLst>
          </p:cNvPr>
          <p:cNvSpPr txBox="1"/>
          <p:nvPr/>
        </p:nvSpPr>
        <p:spPr>
          <a:xfrm>
            <a:off x="7607752" y="1836964"/>
            <a:ext cx="3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A65921-3114-464A-A6ED-165992F68D15}"/>
              </a:ext>
            </a:extLst>
          </p:cNvPr>
          <p:cNvSpPr txBox="1"/>
          <p:nvPr/>
        </p:nvSpPr>
        <p:spPr>
          <a:xfrm>
            <a:off x="8377424" y="3326705"/>
            <a:ext cx="3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37984C-1BBD-4F14-8ED0-6478EC66BB34}"/>
              </a:ext>
            </a:extLst>
          </p:cNvPr>
          <p:cNvSpPr txBox="1"/>
          <p:nvPr/>
        </p:nvSpPr>
        <p:spPr>
          <a:xfrm>
            <a:off x="3509469" y="3969866"/>
            <a:ext cx="3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33908-6F1D-40C7-8F59-4DC0E9B4A643}"/>
              </a:ext>
            </a:extLst>
          </p:cNvPr>
          <p:cNvSpPr txBox="1"/>
          <p:nvPr/>
        </p:nvSpPr>
        <p:spPr>
          <a:xfrm>
            <a:off x="3267609" y="2550521"/>
            <a:ext cx="3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6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CB6BCA-4768-4BEF-AD1F-A26A8C85A612}"/>
              </a:ext>
            </a:extLst>
          </p:cNvPr>
          <p:cNvSpPr txBox="1"/>
          <p:nvPr/>
        </p:nvSpPr>
        <p:spPr>
          <a:xfrm>
            <a:off x="5664841" y="986244"/>
            <a:ext cx="3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0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7FF283-4945-452F-9E4A-38959B440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509" y="1081495"/>
            <a:ext cx="6820095" cy="516853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1961CD-C890-4F54-A700-895DEF2EE176}"/>
              </a:ext>
            </a:extLst>
          </p:cNvPr>
          <p:cNvCxnSpPr>
            <a:cxnSpLocks/>
          </p:cNvCxnSpPr>
          <p:nvPr/>
        </p:nvCxnSpPr>
        <p:spPr>
          <a:xfrm>
            <a:off x="5335680" y="1567543"/>
            <a:ext cx="0" cy="53884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FEA73-F6BD-4DDF-B9A8-1853F3AA0374}"/>
              </a:ext>
            </a:extLst>
          </p:cNvPr>
          <p:cNvCxnSpPr>
            <a:cxnSpLocks/>
          </p:cNvCxnSpPr>
          <p:nvPr/>
        </p:nvCxnSpPr>
        <p:spPr>
          <a:xfrm flipV="1">
            <a:off x="3665764" y="2549977"/>
            <a:ext cx="1447800" cy="13607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3CBB08-C9FF-45F3-8454-F6B140A83931}"/>
              </a:ext>
            </a:extLst>
          </p:cNvPr>
          <p:cNvCxnSpPr>
            <a:cxnSpLocks/>
          </p:cNvCxnSpPr>
          <p:nvPr/>
        </p:nvCxnSpPr>
        <p:spPr>
          <a:xfrm flipV="1">
            <a:off x="3943350" y="3102429"/>
            <a:ext cx="1967593" cy="81642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FFFE8D-6D06-4DCA-A29C-E3DE395D8C72}"/>
              </a:ext>
            </a:extLst>
          </p:cNvPr>
          <p:cNvCxnSpPr>
            <a:cxnSpLocks/>
          </p:cNvCxnSpPr>
          <p:nvPr/>
        </p:nvCxnSpPr>
        <p:spPr>
          <a:xfrm>
            <a:off x="6683827" y="3102429"/>
            <a:ext cx="1684566" cy="408214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F59CBC-F2F5-4991-89F2-F81E26D3BC83}"/>
              </a:ext>
            </a:extLst>
          </p:cNvPr>
          <p:cNvCxnSpPr>
            <a:cxnSpLocks/>
          </p:cNvCxnSpPr>
          <p:nvPr/>
        </p:nvCxnSpPr>
        <p:spPr>
          <a:xfrm flipV="1">
            <a:off x="6834868" y="2087335"/>
            <a:ext cx="749753" cy="53748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D17716-40ED-4E34-AE09-17579640B7DF}"/>
              </a:ext>
            </a:extLst>
          </p:cNvPr>
          <p:cNvCxnSpPr>
            <a:cxnSpLocks/>
          </p:cNvCxnSpPr>
          <p:nvPr/>
        </p:nvCxnSpPr>
        <p:spPr>
          <a:xfrm flipV="1">
            <a:off x="6210669" y="1730829"/>
            <a:ext cx="473158" cy="51502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47EBB7-DF3E-429C-B935-9AE581038704}"/>
              </a:ext>
            </a:extLst>
          </p:cNvPr>
          <p:cNvCxnSpPr>
            <a:cxnSpLocks/>
          </p:cNvCxnSpPr>
          <p:nvPr/>
        </p:nvCxnSpPr>
        <p:spPr>
          <a:xfrm>
            <a:off x="5821136" y="1379764"/>
            <a:ext cx="89807" cy="127090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493F66-338E-4E19-944E-A684300470B3}"/>
              </a:ext>
            </a:extLst>
          </p:cNvPr>
          <p:cNvSpPr txBox="1"/>
          <p:nvPr/>
        </p:nvSpPr>
        <p:spPr>
          <a:xfrm>
            <a:off x="5154761" y="1198211"/>
            <a:ext cx="3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23AAE3-D967-43E4-B3C7-DE5C2F4822EA}"/>
              </a:ext>
            </a:extLst>
          </p:cNvPr>
          <p:cNvSpPr txBox="1"/>
          <p:nvPr/>
        </p:nvSpPr>
        <p:spPr>
          <a:xfrm>
            <a:off x="6568357" y="1399749"/>
            <a:ext cx="3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137C24-05DD-4EF6-AEA4-6F963FA433AB}"/>
              </a:ext>
            </a:extLst>
          </p:cNvPr>
          <p:cNvSpPr txBox="1"/>
          <p:nvPr/>
        </p:nvSpPr>
        <p:spPr>
          <a:xfrm>
            <a:off x="7526110" y="1778603"/>
            <a:ext cx="3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F931B4-DD80-4373-BDFA-8D1FE84538B4}"/>
              </a:ext>
            </a:extLst>
          </p:cNvPr>
          <p:cNvSpPr txBox="1"/>
          <p:nvPr/>
        </p:nvSpPr>
        <p:spPr>
          <a:xfrm>
            <a:off x="7607752" y="1836964"/>
            <a:ext cx="3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A65921-3114-464A-A6ED-165992F68D15}"/>
              </a:ext>
            </a:extLst>
          </p:cNvPr>
          <p:cNvSpPr txBox="1"/>
          <p:nvPr/>
        </p:nvSpPr>
        <p:spPr>
          <a:xfrm>
            <a:off x="8368393" y="3325977"/>
            <a:ext cx="3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37984C-1BBD-4F14-8ED0-6478EC66BB34}"/>
              </a:ext>
            </a:extLst>
          </p:cNvPr>
          <p:cNvSpPr txBox="1"/>
          <p:nvPr/>
        </p:nvSpPr>
        <p:spPr>
          <a:xfrm>
            <a:off x="3509469" y="3969866"/>
            <a:ext cx="3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33908-6F1D-40C7-8F59-4DC0E9B4A643}"/>
              </a:ext>
            </a:extLst>
          </p:cNvPr>
          <p:cNvSpPr txBox="1"/>
          <p:nvPr/>
        </p:nvSpPr>
        <p:spPr>
          <a:xfrm>
            <a:off x="3267609" y="2550521"/>
            <a:ext cx="3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6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CB6BCA-4768-4BEF-AD1F-A26A8C85A612}"/>
              </a:ext>
            </a:extLst>
          </p:cNvPr>
          <p:cNvSpPr txBox="1"/>
          <p:nvPr/>
        </p:nvSpPr>
        <p:spPr>
          <a:xfrm>
            <a:off x="5664841" y="986244"/>
            <a:ext cx="3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83B0AB-4CA4-4185-94C2-CAAC1B6ED527}"/>
              </a:ext>
            </a:extLst>
          </p:cNvPr>
          <p:cNvCxnSpPr>
            <a:cxnSpLocks/>
          </p:cNvCxnSpPr>
          <p:nvPr/>
        </p:nvCxnSpPr>
        <p:spPr>
          <a:xfrm>
            <a:off x="7526110" y="2702407"/>
            <a:ext cx="1462768" cy="14263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FF4CD7-78C8-459F-825C-A810B277CBEA}"/>
              </a:ext>
            </a:extLst>
          </p:cNvPr>
          <p:cNvSpPr txBox="1"/>
          <p:nvPr/>
        </p:nvSpPr>
        <p:spPr>
          <a:xfrm>
            <a:off x="9010458" y="2673802"/>
            <a:ext cx="5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dp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737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Kanase</dc:creator>
  <cp:lastModifiedBy>Vinay Kanase</cp:lastModifiedBy>
  <cp:revision>3</cp:revision>
  <dcterms:created xsi:type="dcterms:W3CDTF">2022-01-10T10:41:11Z</dcterms:created>
  <dcterms:modified xsi:type="dcterms:W3CDTF">2022-01-10T11:07:11Z</dcterms:modified>
</cp:coreProperties>
</file>