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8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130" dirty="0"/>
              <a:t>202</a:t>
            </a:r>
            <a:r>
              <a:rPr spc="-5" dirty="0"/>
              <a:t>4</a:t>
            </a:r>
            <a:r>
              <a:rPr dirty="0"/>
              <a:t> </a:t>
            </a:r>
            <a:r>
              <a:rPr spc="-114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95" dirty="0"/>
              <a:t> </a:t>
            </a:r>
            <a:r>
              <a:rPr spc="135" dirty="0"/>
              <a:t>R</a:t>
            </a:r>
            <a:r>
              <a:rPr spc="140" dirty="0"/>
              <a:t>P</a:t>
            </a:r>
            <a:r>
              <a:rPr spc="-5" dirty="0"/>
              <a:t>S</a:t>
            </a:r>
            <a:r>
              <a:rPr dirty="0"/>
              <a:t> </a:t>
            </a:r>
            <a:r>
              <a:rPr spc="-130" dirty="0"/>
              <a:t> </a:t>
            </a:r>
            <a:r>
              <a:rPr spc="135" dirty="0"/>
              <a:t>C</a:t>
            </a:r>
            <a:r>
              <a:rPr spc="130" dirty="0"/>
              <a:t>on</a:t>
            </a:r>
            <a:r>
              <a:rPr spc="135" dirty="0"/>
              <a:t>s</a:t>
            </a:r>
            <a:r>
              <a:rPr spc="130" dirty="0"/>
              <a:t>u</a:t>
            </a:r>
            <a:r>
              <a:rPr spc="140" dirty="0"/>
              <a:t>l</a:t>
            </a:r>
            <a:r>
              <a:rPr spc="130" dirty="0"/>
              <a:t>t</a:t>
            </a:r>
            <a:r>
              <a:rPr spc="140" dirty="0"/>
              <a:t>i</a:t>
            </a:r>
            <a:r>
              <a:rPr spc="130" dirty="0"/>
              <a:t>n</a:t>
            </a:r>
            <a:r>
              <a:rPr spc="-5" dirty="0"/>
              <a:t>g</a:t>
            </a:r>
            <a:r>
              <a:rPr dirty="0"/>
              <a:t> </a:t>
            </a:r>
            <a:r>
              <a:rPr spc="-95" dirty="0"/>
              <a:t> </a:t>
            </a:r>
            <a:r>
              <a:rPr spc="130" dirty="0"/>
              <a:t>a</a:t>
            </a:r>
            <a:r>
              <a:rPr spc="140" dirty="0"/>
              <a:t>l</a:t>
            </a:r>
            <a:r>
              <a:rPr spc="-5" dirty="0"/>
              <a:t>l</a:t>
            </a:r>
            <a:r>
              <a:rPr dirty="0"/>
              <a:t> </a:t>
            </a:r>
            <a:r>
              <a:rPr spc="-135" dirty="0"/>
              <a:t> </a:t>
            </a:r>
            <a:r>
              <a:rPr spc="-5" dirty="0"/>
              <a:t>r</a:t>
            </a:r>
            <a:r>
              <a:rPr spc="-260" dirty="0"/>
              <a:t> </a:t>
            </a:r>
            <a:r>
              <a:rPr spc="140" dirty="0"/>
              <a:t>i</a:t>
            </a:r>
            <a:r>
              <a:rPr spc="130" dirty="0"/>
              <a:t>ght</a:t>
            </a:r>
            <a:r>
              <a:rPr spc="-5" dirty="0"/>
              <a:t>s</a:t>
            </a:r>
            <a:r>
              <a:rPr dirty="0"/>
              <a:t> </a:t>
            </a:r>
            <a:r>
              <a:rPr spc="-90" dirty="0"/>
              <a:t> </a:t>
            </a:r>
            <a:r>
              <a:rPr spc="125" dirty="0"/>
              <a:t>r</a:t>
            </a:r>
            <a:r>
              <a:rPr spc="130" dirty="0"/>
              <a:t>e</a:t>
            </a:r>
            <a:r>
              <a:rPr spc="135" dirty="0"/>
              <a:t>s</a:t>
            </a:r>
            <a:r>
              <a:rPr spc="130" dirty="0"/>
              <a:t>e</a:t>
            </a:r>
            <a:r>
              <a:rPr spc="125" dirty="0"/>
              <a:t>r</a:t>
            </a:r>
            <a:r>
              <a:rPr spc="135" dirty="0"/>
              <a:t>v</a:t>
            </a:r>
            <a:r>
              <a:rPr spc="130" dirty="0"/>
              <a:t>e</a:t>
            </a:r>
            <a:r>
              <a:rPr spc="-5"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130" dirty="0"/>
              <a:t>202</a:t>
            </a:r>
            <a:r>
              <a:rPr spc="-5" dirty="0"/>
              <a:t>4</a:t>
            </a:r>
            <a:r>
              <a:rPr dirty="0"/>
              <a:t> </a:t>
            </a:r>
            <a:r>
              <a:rPr spc="-114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95" dirty="0"/>
              <a:t> </a:t>
            </a:r>
            <a:r>
              <a:rPr spc="135" dirty="0"/>
              <a:t>R</a:t>
            </a:r>
            <a:r>
              <a:rPr spc="140" dirty="0"/>
              <a:t>P</a:t>
            </a:r>
            <a:r>
              <a:rPr spc="-5" dirty="0"/>
              <a:t>S</a:t>
            </a:r>
            <a:r>
              <a:rPr dirty="0"/>
              <a:t> </a:t>
            </a:r>
            <a:r>
              <a:rPr spc="-130" dirty="0"/>
              <a:t> </a:t>
            </a:r>
            <a:r>
              <a:rPr spc="135" dirty="0"/>
              <a:t>C</a:t>
            </a:r>
            <a:r>
              <a:rPr spc="130" dirty="0"/>
              <a:t>on</a:t>
            </a:r>
            <a:r>
              <a:rPr spc="135" dirty="0"/>
              <a:t>s</a:t>
            </a:r>
            <a:r>
              <a:rPr spc="130" dirty="0"/>
              <a:t>u</a:t>
            </a:r>
            <a:r>
              <a:rPr spc="140" dirty="0"/>
              <a:t>l</a:t>
            </a:r>
            <a:r>
              <a:rPr spc="130" dirty="0"/>
              <a:t>t</a:t>
            </a:r>
            <a:r>
              <a:rPr spc="140" dirty="0"/>
              <a:t>i</a:t>
            </a:r>
            <a:r>
              <a:rPr spc="130" dirty="0"/>
              <a:t>n</a:t>
            </a:r>
            <a:r>
              <a:rPr spc="-5" dirty="0"/>
              <a:t>g</a:t>
            </a:r>
            <a:r>
              <a:rPr dirty="0"/>
              <a:t> </a:t>
            </a:r>
            <a:r>
              <a:rPr spc="-95" dirty="0"/>
              <a:t> </a:t>
            </a:r>
            <a:r>
              <a:rPr spc="130" dirty="0"/>
              <a:t>a</a:t>
            </a:r>
            <a:r>
              <a:rPr spc="140" dirty="0"/>
              <a:t>l</a:t>
            </a:r>
            <a:r>
              <a:rPr spc="-5" dirty="0"/>
              <a:t>l</a:t>
            </a:r>
            <a:r>
              <a:rPr dirty="0"/>
              <a:t> </a:t>
            </a:r>
            <a:r>
              <a:rPr spc="-135" dirty="0"/>
              <a:t> </a:t>
            </a:r>
            <a:r>
              <a:rPr spc="-5" dirty="0"/>
              <a:t>r</a:t>
            </a:r>
            <a:r>
              <a:rPr spc="-260" dirty="0"/>
              <a:t> </a:t>
            </a:r>
            <a:r>
              <a:rPr spc="140" dirty="0"/>
              <a:t>i</a:t>
            </a:r>
            <a:r>
              <a:rPr spc="130" dirty="0"/>
              <a:t>ght</a:t>
            </a:r>
            <a:r>
              <a:rPr spc="-5" dirty="0"/>
              <a:t>s</a:t>
            </a:r>
            <a:r>
              <a:rPr dirty="0"/>
              <a:t> </a:t>
            </a:r>
            <a:r>
              <a:rPr spc="-90" dirty="0"/>
              <a:t> </a:t>
            </a:r>
            <a:r>
              <a:rPr spc="125" dirty="0"/>
              <a:t>r</a:t>
            </a:r>
            <a:r>
              <a:rPr spc="130" dirty="0"/>
              <a:t>e</a:t>
            </a:r>
            <a:r>
              <a:rPr spc="135" dirty="0"/>
              <a:t>s</a:t>
            </a:r>
            <a:r>
              <a:rPr spc="130" dirty="0"/>
              <a:t>e</a:t>
            </a:r>
            <a:r>
              <a:rPr spc="125" dirty="0"/>
              <a:t>r</a:t>
            </a:r>
            <a:r>
              <a:rPr spc="135" dirty="0"/>
              <a:t>v</a:t>
            </a:r>
            <a:r>
              <a:rPr spc="130" dirty="0"/>
              <a:t>e</a:t>
            </a:r>
            <a:r>
              <a:rPr spc="-5"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130" dirty="0"/>
              <a:t>202</a:t>
            </a:r>
            <a:r>
              <a:rPr spc="-5" dirty="0"/>
              <a:t>4</a:t>
            </a:r>
            <a:r>
              <a:rPr dirty="0"/>
              <a:t> </a:t>
            </a:r>
            <a:r>
              <a:rPr spc="-114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95" dirty="0"/>
              <a:t> </a:t>
            </a:r>
            <a:r>
              <a:rPr spc="135" dirty="0"/>
              <a:t>R</a:t>
            </a:r>
            <a:r>
              <a:rPr spc="140" dirty="0"/>
              <a:t>P</a:t>
            </a:r>
            <a:r>
              <a:rPr spc="-5" dirty="0"/>
              <a:t>S</a:t>
            </a:r>
            <a:r>
              <a:rPr dirty="0"/>
              <a:t> </a:t>
            </a:r>
            <a:r>
              <a:rPr spc="-130" dirty="0"/>
              <a:t> </a:t>
            </a:r>
            <a:r>
              <a:rPr spc="135" dirty="0"/>
              <a:t>C</a:t>
            </a:r>
            <a:r>
              <a:rPr spc="130" dirty="0"/>
              <a:t>on</a:t>
            </a:r>
            <a:r>
              <a:rPr spc="135" dirty="0"/>
              <a:t>s</a:t>
            </a:r>
            <a:r>
              <a:rPr spc="130" dirty="0"/>
              <a:t>u</a:t>
            </a:r>
            <a:r>
              <a:rPr spc="140" dirty="0"/>
              <a:t>l</a:t>
            </a:r>
            <a:r>
              <a:rPr spc="130" dirty="0"/>
              <a:t>t</a:t>
            </a:r>
            <a:r>
              <a:rPr spc="140" dirty="0"/>
              <a:t>i</a:t>
            </a:r>
            <a:r>
              <a:rPr spc="130" dirty="0"/>
              <a:t>n</a:t>
            </a:r>
            <a:r>
              <a:rPr spc="-5" dirty="0"/>
              <a:t>g</a:t>
            </a:r>
            <a:r>
              <a:rPr dirty="0"/>
              <a:t> </a:t>
            </a:r>
            <a:r>
              <a:rPr spc="-95" dirty="0"/>
              <a:t> </a:t>
            </a:r>
            <a:r>
              <a:rPr spc="130" dirty="0"/>
              <a:t>a</a:t>
            </a:r>
            <a:r>
              <a:rPr spc="140" dirty="0"/>
              <a:t>l</a:t>
            </a:r>
            <a:r>
              <a:rPr spc="-5" dirty="0"/>
              <a:t>l</a:t>
            </a:r>
            <a:r>
              <a:rPr dirty="0"/>
              <a:t> </a:t>
            </a:r>
            <a:r>
              <a:rPr spc="-135" dirty="0"/>
              <a:t> </a:t>
            </a:r>
            <a:r>
              <a:rPr spc="-5" dirty="0"/>
              <a:t>r</a:t>
            </a:r>
            <a:r>
              <a:rPr spc="-260" dirty="0"/>
              <a:t> </a:t>
            </a:r>
            <a:r>
              <a:rPr spc="140" dirty="0"/>
              <a:t>i</a:t>
            </a:r>
            <a:r>
              <a:rPr spc="130" dirty="0"/>
              <a:t>ght</a:t>
            </a:r>
            <a:r>
              <a:rPr spc="-5" dirty="0"/>
              <a:t>s</a:t>
            </a:r>
            <a:r>
              <a:rPr dirty="0"/>
              <a:t> </a:t>
            </a:r>
            <a:r>
              <a:rPr spc="-90" dirty="0"/>
              <a:t> </a:t>
            </a:r>
            <a:r>
              <a:rPr spc="125" dirty="0"/>
              <a:t>r</a:t>
            </a:r>
            <a:r>
              <a:rPr spc="130" dirty="0"/>
              <a:t>e</a:t>
            </a:r>
            <a:r>
              <a:rPr spc="135" dirty="0"/>
              <a:t>s</a:t>
            </a:r>
            <a:r>
              <a:rPr spc="130" dirty="0"/>
              <a:t>e</a:t>
            </a:r>
            <a:r>
              <a:rPr spc="125" dirty="0"/>
              <a:t>r</a:t>
            </a:r>
            <a:r>
              <a:rPr spc="135" dirty="0"/>
              <a:t>v</a:t>
            </a:r>
            <a:r>
              <a:rPr spc="130" dirty="0"/>
              <a:t>e</a:t>
            </a:r>
            <a:r>
              <a:rPr spc="-5" dirty="0"/>
              <a:t>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130" dirty="0"/>
              <a:t>202</a:t>
            </a:r>
            <a:r>
              <a:rPr spc="-5" dirty="0"/>
              <a:t>4</a:t>
            </a:r>
            <a:r>
              <a:rPr dirty="0"/>
              <a:t> </a:t>
            </a:r>
            <a:r>
              <a:rPr spc="-114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95" dirty="0"/>
              <a:t> </a:t>
            </a:r>
            <a:r>
              <a:rPr spc="135" dirty="0"/>
              <a:t>R</a:t>
            </a:r>
            <a:r>
              <a:rPr spc="140" dirty="0"/>
              <a:t>P</a:t>
            </a:r>
            <a:r>
              <a:rPr spc="-5" dirty="0"/>
              <a:t>S</a:t>
            </a:r>
            <a:r>
              <a:rPr dirty="0"/>
              <a:t> </a:t>
            </a:r>
            <a:r>
              <a:rPr spc="-130" dirty="0"/>
              <a:t> </a:t>
            </a:r>
            <a:r>
              <a:rPr spc="135" dirty="0"/>
              <a:t>C</a:t>
            </a:r>
            <a:r>
              <a:rPr spc="130" dirty="0"/>
              <a:t>on</a:t>
            </a:r>
            <a:r>
              <a:rPr spc="135" dirty="0"/>
              <a:t>s</a:t>
            </a:r>
            <a:r>
              <a:rPr spc="130" dirty="0"/>
              <a:t>u</a:t>
            </a:r>
            <a:r>
              <a:rPr spc="140" dirty="0"/>
              <a:t>l</a:t>
            </a:r>
            <a:r>
              <a:rPr spc="130" dirty="0"/>
              <a:t>t</a:t>
            </a:r>
            <a:r>
              <a:rPr spc="140" dirty="0"/>
              <a:t>i</a:t>
            </a:r>
            <a:r>
              <a:rPr spc="130" dirty="0"/>
              <a:t>n</a:t>
            </a:r>
            <a:r>
              <a:rPr spc="-5" dirty="0"/>
              <a:t>g</a:t>
            </a:r>
            <a:r>
              <a:rPr dirty="0"/>
              <a:t> </a:t>
            </a:r>
            <a:r>
              <a:rPr spc="-95" dirty="0"/>
              <a:t> </a:t>
            </a:r>
            <a:r>
              <a:rPr spc="130" dirty="0"/>
              <a:t>a</a:t>
            </a:r>
            <a:r>
              <a:rPr spc="140" dirty="0"/>
              <a:t>l</a:t>
            </a:r>
            <a:r>
              <a:rPr spc="-5" dirty="0"/>
              <a:t>l</a:t>
            </a:r>
            <a:r>
              <a:rPr dirty="0"/>
              <a:t> </a:t>
            </a:r>
            <a:r>
              <a:rPr spc="-135" dirty="0"/>
              <a:t> </a:t>
            </a:r>
            <a:r>
              <a:rPr spc="-5" dirty="0"/>
              <a:t>r</a:t>
            </a:r>
            <a:r>
              <a:rPr spc="-260" dirty="0"/>
              <a:t> </a:t>
            </a:r>
            <a:r>
              <a:rPr spc="140" dirty="0"/>
              <a:t>i</a:t>
            </a:r>
            <a:r>
              <a:rPr spc="130" dirty="0"/>
              <a:t>ght</a:t>
            </a:r>
            <a:r>
              <a:rPr spc="-5" dirty="0"/>
              <a:t>s</a:t>
            </a:r>
            <a:r>
              <a:rPr dirty="0"/>
              <a:t> </a:t>
            </a:r>
            <a:r>
              <a:rPr spc="-90" dirty="0"/>
              <a:t> </a:t>
            </a:r>
            <a:r>
              <a:rPr spc="125" dirty="0"/>
              <a:t>r</a:t>
            </a:r>
            <a:r>
              <a:rPr spc="130" dirty="0"/>
              <a:t>e</a:t>
            </a:r>
            <a:r>
              <a:rPr spc="135" dirty="0"/>
              <a:t>s</a:t>
            </a:r>
            <a:r>
              <a:rPr spc="130" dirty="0"/>
              <a:t>e</a:t>
            </a:r>
            <a:r>
              <a:rPr spc="125" dirty="0"/>
              <a:t>r</a:t>
            </a:r>
            <a:r>
              <a:rPr spc="135" dirty="0"/>
              <a:t>v</a:t>
            </a:r>
            <a:r>
              <a:rPr spc="130" dirty="0"/>
              <a:t>e</a:t>
            </a:r>
            <a:r>
              <a:rPr spc="-5" dirty="0"/>
              <a:t>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130" dirty="0"/>
              <a:t>202</a:t>
            </a:r>
            <a:r>
              <a:rPr spc="-5" dirty="0"/>
              <a:t>4</a:t>
            </a:r>
            <a:r>
              <a:rPr dirty="0"/>
              <a:t> </a:t>
            </a:r>
            <a:r>
              <a:rPr spc="-114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95" dirty="0"/>
              <a:t> </a:t>
            </a:r>
            <a:r>
              <a:rPr spc="135" dirty="0"/>
              <a:t>R</a:t>
            </a:r>
            <a:r>
              <a:rPr spc="140" dirty="0"/>
              <a:t>P</a:t>
            </a:r>
            <a:r>
              <a:rPr spc="-5" dirty="0"/>
              <a:t>S</a:t>
            </a:r>
            <a:r>
              <a:rPr dirty="0"/>
              <a:t> </a:t>
            </a:r>
            <a:r>
              <a:rPr spc="-130" dirty="0"/>
              <a:t> </a:t>
            </a:r>
            <a:r>
              <a:rPr spc="135" dirty="0"/>
              <a:t>C</a:t>
            </a:r>
            <a:r>
              <a:rPr spc="130" dirty="0"/>
              <a:t>on</a:t>
            </a:r>
            <a:r>
              <a:rPr spc="135" dirty="0"/>
              <a:t>s</a:t>
            </a:r>
            <a:r>
              <a:rPr spc="130" dirty="0"/>
              <a:t>u</a:t>
            </a:r>
            <a:r>
              <a:rPr spc="140" dirty="0"/>
              <a:t>l</a:t>
            </a:r>
            <a:r>
              <a:rPr spc="130" dirty="0"/>
              <a:t>t</a:t>
            </a:r>
            <a:r>
              <a:rPr spc="140" dirty="0"/>
              <a:t>i</a:t>
            </a:r>
            <a:r>
              <a:rPr spc="130" dirty="0"/>
              <a:t>n</a:t>
            </a:r>
            <a:r>
              <a:rPr spc="-5" dirty="0"/>
              <a:t>g</a:t>
            </a:r>
            <a:r>
              <a:rPr dirty="0"/>
              <a:t> </a:t>
            </a:r>
            <a:r>
              <a:rPr spc="-95" dirty="0"/>
              <a:t> </a:t>
            </a:r>
            <a:r>
              <a:rPr spc="130" dirty="0"/>
              <a:t>a</a:t>
            </a:r>
            <a:r>
              <a:rPr spc="140" dirty="0"/>
              <a:t>l</a:t>
            </a:r>
            <a:r>
              <a:rPr spc="-5" dirty="0"/>
              <a:t>l</a:t>
            </a:r>
            <a:r>
              <a:rPr dirty="0"/>
              <a:t> </a:t>
            </a:r>
            <a:r>
              <a:rPr spc="-135" dirty="0"/>
              <a:t> </a:t>
            </a:r>
            <a:r>
              <a:rPr spc="-5" dirty="0"/>
              <a:t>r</a:t>
            </a:r>
            <a:r>
              <a:rPr spc="-260" dirty="0"/>
              <a:t> </a:t>
            </a:r>
            <a:r>
              <a:rPr spc="140" dirty="0"/>
              <a:t>i</a:t>
            </a:r>
            <a:r>
              <a:rPr spc="130" dirty="0"/>
              <a:t>ght</a:t>
            </a:r>
            <a:r>
              <a:rPr spc="-5" dirty="0"/>
              <a:t>s</a:t>
            </a:r>
            <a:r>
              <a:rPr dirty="0"/>
              <a:t> </a:t>
            </a:r>
            <a:r>
              <a:rPr spc="-90" dirty="0"/>
              <a:t> </a:t>
            </a:r>
            <a:r>
              <a:rPr spc="125" dirty="0"/>
              <a:t>r</a:t>
            </a:r>
            <a:r>
              <a:rPr spc="130" dirty="0"/>
              <a:t>e</a:t>
            </a:r>
            <a:r>
              <a:rPr spc="135" dirty="0"/>
              <a:t>s</a:t>
            </a:r>
            <a:r>
              <a:rPr spc="130" dirty="0"/>
              <a:t>e</a:t>
            </a:r>
            <a:r>
              <a:rPr spc="125" dirty="0"/>
              <a:t>r</a:t>
            </a:r>
            <a:r>
              <a:rPr spc="135" dirty="0"/>
              <a:t>v</a:t>
            </a:r>
            <a:r>
              <a:rPr spc="130" dirty="0"/>
              <a:t>e</a:t>
            </a:r>
            <a:r>
              <a:rPr spc="-5" dirty="0"/>
              <a:t>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400" y="9525"/>
            <a:ext cx="9605645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669" y="3169665"/>
            <a:ext cx="11484660" cy="2178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90486" y="6440536"/>
            <a:ext cx="3982720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130" dirty="0"/>
              <a:t>202</a:t>
            </a:r>
            <a:r>
              <a:rPr spc="-5" dirty="0"/>
              <a:t>4</a:t>
            </a:r>
            <a:r>
              <a:rPr dirty="0"/>
              <a:t> </a:t>
            </a:r>
            <a:r>
              <a:rPr spc="-114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95" dirty="0"/>
              <a:t> </a:t>
            </a:r>
            <a:r>
              <a:rPr spc="135" dirty="0"/>
              <a:t>R</a:t>
            </a:r>
            <a:r>
              <a:rPr spc="140" dirty="0"/>
              <a:t>P</a:t>
            </a:r>
            <a:r>
              <a:rPr spc="-5" dirty="0"/>
              <a:t>S</a:t>
            </a:r>
            <a:r>
              <a:rPr dirty="0"/>
              <a:t> </a:t>
            </a:r>
            <a:r>
              <a:rPr spc="-130" dirty="0"/>
              <a:t> </a:t>
            </a:r>
            <a:r>
              <a:rPr spc="135" dirty="0"/>
              <a:t>C</a:t>
            </a:r>
            <a:r>
              <a:rPr spc="130" dirty="0"/>
              <a:t>on</a:t>
            </a:r>
            <a:r>
              <a:rPr spc="135" dirty="0"/>
              <a:t>s</a:t>
            </a:r>
            <a:r>
              <a:rPr spc="130" dirty="0"/>
              <a:t>u</a:t>
            </a:r>
            <a:r>
              <a:rPr spc="140" dirty="0"/>
              <a:t>l</a:t>
            </a:r>
            <a:r>
              <a:rPr spc="130" dirty="0"/>
              <a:t>t</a:t>
            </a:r>
            <a:r>
              <a:rPr spc="140" dirty="0"/>
              <a:t>i</a:t>
            </a:r>
            <a:r>
              <a:rPr spc="130" dirty="0"/>
              <a:t>n</a:t>
            </a:r>
            <a:r>
              <a:rPr spc="-5" dirty="0"/>
              <a:t>g</a:t>
            </a:r>
            <a:r>
              <a:rPr dirty="0"/>
              <a:t> </a:t>
            </a:r>
            <a:r>
              <a:rPr spc="-95" dirty="0"/>
              <a:t> </a:t>
            </a:r>
            <a:r>
              <a:rPr spc="130" dirty="0"/>
              <a:t>a</a:t>
            </a:r>
            <a:r>
              <a:rPr spc="140" dirty="0"/>
              <a:t>l</a:t>
            </a:r>
            <a:r>
              <a:rPr spc="-5" dirty="0"/>
              <a:t>l</a:t>
            </a:r>
            <a:r>
              <a:rPr dirty="0"/>
              <a:t> </a:t>
            </a:r>
            <a:r>
              <a:rPr spc="-135" dirty="0"/>
              <a:t> </a:t>
            </a:r>
            <a:r>
              <a:rPr spc="-5" dirty="0"/>
              <a:t>r</a:t>
            </a:r>
            <a:r>
              <a:rPr spc="-260" dirty="0"/>
              <a:t> </a:t>
            </a:r>
            <a:r>
              <a:rPr spc="140" dirty="0"/>
              <a:t>i</a:t>
            </a:r>
            <a:r>
              <a:rPr spc="130" dirty="0"/>
              <a:t>ght</a:t>
            </a:r>
            <a:r>
              <a:rPr spc="-5" dirty="0"/>
              <a:t>s</a:t>
            </a:r>
            <a:r>
              <a:rPr dirty="0"/>
              <a:t> </a:t>
            </a:r>
            <a:r>
              <a:rPr spc="-90" dirty="0"/>
              <a:t> </a:t>
            </a:r>
            <a:r>
              <a:rPr spc="125" dirty="0"/>
              <a:t>r</a:t>
            </a:r>
            <a:r>
              <a:rPr spc="130" dirty="0"/>
              <a:t>e</a:t>
            </a:r>
            <a:r>
              <a:rPr spc="135" dirty="0"/>
              <a:t>s</a:t>
            </a:r>
            <a:r>
              <a:rPr spc="130" dirty="0"/>
              <a:t>e</a:t>
            </a:r>
            <a:r>
              <a:rPr spc="125" dirty="0"/>
              <a:t>r</a:t>
            </a:r>
            <a:r>
              <a:rPr spc="135" dirty="0"/>
              <a:t>v</a:t>
            </a:r>
            <a:r>
              <a:rPr spc="130" dirty="0"/>
              <a:t>e</a:t>
            </a:r>
            <a:r>
              <a:rPr spc="-5"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44173" y="6445018"/>
            <a:ext cx="259715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8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59" y="237743"/>
            <a:ext cx="1208430" cy="7894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669" y="1702130"/>
            <a:ext cx="108883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u="none" spc="-5" dirty="0">
                <a:solidFill>
                  <a:srgbClr val="FFFFFF"/>
                </a:solidFill>
                <a:latin typeface="Arial MT"/>
                <a:cs typeface="Arial MT"/>
              </a:rPr>
              <a:t>WIPRO</a:t>
            </a:r>
            <a:r>
              <a:rPr sz="5400" b="0" u="none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400" b="0" u="none" dirty="0">
                <a:solidFill>
                  <a:srgbClr val="FFFFFF"/>
                </a:solidFill>
                <a:latin typeface="Arial MT"/>
                <a:cs typeface="Arial MT"/>
              </a:rPr>
              <a:t>NGA</a:t>
            </a:r>
            <a:r>
              <a:rPr sz="5400" b="0" u="none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400" b="0" u="none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5400" b="0" u="none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400" b="0" u="none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5400" b="0" u="none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IN" sz="5400" b="0" u="none" spc="-10" dirty="0">
                <a:solidFill>
                  <a:srgbClr val="FFFFFF"/>
                </a:solidFill>
                <a:latin typeface="Arial MT"/>
                <a:cs typeface="Arial MT"/>
              </a:rPr>
              <a:t>C++ LSP</a:t>
            </a:r>
            <a:endParaRPr sz="5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669" y="6139383"/>
            <a:ext cx="195453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100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ww</a:t>
            </a:r>
            <a:r>
              <a:rPr sz="1350" spc="30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w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.</a:t>
            </a:r>
            <a:r>
              <a:rPr sz="1350" spc="-225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1350" spc="14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350" spc="13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350" spc="135" dirty="0">
                <a:solidFill>
                  <a:srgbClr val="FFFFFF"/>
                </a:solidFill>
                <a:latin typeface="Arial MT"/>
                <a:cs typeface="Arial MT"/>
              </a:rPr>
              <a:t>sc</a:t>
            </a:r>
            <a:r>
              <a:rPr sz="1350" spc="1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350" spc="10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350" spc="13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350" spc="10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350" spc="1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350" spc="14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350" spc="12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350" spc="10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350" spc="15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350" spc="-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350" spc="-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669" y="3169665"/>
            <a:ext cx="11609731" cy="1792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/>
                <a:cs typeface="Ebrima"/>
              </a:rPr>
              <a:t>Capstone</a:t>
            </a:r>
            <a:r>
              <a:rPr sz="2400" spc="-1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/>
                <a:cs typeface="Ebrima"/>
              </a:rPr>
              <a:t>Project</a:t>
            </a:r>
            <a:r>
              <a:rPr sz="2400" spc="3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/>
                <a:cs typeface="Ebrima"/>
              </a:rPr>
              <a:t>Presentation</a:t>
            </a:r>
            <a:r>
              <a:rPr sz="2400" spc="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/>
                <a:cs typeface="Ebrima"/>
              </a:rPr>
              <a:t>–</a:t>
            </a:r>
            <a:r>
              <a:rPr sz="2400" spc="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lang="en-IN" sz="2400" spc="5" dirty="0">
                <a:solidFill>
                  <a:srgbClr val="FFFFFF"/>
                </a:solidFill>
                <a:latin typeface="Ebrima"/>
                <a:cs typeface="Ebrima"/>
              </a:rPr>
              <a:t>12 August 2024</a:t>
            </a:r>
            <a:endParaRPr sz="2400" dirty="0">
              <a:latin typeface="Ebrima"/>
              <a:cs typeface="Ebri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Ebrima"/>
              <a:cs typeface="Ebrima"/>
            </a:endParaRPr>
          </a:p>
          <a:p>
            <a:pPr marL="12700">
              <a:lnSpc>
                <a:spcPts val="2545"/>
              </a:lnSpc>
              <a:tabLst>
                <a:tab pos="1106805" algn="l"/>
                <a:tab pos="1835150" algn="l"/>
                <a:tab pos="2637155" algn="l"/>
                <a:tab pos="2921000" algn="l"/>
                <a:tab pos="3786504" algn="l"/>
                <a:tab pos="5234940" algn="l"/>
                <a:tab pos="6289675" algn="l"/>
                <a:tab pos="7256145" algn="l"/>
                <a:tab pos="7798434" algn="l"/>
              </a:tabLst>
            </a:pPr>
            <a:r>
              <a:rPr sz="2400" spc="-5" dirty="0">
                <a:solidFill>
                  <a:srgbClr val="FFFFFF"/>
                </a:solidFill>
                <a:latin typeface="Ebrima"/>
                <a:cs typeface="Ebrima"/>
              </a:rPr>
              <a:t>Pr</a:t>
            </a:r>
            <a:r>
              <a:rPr sz="2400" spc="5" dirty="0">
                <a:solidFill>
                  <a:srgbClr val="FFFFFF"/>
                </a:solidFill>
                <a:latin typeface="Ebrima"/>
                <a:cs typeface="Ebrima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Ebrima"/>
                <a:cs typeface="Ebrima"/>
              </a:rPr>
              <a:t>j</a:t>
            </a:r>
            <a:r>
              <a:rPr sz="2400" spc="-15" dirty="0">
                <a:solidFill>
                  <a:srgbClr val="FFFFFF"/>
                </a:solidFill>
                <a:latin typeface="Ebrima"/>
                <a:cs typeface="Ebrima"/>
              </a:rPr>
              <a:t>e</a:t>
            </a:r>
            <a:r>
              <a:rPr sz="2400" dirty="0">
                <a:solidFill>
                  <a:srgbClr val="FFFFFF"/>
                </a:solidFill>
                <a:latin typeface="Ebrima"/>
                <a:cs typeface="Ebrima"/>
              </a:rPr>
              <a:t>ct	</a:t>
            </a:r>
            <a:r>
              <a:rPr sz="2400" spc="-15" dirty="0">
                <a:solidFill>
                  <a:srgbClr val="FFFFFF"/>
                </a:solidFill>
                <a:latin typeface="Ebrima"/>
                <a:cs typeface="Ebrima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Ebrima"/>
                <a:cs typeface="Ebrima"/>
              </a:rPr>
              <a:t>i</a:t>
            </a:r>
            <a:r>
              <a:rPr sz="2400" spc="15" dirty="0">
                <a:solidFill>
                  <a:srgbClr val="FFFFFF"/>
                </a:solidFill>
                <a:latin typeface="Ebrima"/>
                <a:cs typeface="Ebrima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Ebrima"/>
                <a:cs typeface="Ebrima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/>
                <a:cs typeface="Ebrima"/>
              </a:rPr>
              <a:t>e	H</a:t>
            </a:r>
            <a:r>
              <a:rPr sz="2400" spc="-10" dirty="0">
                <a:solidFill>
                  <a:srgbClr val="FFFFFF"/>
                </a:solidFill>
                <a:latin typeface="Ebrima"/>
                <a:cs typeface="Ebrima"/>
              </a:rPr>
              <a:t>e</a:t>
            </a:r>
            <a:r>
              <a:rPr sz="2400" dirty="0">
                <a:solidFill>
                  <a:srgbClr val="FFFFFF"/>
                </a:solidFill>
                <a:latin typeface="Ebrima"/>
                <a:cs typeface="Ebrima"/>
              </a:rPr>
              <a:t>re	-	</a:t>
            </a:r>
            <a:r>
              <a:rPr lang="en-IN" sz="2400" spc="15" dirty="0">
                <a:solidFill>
                  <a:srgbClr val="FFFFFF"/>
                </a:solidFill>
                <a:latin typeface="Ebrima"/>
                <a:cs typeface="Ebrima"/>
              </a:rPr>
              <a:t>Online Healthcare System using client server Architecture</a:t>
            </a:r>
            <a:endParaRPr sz="2400" dirty="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400" spc="-5" dirty="0">
                <a:solidFill>
                  <a:srgbClr val="FFFFFF"/>
                </a:solidFill>
                <a:latin typeface="Ebrima"/>
                <a:cs typeface="Ebrima"/>
              </a:rPr>
              <a:t>Presented </a:t>
            </a:r>
            <a:r>
              <a:rPr sz="2400" dirty="0">
                <a:solidFill>
                  <a:srgbClr val="FFFFFF"/>
                </a:solidFill>
                <a:latin typeface="Ebrima"/>
                <a:cs typeface="Ebrima"/>
              </a:rPr>
              <a:t>by</a:t>
            </a:r>
            <a:r>
              <a:rPr sz="2400" spc="-1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/>
                <a:cs typeface="Ebrima"/>
              </a:rPr>
              <a:t>–</a:t>
            </a:r>
            <a:r>
              <a:rPr sz="2400" spc="-2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lang="en-IN" sz="2400" spc="-25" dirty="0">
                <a:solidFill>
                  <a:srgbClr val="FFFFFF"/>
                </a:solidFill>
                <a:latin typeface="Ebrima"/>
                <a:cs typeface="Ebrima"/>
              </a:rPr>
              <a:t>Vinay Kumar Kaila</a:t>
            </a:r>
            <a:endParaRPr sz="2400" dirty="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246" y="376056"/>
            <a:ext cx="5835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</a:rPr>
              <a:t>The List Of Functions  Used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676400"/>
            <a:ext cx="9448800" cy="3559949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__Inter_36bd41"/>
              </a:rPr>
              <a:t>Server Functions: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__Inter_36bd41"/>
              </a:rPr>
              <a:t>handle_client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(int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__Inter_36bd41"/>
              </a:rPr>
              <a:t>client_socket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):Handles a client connection, receives data from the client, processes it, and sends a response back to the client.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__Inter_36bd41"/>
              </a:rPr>
              <a:t>update_patient_records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(std::string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__Inter_36bd41"/>
              </a:rPr>
              <a:t>patient_data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): Updates patient records.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main(): The entry point of the server program. It sets up the server, listens for client connections, and spawns threads to handle client requests.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6397750"/>
            <a:ext cx="646176" cy="423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130" dirty="0"/>
              <a:t>202</a:t>
            </a:r>
            <a:r>
              <a:rPr spc="-5" dirty="0"/>
              <a:t>4</a:t>
            </a:r>
            <a:r>
              <a:rPr dirty="0"/>
              <a:t> </a:t>
            </a:r>
            <a:r>
              <a:rPr spc="-114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95" dirty="0"/>
              <a:t> </a:t>
            </a:r>
            <a:r>
              <a:rPr spc="135" dirty="0"/>
              <a:t>R</a:t>
            </a:r>
            <a:r>
              <a:rPr spc="140" dirty="0"/>
              <a:t>P</a:t>
            </a:r>
            <a:r>
              <a:rPr spc="-5" dirty="0"/>
              <a:t>S</a:t>
            </a:r>
            <a:r>
              <a:rPr dirty="0"/>
              <a:t> </a:t>
            </a:r>
            <a:r>
              <a:rPr spc="-130" dirty="0"/>
              <a:t> </a:t>
            </a:r>
            <a:r>
              <a:rPr spc="135" dirty="0"/>
              <a:t>C</a:t>
            </a:r>
            <a:r>
              <a:rPr spc="130" dirty="0"/>
              <a:t>on</a:t>
            </a:r>
            <a:r>
              <a:rPr spc="135" dirty="0"/>
              <a:t>s</a:t>
            </a:r>
            <a:r>
              <a:rPr spc="130" dirty="0"/>
              <a:t>u</a:t>
            </a:r>
            <a:r>
              <a:rPr spc="140" dirty="0"/>
              <a:t>l</a:t>
            </a:r>
            <a:r>
              <a:rPr spc="130" dirty="0"/>
              <a:t>t</a:t>
            </a:r>
            <a:r>
              <a:rPr spc="140" dirty="0"/>
              <a:t>i</a:t>
            </a:r>
            <a:r>
              <a:rPr spc="130" dirty="0"/>
              <a:t>n</a:t>
            </a:r>
            <a:r>
              <a:rPr spc="-5" dirty="0"/>
              <a:t>g</a:t>
            </a:r>
            <a:r>
              <a:rPr dirty="0"/>
              <a:t> </a:t>
            </a:r>
            <a:r>
              <a:rPr spc="-95" dirty="0"/>
              <a:t> </a:t>
            </a:r>
            <a:r>
              <a:rPr spc="130" dirty="0"/>
              <a:t>a</a:t>
            </a:r>
            <a:r>
              <a:rPr spc="140" dirty="0"/>
              <a:t>l</a:t>
            </a:r>
            <a:r>
              <a:rPr spc="-5" dirty="0"/>
              <a:t>l</a:t>
            </a:r>
            <a:r>
              <a:rPr dirty="0"/>
              <a:t> </a:t>
            </a:r>
            <a:r>
              <a:rPr spc="-135" dirty="0"/>
              <a:t> </a:t>
            </a:r>
            <a:r>
              <a:rPr spc="-5" dirty="0"/>
              <a:t>r</a:t>
            </a:r>
            <a:r>
              <a:rPr spc="-260" dirty="0"/>
              <a:t> </a:t>
            </a:r>
            <a:r>
              <a:rPr spc="140" dirty="0"/>
              <a:t>i</a:t>
            </a:r>
            <a:r>
              <a:rPr spc="130" dirty="0"/>
              <a:t>ght</a:t>
            </a:r>
            <a:r>
              <a:rPr spc="-5" dirty="0"/>
              <a:t>s</a:t>
            </a:r>
            <a:r>
              <a:rPr dirty="0"/>
              <a:t> </a:t>
            </a:r>
            <a:r>
              <a:rPr spc="-90" dirty="0"/>
              <a:t> </a:t>
            </a:r>
            <a:r>
              <a:rPr spc="125" dirty="0"/>
              <a:t>r</a:t>
            </a:r>
            <a:r>
              <a:rPr spc="130" dirty="0"/>
              <a:t>e</a:t>
            </a:r>
            <a:r>
              <a:rPr spc="135" dirty="0"/>
              <a:t>s</a:t>
            </a:r>
            <a:r>
              <a:rPr spc="130" dirty="0"/>
              <a:t>e</a:t>
            </a:r>
            <a:r>
              <a:rPr spc="125" dirty="0"/>
              <a:t>r</a:t>
            </a:r>
            <a:r>
              <a:rPr spc="135" dirty="0"/>
              <a:t>v</a:t>
            </a:r>
            <a:r>
              <a:rPr spc="130" dirty="0"/>
              <a:t>e</a:t>
            </a:r>
            <a:r>
              <a:rPr spc="-5" dirty="0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6C7C-0186-CCDD-3670-639981EA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355" y="457200"/>
            <a:ext cx="9072245" cy="492443"/>
          </a:xfrm>
        </p:spPr>
        <p:txBody>
          <a:bodyPr/>
          <a:lstStyle/>
          <a:p>
            <a:r>
              <a:rPr lang="en-US" b="1" i="0" u="none" strike="noStrike" dirty="0">
                <a:effectLst/>
                <a:latin typeface="Times New Roman" panose="02020603050405020304" pitchFamily="18" charset="0"/>
              </a:rPr>
              <a:t>The List Of Functions  Used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9272D-DA94-EA94-8B04-19B63D05A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57400"/>
            <a:ext cx="9296400" cy="181588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__Inter_36bd41"/>
              </a:rPr>
              <a:t>Client Functions: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__Inter_36bd41"/>
              </a:rPr>
              <a:t>send_request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(std::string request): Sends a request to the server to access healthcare services.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__Inter_36bd41"/>
              </a:rPr>
              <a:t>receive_response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(std::string response): Receives a response from the server.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15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713580"/>
            <a:ext cx="7467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i="0" u="none" dirty="0">
                <a:effectLst/>
                <a:latin typeface="__Inter_36bd41"/>
              </a:rPr>
              <a:t>Future Enhancements</a:t>
            </a:r>
            <a:endParaRPr u="none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676400"/>
            <a:ext cx="9906000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__Inter_36bd41"/>
              </a:rPr>
              <a:t>Implement encryption and access controls to ensure data integrity and confidentiality.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__Inter_36bd41"/>
              </a:rPr>
              <a:t>Integrate with other systems like electronic health records and medical billing systems.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__Inter_36bd41"/>
              </a:rPr>
              <a:t>Apply machine learning and predictive analytics to identify trends and patterns in patient data.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__Inter_36bd41"/>
              </a:rPr>
              <a:t>Improve the system with a user-friendly interface and provide extended metrics such as network statistics and application-specific metrics.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6397750"/>
            <a:ext cx="646176" cy="423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130" dirty="0"/>
              <a:t>202</a:t>
            </a:r>
            <a:r>
              <a:rPr spc="-5" dirty="0"/>
              <a:t>4</a:t>
            </a:r>
            <a:r>
              <a:rPr dirty="0"/>
              <a:t> </a:t>
            </a:r>
            <a:r>
              <a:rPr spc="-114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95" dirty="0"/>
              <a:t> </a:t>
            </a:r>
            <a:r>
              <a:rPr spc="135" dirty="0"/>
              <a:t>R</a:t>
            </a:r>
            <a:r>
              <a:rPr spc="140" dirty="0"/>
              <a:t>P</a:t>
            </a:r>
            <a:r>
              <a:rPr spc="-5" dirty="0"/>
              <a:t>S</a:t>
            </a:r>
            <a:r>
              <a:rPr dirty="0"/>
              <a:t> </a:t>
            </a:r>
            <a:r>
              <a:rPr spc="-130" dirty="0"/>
              <a:t> </a:t>
            </a:r>
            <a:r>
              <a:rPr spc="135" dirty="0"/>
              <a:t>C</a:t>
            </a:r>
            <a:r>
              <a:rPr spc="130" dirty="0"/>
              <a:t>on</a:t>
            </a:r>
            <a:r>
              <a:rPr spc="135" dirty="0"/>
              <a:t>s</a:t>
            </a:r>
            <a:r>
              <a:rPr spc="130" dirty="0"/>
              <a:t>u</a:t>
            </a:r>
            <a:r>
              <a:rPr spc="140" dirty="0"/>
              <a:t>l</a:t>
            </a:r>
            <a:r>
              <a:rPr spc="130" dirty="0"/>
              <a:t>t</a:t>
            </a:r>
            <a:r>
              <a:rPr spc="140" dirty="0"/>
              <a:t>i</a:t>
            </a:r>
            <a:r>
              <a:rPr spc="130" dirty="0"/>
              <a:t>n</a:t>
            </a:r>
            <a:r>
              <a:rPr spc="-5" dirty="0"/>
              <a:t>g</a:t>
            </a:r>
            <a:r>
              <a:rPr dirty="0"/>
              <a:t> </a:t>
            </a:r>
            <a:r>
              <a:rPr spc="-95" dirty="0"/>
              <a:t> </a:t>
            </a:r>
            <a:r>
              <a:rPr spc="130" dirty="0"/>
              <a:t>a</a:t>
            </a:r>
            <a:r>
              <a:rPr spc="140" dirty="0"/>
              <a:t>l</a:t>
            </a:r>
            <a:r>
              <a:rPr spc="-5" dirty="0"/>
              <a:t>l</a:t>
            </a:r>
            <a:r>
              <a:rPr dirty="0"/>
              <a:t> </a:t>
            </a:r>
            <a:r>
              <a:rPr spc="-135" dirty="0"/>
              <a:t> </a:t>
            </a:r>
            <a:r>
              <a:rPr spc="-5" dirty="0"/>
              <a:t>r</a:t>
            </a:r>
            <a:r>
              <a:rPr spc="-260" dirty="0"/>
              <a:t> </a:t>
            </a:r>
            <a:r>
              <a:rPr spc="140" dirty="0"/>
              <a:t>i</a:t>
            </a:r>
            <a:r>
              <a:rPr spc="130" dirty="0"/>
              <a:t>ght</a:t>
            </a:r>
            <a:r>
              <a:rPr spc="-5" dirty="0"/>
              <a:t>s</a:t>
            </a:r>
            <a:r>
              <a:rPr dirty="0"/>
              <a:t> </a:t>
            </a:r>
            <a:r>
              <a:rPr spc="-90" dirty="0"/>
              <a:t> </a:t>
            </a:r>
            <a:r>
              <a:rPr spc="125" dirty="0"/>
              <a:t>r</a:t>
            </a:r>
            <a:r>
              <a:rPr spc="130" dirty="0"/>
              <a:t>e</a:t>
            </a:r>
            <a:r>
              <a:rPr spc="135" dirty="0"/>
              <a:t>s</a:t>
            </a:r>
            <a:r>
              <a:rPr spc="130" dirty="0"/>
              <a:t>e</a:t>
            </a:r>
            <a:r>
              <a:rPr spc="125" dirty="0"/>
              <a:t>r</a:t>
            </a:r>
            <a:r>
              <a:rPr spc="135" dirty="0"/>
              <a:t>v</a:t>
            </a:r>
            <a:r>
              <a:rPr spc="130" dirty="0"/>
              <a:t>e</a:t>
            </a:r>
            <a:r>
              <a:rPr spc="-5" dirty="0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6397750"/>
            <a:ext cx="646176" cy="4236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2667" y="2590800"/>
            <a:ext cx="10146665" cy="1834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7200"/>
              </a:lnSpc>
              <a:spcBef>
                <a:spcPts val="100"/>
              </a:spcBef>
            </a:pPr>
            <a:r>
              <a:rPr lang="en-US" sz="2800" b="0" i="0" dirty="0">
                <a:solidFill>
                  <a:srgbClr val="374151"/>
                </a:solidFill>
                <a:effectLst/>
                <a:latin typeface="__Inter_36bd41"/>
              </a:rPr>
              <a:t>This project is an online healthcare system implemented in C++ that utilizes sockets for inter-process communication. The system comprises a healthcare server, patient clients, and doctor clients, which work together to facilitate a healthcare process.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130" dirty="0"/>
              <a:t>202</a:t>
            </a:r>
            <a:r>
              <a:rPr spc="-5" dirty="0"/>
              <a:t>4</a:t>
            </a:r>
            <a:r>
              <a:rPr dirty="0"/>
              <a:t> </a:t>
            </a:r>
            <a:r>
              <a:rPr spc="-114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95" dirty="0"/>
              <a:t> </a:t>
            </a:r>
            <a:r>
              <a:rPr spc="135" dirty="0"/>
              <a:t>R</a:t>
            </a:r>
            <a:r>
              <a:rPr spc="140" dirty="0"/>
              <a:t>P</a:t>
            </a:r>
            <a:r>
              <a:rPr spc="-5" dirty="0"/>
              <a:t>S</a:t>
            </a:r>
            <a:r>
              <a:rPr dirty="0"/>
              <a:t> </a:t>
            </a:r>
            <a:r>
              <a:rPr spc="-130" dirty="0"/>
              <a:t> </a:t>
            </a:r>
            <a:r>
              <a:rPr spc="135" dirty="0"/>
              <a:t>C</a:t>
            </a:r>
            <a:r>
              <a:rPr spc="130" dirty="0"/>
              <a:t>on</a:t>
            </a:r>
            <a:r>
              <a:rPr spc="135" dirty="0"/>
              <a:t>s</a:t>
            </a:r>
            <a:r>
              <a:rPr spc="130" dirty="0"/>
              <a:t>u</a:t>
            </a:r>
            <a:r>
              <a:rPr spc="140" dirty="0"/>
              <a:t>l</a:t>
            </a:r>
            <a:r>
              <a:rPr spc="130" dirty="0"/>
              <a:t>t</a:t>
            </a:r>
            <a:r>
              <a:rPr spc="140" dirty="0"/>
              <a:t>i</a:t>
            </a:r>
            <a:r>
              <a:rPr spc="130" dirty="0"/>
              <a:t>n</a:t>
            </a:r>
            <a:r>
              <a:rPr spc="-5" dirty="0"/>
              <a:t>g</a:t>
            </a:r>
            <a:r>
              <a:rPr dirty="0"/>
              <a:t> </a:t>
            </a:r>
            <a:r>
              <a:rPr spc="-95" dirty="0"/>
              <a:t> </a:t>
            </a:r>
            <a:r>
              <a:rPr spc="130" dirty="0"/>
              <a:t>a</a:t>
            </a:r>
            <a:r>
              <a:rPr spc="140" dirty="0"/>
              <a:t>l</a:t>
            </a:r>
            <a:r>
              <a:rPr spc="-5" dirty="0"/>
              <a:t>l</a:t>
            </a:r>
            <a:r>
              <a:rPr dirty="0"/>
              <a:t> </a:t>
            </a:r>
            <a:r>
              <a:rPr spc="-135" dirty="0"/>
              <a:t> </a:t>
            </a:r>
            <a:r>
              <a:rPr spc="-5" dirty="0"/>
              <a:t>r</a:t>
            </a:r>
            <a:r>
              <a:rPr spc="-260" dirty="0"/>
              <a:t> </a:t>
            </a:r>
            <a:r>
              <a:rPr spc="140" dirty="0"/>
              <a:t>i</a:t>
            </a:r>
            <a:r>
              <a:rPr spc="130" dirty="0"/>
              <a:t>ght</a:t>
            </a:r>
            <a:r>
              <a:rPr spc="-5" dirty="0"/>
              <a:t>s</a:t>
            </a:r>
            <a:r>
              <a:rPr dirty="0"/>
              <a:t> </a:t>
            </a:r>
            <a:r>
              <a:rPr spc="-90" dirty="0"/>
              <a:t> </a:t>
            </a:r>
            <a:r>
              <a:rPr spc="125" dirty="0"/>
              <a:t>r</a:t>
            </a:r>
            <a:r>
              <a:rPr spc="130" dirty="0"/>
              <a:t>e</a:t>
            </a:r>
            <a:r>
              <a:rPr spc="135" dirty="0"/>
              <a:t>s</a:t>
            </a:r>
            <a:r>
              <a:rPr spc="130" dirty="0"/>
              <a:t>e</a:t>
            </a:r>
            <a:r>
              <a:rPr spc="125" dirty="0"/>
              <a:t>r</a:t>
            </a:r>
            <a:r>
              <a:rPr spc="135" dirty="0"/>
              <a:t>v</a:t>
            </a:r>
            <a:r>
              <a:rPr spc="130" dirty="0"/>
              <a:t>e</a:t>
            </a:r>
            <a:r>
              <a:rPr spc="-5" dirty="0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26865-D37A-5BD6-7D31-AF3B5652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090567"/>
            <a:ext cx="4596682" cy="492443"/>
          </a:xfrm>
        </p:spPr>
        <p:txBody>
          <a:bodyPr/>
          <a:lstStyle/>
          <a:p>
            <a:r>
              <a:rPr lang="en-IN" u="none" dirty="0"/>
              <a:t>PROJECT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1066800"/>
            <a:ext cx="51816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b="1" i="0" u="none" dirty="0">
                <a:effectLst/>
                <a:latin typeface="__Inter_36bd41"/>
              </a:rPr>
              <a:t>INTRODUCTION</a:t>
            </a:r>
            <a:endParaRPr u="none" spc="-7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6397750"/>
            <a:ext cx="646176" cy="4236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9980" y="2438400"/>
            <a:ext cx="961517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lang="en-US" sz="2800" b="0" i="0" dirty="0">
                <a:solidFill>
                  <a:srgbClr val="374151"/>
                </a:solidFill>
                <a:effectLst/>
                <a:latin typeface="__Inter_36bd41"/>
              </a:rPr>
              <a:t> In today's digital age, online healthcare systems have become an essential tool for facilitating healthcare processes. This project delves into the development of an online healthcare system, leveraging C++ and socket programming to create a robust and efficient platform.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130" dirty="0"/>
              <a:t>202</a:t>
            </a:r>
            <a:r>
              <a:rPr spc="-5" dirty="0"/>
              <a:t>4</a:t>
            </a:r>
            <a:r>
              <a:rPr dirty="0"/>
              <a:t> </a:t>
            </a:r>
            <a:r>
              <a:rPr spc="-114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95" dirty="0"/>
              <a:t> </a:t>
            </a:r>
            <a:r>
              <a:rPr spc="135" dirty="0"/>
              <a:t>R</a:t>
            </a:r>
            <a:r>
              <a:rPr spc="140" dirty="0"/>
              <a:t>P</a:t>
            </a:r>
            <a:r>
              <a:rPr spc="-5" dirty="0"/>
              <a:t>S</a:t>
            </a:r>
            <a:r>
              <a:rPr dirty="0"/>
              <a:t> </a:t>
            </a:r>
            <a:r>
              <a:rPr spc="-130" dirty="0"/>
              <a:t> </a:t>
            </a:r>
            <a:r>
              <a:rPr spc="135" dirty="0"/>
              <a:t>C</a:t>
            </a:r>
            <a:r>
              <a:rPr spc="130" dirty="0"/>
              <a:t>on</a:t>
            </a:r>
            <a:r>
              <a:rPr spc="135" dirty="0"/>
              <a:t>s</a:t>
            </a:r>
            <a:r>
              <a:rPr spc="130" dirty="0"/>
              <a:t>u</a:t>
            </a:r>
            <a:r>
              <a:rPr spc="140" dirty="0"/>
              <a:t>l</a:t>
            </a:r>
            <a:r>
              <a:rPr spc="130" dirty="0"/>
              <a:t>t</a:t>
            </a:r>
            <a:r>
              <a:rPr spc="140" dirty="0"/>
              <a:t>i</a:t>
            </a:r>
            <a:r>
              <a:rPr spc="130" dirty="0"/>
              <a:t>n</a:t>
            </a:r>
            <a:r>
              <a:rPr spc="-5" dirty="0"/>
              <a:t>g</a:t>
            </a:r>
            <a:r>
              <a:rPr dirty="0"/>
              <a:t> </a:t>
            </a:r>
            <a:r>
              <a:rPr spc="-95" dirty="0"/>
              <a:t> </a:t>
            </a:r>
            <a:r>
              <a:rPr spc="130" dirty="0"/>
              <a:t>a</a:t>
            </a:r>
            <a:r>
              <a:rPr spc="140" dirty="0"/>
              <a:t>l</a:t>
            </a:r>
            <a:r>
              <a:rPr spc="-5" dirty="0"/>
              <a:t>l</a:t>
            </a:r>
            <a:r>
              <a:rPr dirty="0"/>
              <a:t> </a:t>
            </a:r>
            <a:r>
              <a:rPr spc="-135" dirty="0"/>
              <a:t> </a:t>
            </a:r>
            <a:r>
              <a:rPr spc="-5" dirty="0"/>
              <a:t>r</a:t>
            </a:r>
            <a:r>
              <a:rPr spc="-260" dirty="0"/>
              <a:t> </a:t>
            </a:r>
            <a:r>
              <a:rPr spc="140" dirty="0"/>
              <a:t>i</a:t>
            </a:r>
            <a:r>
              <a:rPr spc="130" dirty="0"/>
              <a:t>ght</a:t>
            </a:r>
            <a:r>
              <a:rPr spc="-5" dirty="0"/>
              <a:t>s</a:t>
            </a:r>
            <a:r>
              <a:rPr dirty="0"/>
              <a:t> </a:t>
            </a:r>
            <a:r>
              <a:rPr spc="-90" dirty="0"/>
              <a:t> </a:t>
            </a:r>
            <a:r>
              <a:rPr spc="125" dirty="0"/>
              <a:t>r</a:t>
            </a:r>
            <a:r>
              <a:rPr spc="130" dirty="0"/>
              <a:t>e</a:t>
            </a:r>
            <a:r>
              <a:rPr spc="135" dirty="0"/>
              <a:t>s</a:t>
            </a:r>
            <a:r>
              <a:rPr spc="130" dirty="0"/>
              <a:t>e</a:t>
            </a:r>
            <a:r>
              <a:rPr spc="125" dirty="0"/>
              <a:t>r</a:t>
            </a:r>
            <a:r>
              <a:rPr spc="135" dirty="0"/>
              <a:t>v</a:t>
            </a:r>
            <a:r>
              <a:rPr spc="130" dirty="0"/>
              <a:t>e</a:t>
            </a:r>
            <a:r>
              <a:rPr spc="-5" dirty="0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4372" y="992146"/>
            <a:ext cx="29400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u="none" spc="-5" dirty="0"/>
              <a:t>MOTIVATION</a:t>
            </a:r>
            <a:endParaRPr u="none"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6397750"/>
            <a:ext cx="646176" cy="42367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130" dirty="0"/>
              <a:t>202</a:t>
            </a:r>
            <a:r>
              <a:rPr spc="-5" dirty="0"/>
              <a:t>4</a:t>
            </a:r>
            <a:r>
              <a:rPr dirty="0"/>
              <a:t> </a:t>
            </a:r>
            <a:r>
              <a:rPr spc="-114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95" dirty="0"/>
              <a:t> </a:t>
            </a:r>
            <a:r>
              <a:rPr spc="135" dirty="0"/>
              <a:t>R</a:t>
            </a:r>
            <a:r>
              <a:rPr spc="140" dirty="0"/>
              <a:t>P</a:t>
            </a:r>
            <a:r>
              <a:rPr spc="-5" dirty="0"/>
              <a:t>S</a:t>
            </a:r>
            <a:r>
              <a:rPr dirty="0"/>
              <a:t> </a:t>
            </a:r>
            <a:r>
              <a:rPr spc="-130" dirty="0"/>
              <a:t> </a:t>
            </a:r>
            <a:r>
              <a:rPr spc="135" dirty="0"/>
              <a:t>C</a:t>
            </a:r>
            <a:r>
              <a:rPr spc="130" dirty="0"/>
              <a:t>on</a:t>
            </a:r>
            <a:r>
              <a:rPr spc="135" dirty="0"/>
              <a:t>s</a:t>
            </a:r>
            <a:r>
              <a:rPr spc="130" dirty="0"/>
              <a:t>u</a:t>
            </a:r>
            <a:r>
              <a:rPr spc="140" dirty="0"/>
              <a:t>l</a:t>
            </a:r>
            <a:r>
              <a:rPr spc="130" dirty="0"/>
              <a:t>t</a:t>
            </a:r>
            <a:r>
              <a:rPr spc="140" dirty="0"/>
              <a:t>i</a:t>
            </a:r>
            <a:r>
              <a:rPr spc="130" dirty="0"/>
              <a:t>n</a:t>
            </a:r>
            <a:r>
              <a:rPr spc="-5" dirty="0"/>
              <a:t>g</a:t>
            </a:r>
            <a:r>
              <a:rPr dirty="0"/>
              <a:t> </a:t>
            </a:r>
            <a:r>
              <a:rPr spc="-95" dirty="0"/>
              <a:t> </a:t>
            </a:r>
            <a:r>
              <a:rPr spc="130" dirty="0"/>
              <a:t>a</a:t>
            </a:r>
            <a:r>
              <a:rPr spc="140" dirty="0"/>
              <a:t>l</a:t>
            </a:r>
            <a:r>
              <a:rPr spc="-5" dirty="0"/>
              <a:t>l</a:t>
            </a:r>
            <a:r>
              <a:rPr dirty="0"/>
              <a:t> </a:t>
            </a:r>
            <a:r>
              <a:rPr spc="-135" dirty="0"/>
              <a:t> </a:t>
            </a:r>
            <a:r>
              <a:rPr spc="-5" dirty="0"/>
              <a:t>r</a:t>
            </a:r>
            <a:r>
              <a:rPr spc="-260" dirty="0"/>
              <a:t> </a:t>
            </a:r>
            <a:r>
              <a:rPr spc="140" dirty="0"/>
              <a:t>i</a:t>
            </a:r>
            <a:r>
              <a:rPr spc="130" dirty="0"/>
              <a:t>ght</a:t>
            </a:r>
            <a:r>
              <a:rPr spc="-5" dirty="0"/>
              <a:t>s</a:t>
            </a:r>
            <a:r>
              <a:rPr dirty="0"/>
              <a:t> </a:t>
            </a:r>
            <a:r>
              <a:rPr spc="-90" dirty="0"/>
              <a:t> </a:t>
            </a:r>
            <a:r>
              <a:rPr spc="125" dirty="0"/>
              <a:t>r</a:t>
            </a:r>
            <a:r>
              <a:rPr spc="130" dirty="0"/>
              <a:t>e</a:t>
            </a:r>
            <a:r>
              <a:rPr spc="135" dirty="0"/>
              <a:t>s</a:t>
            </a:r>
            <a:r>
              <a:rPr spc="130" dirty="0"/>
              <a:t>e</a:t>
            </a:r>
            <a:r>
              <a:rPr spc="125" dirty="0"/>
              <a:t>r</a:t>
            </a:r>
            <a:r>
              <a:rPr spc="135" dirty="0"/>
              <a:t>v</a:t>
            </a:r>
            <a:r>
              <a:rPr spc="130" dirty="0"/>
              <a:t>e</a:t>
            </a:r>
            <a:r>
              <a:rPr spc="-5" dirty="0"/>
              <a:t>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67257" y="4775403"/>
            <a:ext cx="416750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9344" y="2438400"/>
            <a:ext cx="9630055" cy="216854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10"/>
              </a:spcBef>
              <a:tabLst>
                <a:tab pos="527685" algn="l"/>
                <a:tab pos="528320" algn="l"/>
              </a:tabLst>
            </a:pPr>
            <a:r>
              <a:rPr lang="en-US" sz="2800" b="0" i="0" dirty="0">
                <a:solidFill>
                  <a:srgbClr val="374151"/>
                </a:solidFill>
                <a:effectLst/>
                <a:latin typeface="__Inter_36bd41"/>
              </a:rPr>
              <a:t> In today's digital age, online healthcare systems have become an essential tool for facilitating healthcare processes. This project delves into the development of an online healthcare system, leveraging C++ and socket programming to create a robust and efficient platform.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4800" y="934482"/>
            <a:ext cx="5181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369570" algn="l"/>
              </a:tabLst>
            </a:pPr>
            <a:r>
              <a:rPr lang="en-IN" sz="3200" b="1" dirty="0">
                <a:latin typeface="Times New Roman"/>
                <a:cs typeface="Times New Roman"/>
              </a:rPr>
              <a:t>PROJECT SCOPE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9970" y="2286000"/>
            <a:ext cx="10132060" cy="30296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__Inter_36bd41"/>
              </a:rPr>
              <a:t>Develop a secure and reliable online healthcare system that ensures the integrity of patient data.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__Inter_36bd41"/>
              </a:rPr>
              <a:t>Provide a user-friendly interface for patients to access healthcare services electronically.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__Inter_36bd41"/>
              </a:rPr>
              <a:t>Ensure the confidentiality and privacy of patient data.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__Inter_36bd41"/>
              </a:rPr>
              <a:t>Provide a convenient and accessible way for patients to access healthcare services.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6397750"/>
            <a:ext cx="646176" cy="423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130" dirty="0"/>
              <a:t>202</a:t>
            </a:r>
            <a:r>
              <a:rPr spc="-5" dirty="0"/>
              <a:t>4</a:t>
            </a:r>
            <a:r>
              <a:rPr dirty="0"/>
              <a:t> </a:t>
            </a:r>
            <a:r>
              <a:rPr spc="-114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95" dirty="0"/>
              <a:t> </a:t>
            </a:r>
            <a:r>
              <a:rPr spc="135" dirty="0"/>
              <a:t>R</a:t>
            </a:r>
            <a:r>
              <a:rPr spc="140" dirty="0"/>
              <a:t>P</a:t>
            </a:r>
            <a:r>
              <a:rPr spc="-5" dirty="0"/>
              <a:t>S</a:t>
            </a:r>
            <a:r>
              <a:rPr dirty="0"/>
              <a:t> </a:t>
            </a:r>
            <a:r>
              <a:rPr spc="-130" dirty="0"/>
              <a:t> </a:t>
            </a:r>
            <a:r>
              <a:rPr spc="135" dirty="0"/>
              <a:t>C</a:t>
            </a:r>
            <a:r>
              <a:rPr spc="130" dirty="0"/>
              <a:t>on</a:t>
            </a:r>
            <a:r>
              <a:rPr spc="135" dirty="0"/>
              <a:t>s</a:t>
            </a:r>
            <a:r>
              <a:rPr spc="130" dirty="0"/>
              <a:t>u</a:t>
            </a:r>
            <a:r>
              <a:rPr spc="140" dirty="0"/>
              <a:t>l</a:t>
            </a:r>
            <a:r>
              <a:rPr spc="130" dirty="0"/>
              <a:t>t</a:t>
            </a:r>
            <a:r>
              <a:rPr spc="140" dirty="0"/>
              <a:t>i</a:t>
            </a:r>
            <a:r>
              <a:rPr spc="130" dirty="0"/>
              <a:t>n</a:t>
            </a:r>
            <a:r>
              <a:rPr spc="-5" dirty="0"/>
              <a:t>g</a:t>
            </a:r>
            <a:r>
              <a:rPr dirty="0"/>
              <a:t> </a:t>
            </a:r>
            <a:r>
              <a:rPr spc="-95" dirty="0"/>
              <a:t> </a:t>
            </a:r>
            <a:r>
              <a:rPr spc="130" dirty="0"/>
              <a:t>a</a:t>
            </a:r>
            <a:r>
              <a:rPr spc="140" dirty="0"/>
              <a:t>l</a:t>
            </a:r>
            <a:r>
              <a:rPr spc="-5" dirty="0"/>
              <a:t>l</a:t>
            </a:r>
            <a:r>
              <a:rPr dirty="0"/>
              <a:t> </a:t>
            </a:r>
            <a:r>
              <a:rPr spc="-135" dirty="0"/>
              <a:t> </a:t>
            </a:r>
            <a:r>
              <a:rPr spc="-5" dirty="0"/>
              <a:t>r</a:t>
            </a:r>
            <a:r>
              <a:rPr spc="-260" dirty="0"/>
              <a:t> </a:t>
            </a:r>
            <a:r>
              <a:rPr spc="140" dirty="0"/>
              <a:t>i</a:t>
            </a:r>
            <a:r>
              <a:rPr spc="130" dirty="0"/>
              <a:t>ght</a:t>
            </a:r>
            <a:r>
              <a:rPr spc="-5" dirty="0"/>
              <a:t>s</a:t>
            </a:r>
            <a:r>
              <a:rPr dirty="0"/>
              <a:t> </a:t>
            </a:r>
            <a:r>
              <a:rPr spc="-90" dirty="0"/>
              <a:t> </a:t>
            </a:r>
            <a:r>
              <a:rPr spc="125" dirty="0"/>
              <a:t>r</a:t>
            </a:r>
            <a:r>
              <a:rPr spc="130" dirty="0"/>
              <a:t>e</a:t>
            </a:r>
            <a:r>
              <a:rPr spc="135" dirty="0"/>
              <a:t>s</a:t>
            </a:r>
            <a:r>
              <a:rPr spc="130" dirty="0"/>
              <a:t>e</a:t>
            </a:r>
            <a:r>
              <a:rPr spc="125" dirty="0"/>
              <a:t>r</a:t>
            </a:r>
            <a:r>
              <a:rPr spc="135" dirty="0"/>
              <a:t>v</a:t>
            </a:r>
            <a:r>
              <a:rPr spc="130" dirty="0"/>
              <a:t>e</a:t>
            </a:r>
            <a:r>
              <a:rPr spc="-5" dirty="0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57356"/>
            <a:ext cx="10618088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</a:rPr>
              <a:t>Various Application Tools That Are Used In This Project:-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657520" y="1143000"/>
            <a:ext cx="11169600" cy="53642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1. Kernel Development Tools: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__Inter_36bd41"/>
              </a:rPr>
              <a:t>GCC (GNU Compiler Collection)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: Used to compile the C++ code for both the server 	and client applications</a:t>
            </a:r>
          </a:p>
          <a:p>
            <a:pPr rtl="0">
              <a:spcBef>
                <a:spcPts val="105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2. System Monitoring Tools:</a:t>
            </a:r>
            <a:endParaRPr lang="en-IN" b="0" dirty="0"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__Inter_36bd41"/>
              </a:rPr>
              <a:t>Netstat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: Used to monitor network connections and sockets.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__Inter_36bd41"/>
              </a:rPr>
              <a:t>Ss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: Used to monitor socket statistics.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374151"/>
                </a:solidFill>
                <a:effectLst/>
                <a:latin typeface="__Inter_36bd41"/>
              </a:rPr>
              <a:t>Lsof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: Used to monitor open files and network connections.</a:t>
            </a:r>
          </a:p>
          <a:p>
            <a:pPr rtl="0">
              <a:spcBef>
                <a:spcPts val="105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3. Debugging and Testing Tools:</a:t>
            </a:r>
            <a:endParaRPr lang="en-IN" b="0" dirty="0"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__Inter_36bd41"/>
              </a:rPr>
              <a:t>GDB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: Used to debug the C++ code for both the server and client applications.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374151"/>
                </a:solidFill>
                <a:effectLst/>
                <a:latin typeface="__Inter_36bd41"/>
              </a:rPr>
              <a:t>Valgrind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: Used to detect memory leaks and other memory-related issues in the code.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__Inter_36bd41"/>
              </a:rPr>
              <a:t>Shell Scripts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: Used to automate testing and debugging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IN" b="0" dirty="0">
                <a:effectLst/>
              </a:rPr>
            </a:b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6397750"/>
            <a:ext cx="646176" cy="423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130" dirty="0"/>
              <a:t>202</a:t>
            </a:r>
            <a:r>
              <a:rPr spc="-5" dirty="0"/>
              <a:t>4</a:t>
            </a:r>
            <a:r>
              <a:rPr dirty="0"/>
              <a:t> </a:t>
            </a:r>
            <a:r>
              <a:rPr spc="-114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95" dirty="0"/>
              <a:t> </a:t>
            </a:r>
            <a:r>
              <a:rPr spc="135" dirty="0"/>
              <a:t>R</a:t>
            </a:r>
            <a:r>
              <a:rPr spc="140" dirty="0"/>
              <a:t>P</a:t>
            </a:r>
            <a:r>
              <a:rPr spc="-5" dirty="0"/>
              <a:t>S</a:t>
            </a:r>
            <a:r>
              <a:rPr dirty="0"/>
              <a:t> </a:t>
            </a:r>
            <a:r>
              <a:rPr spc="-130" dirty="0"/>
              <a:t> </a:t>
            </a:r>
            <a:r>
              <a:rPr spc="135" dirty="0"/>
              <a:t>C</a:t>
            </a:r>
            <a:r>
              <a:rPr spc="130" dirty="0"/>
              <a:t>on</a:t>
            </a:r>
            <a:r>
              <a:rPr spc="135" dirty="0"/>
              <a:t>s</a:t>
            </a:r>
            <a:r>
              <a:rPr spc="130" dirty="0"/>
              <a:t>u</a:t>
            </a:r>
            <a:r>
              <a:rPr spc="140" dirty="0"/>
              <a:t>l</a:t>
            </a:r>
            <a:r>
              <a:rPr spc="130" dirty="0"/>
              <a:t>t</a:t>
            </a:r>
            <a:r>
              <a:rPr spc="140" dirty="0"/>
              <a:t>i</a:t>
            </a:r>
            <a:r>
              <a:rPr spc="130" dirty="0"/>
              <a:t>n</a:t>
            </a:r>
            <a:r>
              <a:rPr spc="-5" dirty="0"/>
              <a:t>g</a:t>
            </a:r>
            <a:r>
              <a:rPr dirty="0"/>
              <a:t> </a:t>
            </a:r>
            <a:r>
              <a:rPr spc="-95" dirty="0"/>
              <a:t> </a:t>
            </a:r>
            <a:r>
              <a:rPr spc="130" dirty="0"/>
              <a:t>a</a:t>
            </a:r>
            <a:r>
              <a:rPr spc="140" dirty="0"/>
              <a:t>l</a:t>
            </a:r>
            <a:r>
              <a:rPr spc="-5" dirty="0"/>
              <a:t>l</a:t>
            </a:r>
            <a:r>
              <a:rPr dirty="0"/>
              <a:t> </a:t>
            </a:r>
            <a:r>
              <a:rPr spc="-135" dirty="0"/>
              <a:t> </a:t>
            </a:r>
            <a:r>
              <a:rPr spc="-5" dirty="0"/>
              <a:t>r</a:t>
            </a:r>
            <a:r>
              <a:rPr spc="-260" dirty="0"/>
              <a:t> </a:t>
            </a:r>
            <a:r>
              <a:rPr spc="140" dirty="0"/>
              <a:t>i</a:t>
            </a:r>
            <a:r>
              <a:rPr spc="130" dirty="0"/>
              <a:t>ght</a:t>
            </a:r>
            <a:r>
              <a:rPr spc="-5" dirty="0"/>
              <a:t>s</a:t>
            </a:r>
            <a:r>
              <a:rPr dirty="0"/>
              <a:t> </a:t>
            </a:r>
            <a:r>
              <a:rPr spc="-90" dirty="0"/>
              <a:t> </a:t>
            </a:r>
            <a:r>
              <a:rPr spc="125" dirty="0"/>
              <a:t>r</a:t>
            </a:r>
            <a:r>
              <a:rPr spc="130" dirty="0"/>
              <a:t>e</a:t>
            </a:r>
            <a:r>
              <a:rPr spc="135" dirty="0"/>
              <a:t>s</a:t>
            </a:r>
            <a:r>
              <a:rPr spc="130" dirty="0"/>
              <a:t>e</a:t>
            </a:r>
            <a:r>
              <a:rPr spc="125" dirty="0"/>
              <a:t>r</a:t>
            </a:r>
            <a:r>
              <a:rPr spc="135" dirty="0"/>
              <a:t>v</a:t>
            </a:r>
            <a:r>
              <a:rPr spc="130" dirty="0"/>
              <a:t>e</a:t>
            </a:r>
            <a:r>
              <a:rPr spc="-5" dirty="0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926" y="457200"/>
            <a:ext cx="10134600" cy="27218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/>
            <a:r>
              <a:rPr lang="en-US" sz="3200" b="1" i="0" u="none" strike="noStrike" dirty="0">
                <a:effectLst/>
                <a:latin typeface="Times New Roman" panose="02020603050405020304" pitchFamily="18" charset="0"/>
              </a:rPr>
              <a:t>Various Application Tools That Are Used In This Project:-</a:t>
            </a:r>
          </a:p>
          <a:p>
            <a:pPr algn="l"/>
            <a:endParaRPr lang="en-US" sz="4400" b="1" dirty="0">
              <a:latin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effectLst/>
                <a:latin typeface="__Inter_36bd41"/>
              </a:rPr>
              <a:t>4. Network Development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__Inter_36bd41"/>
              </a:rPr>
              <a:t>Socket Programming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: Used to establish communication between the server and client applications.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__Inter_36bd41"/>
              </a:rPr>
              <a:t>TCP/IP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: Used as the underlying protocol for network communication.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6397750"/>
            <a:ext cx="646176" cy="4236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130" dirty="0"/>
              <a:t>202</a:t>
            </a:r>
            <a:r>
              <a:rPr spc="-5" dirty="0"/>
              <a:t>4</a:t>
            </a:r>
            <a:r>
              <a:rPr dirty="0"/>
              <a:t> </a:t>
            </a:r>
            <a:r>
              <a:rPr spc="-114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95" dirty="0"/>
              <a:t> </a:t>
            </a:r>
            <a:r>
              <a:rPr spc="135" dirty="0"/>
              <a:t>R</a:t>
            </a:r>
            <a:r>
              <a:rPr spc="140" dirty="0"/>
              <a:t>P</a:t>
            </a:r>
            <a:r>
              <a:rPr spc="-5" dirty="0"/>
              <a:t>S</a:t>
            </a:r>
            <a:r>
              <a:rPr dirty="0"/>
              <a:t> </a:t>
            </a:r>
            <a:r>
              <a:rPr spc="-130" dirty="0"/>
              <a:t> </a:t>
            </a:r>
            <a:r>
              <a:rPr spc="135" dirty="0"/>
              <a:t>C</a:t>
            </a:r>
            <a:r>
              <a:rPr spc="130" dirty="0"/>
              <a:t>on</a:t>
            </a:r>
            <a:r>
              <a:rPr spc="135" dirty="0"/>
              <a:t>s</a:t>
            </a:r>
            <a:r>
              <a:rPr spc="130" dirty="0"/>
              <a:t>u</a:t>
            </a:r>
            <a:r>
              <a:rPr spc="140" dirty="0"/>
              <a:t>l</a:t>
            </a:r>
            <a:r>
              <a:rPr spc="130" dirty="0"/>
              <a:t>t</a:t>
            </a:r>
            <a:r>
              <a:rPr spc="140" dirty="0"/>
              <a:t>i</a:t>
            </a:r>
            <a:r>
              <a:rPr spc="130" dirty="0"/>
              <a:t>n</a:t>
            </a:r>
            <a:r>
              <a:rPr spc="-5" dirty="0"/>
              <a:t>g</a:t>
            </a:r>
            <a:r>
              <a:rPr dirty="0"/>
              <a:t> </a:t>
            </a:r>
            <a:r>
              <a:rPr spc="-95" dirty="0"/>
              <a:t> </a:t>
            </a:r>
            <a:r>
              <a:rPr spc="130" dirty="0"/>
              <a:t>a</a:t>
            </a:r>
            <a:r>
              <a:rPr spc="140" dirty="0"/>
              <a:t>l</a:t>
            </a:r>
            <a:r>
              <a:rPr spc="-5" dirty="0"/>
              <a:t>l</a:t>
            </a:r>
            <a:r>
              <a:rPr dirty="0"/>
              <a:t> </a:t>
            </a:r>
            <a:r>
              <a:rPr spc="-135" dirty="0"/>
              <a:t> </a:t>
            </a:r>
            <a:r>
              <a:rPr spc="-5" dirty="0"/>
              <a:t>r</a:t>
            </a:r>
            <a:r>
              <a:rPr spc="-260" dirty="0"/>
              <a:t> </a:t>
            </a:r>
            <a:r>
              <a:rPr spc="140" dirty="0"/>
              <a:t>i</a:t>
            </a:r>
            <a:r>
              <a:rPr spc="130" dirty="0"/>
              <a:t>ght</a:t>
            </a:r>
            <a:r>
              <a:rPr spc="-5" dirty="0"/>
              <a:t>s</a:t>
            </a:r>
            <a:r>
              <a:rPr dirty="0"/>
              <a:t> </a:t>
            </a:r>
            <a:r>
              <a:rPr spc="-90" dirty="0"/>
              <a:t> </a:t>
            </a:r>
            <a:r>
              <a:rPr spc="125" dirty="0"/>
              <a:t>r</a:t>
            </a:r>
            <a:r>
              <a:rPr spc="130" dirty="0"/>
              <a:t>e</a:t>
            </a:r>
            <a:r>
              <a:rPr spc="135" dirty="0"/>
              <a:t>s</a:t>
            </a:r>
            <a:r>
              <a:rPr spc="130" dirty="0"/>
              <a:t>e</a:t>
            </a:r>
            <a:r>
              <a:rPr spc="125" dirty="0"/>
              <a:t>r</a:t>
            </a:r>
            <a:r>
              <a:rPr spc="135" dirty="0"/>
              <a:t>v</a:t>
            </a:r>
            <a:r>
              <a:rPr spc="130" dirty="0"/>
              <a:t>e</a:t>
            </a:r>
            <a:r>
              <a:rPr spc="-5" dirty="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5100" y="193944"/>
            <a:ext cx="21018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u="none" spc="-5" dirty="0"/>
              <a:t>MODULE</a:t>
            </a:r>
            <a:endParaRPr u="none"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78303" y="706389"/>
            <a:ext cx="10063480" cy="5287986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this project, there are two main modules used:</a:t>
            </a:r>
            <a:endParaRPr lang="en-US" sz="2400" b="0" dirty="0">
              <a:effectLst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Server Module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Client Module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__Inter_36bd41"/>
              </a:rPr>
              <a:t>Server Components</a:t>
            </a:r>
            <a:endParaRPr lang="en-US" sz="2800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__Inter_36bd41"/>
              </a:rPr>
              <a:t>Socket Programming: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creates a socket and binds it to a specific address and port.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__Inter_36bd41"/>
              </a:rPr>
              <a:t>Multi-Threading: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creates a new thread for each incoming client connection.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__Inter_36bd41"/>
              </a:rPr>
              <a:t>Mutexes and Condition Variables: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protects access to patient records and notifies waiting threads when a new request is received.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__Inter_36bd41"/>
              </a:rPr>
              <a:t>Patient Records: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stores patient data and updates it whenever a new request is received.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 </a:t>
            </a:r>
            <a:endParaRPr lang="en-US" sz="2400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6397750"/>
            <a:ext cx="646176" cy="423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130" dirty="0"/>
              <a:t>202</a:t>
            </a:r>
            <a:r>
              <a:rPr spc="-5" dirty="0"/>
              <a:t>4</a:t>
            </a:r>
            <a:r>
              <a:rPr dirty="0"/>
              <a:t> </a:t>
            </a:r>
            <a:r>
              <a:rPr spc="-114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95" dirty="0"/>
              <a:t> </a:t>
            </a:r>
            <a:r>
              <a:rPr spc="135" dirty="0"/>
              <a:t>R</a:t>
            </a:r>
            <a:r>
              <a:rPr spc="140" dirty="0"/>
              <a:t>P</a:t>
            </a:r>
            <a:r>
              <a:rPr spc="-5" dirty="0"/>
              <a:t>S</a:t>
            </a:r>
            <a:r>
              <a:rPr dirty="0"/>
              <a:t> </a:t>
            </a:r>
            <a:r>
              <a:rPr spc="-130" dirty="0"/>
              <a:t> </a:t>
            </a:r>
            <a:r>
              <a:rPr spc="135" dirty="0"/>
              <a:t>C</a:t>
            </a:r>
            <a:r>
              <a:rPr spc="130" dirty="0"/>
              <a:t>on</a:t>
            </a:r>
            <a:r>
              <a:rPr spc="135" dirty="0"/>
              <a:t>s</a:t>
            </a:r>
            <a:r>
              <a:rPr spc="130" dirty="0"/>
              <a:t>u</a:t>
            </a:r>
            <a:r>
              <a:rPr spc="140" dirty="0"/>
              <a:t>l</a:t>
            </a:r>
            <a:r>
              <a:rPr spc="130" dirty="0"/>
              <a:t>t</a:t>
            </a:r>
            <a:r>
              <a:rPr spc="140" dirty="0"/>
              <a:t>i</a:t>
            </a:r>
            <a:r>
              <a:rPr spc="130" dirty="0"/>
              <a:t>n</a:t>
            </a:r>
            <a:r>
              <a:rPr spc="-5" dirty="0"/>
              <a:t>g</a:t>
            </a:r>
            <a:r>
              <a:rPr dirty="0"/>
              <a:t> </a:t>
            </a:r>
            <a:r>
              <a:rPr spc="-95" dirty="0"/>
              <a:t> </a:t>
            </a:r>
            <a:r>
              <a:rPr spc="130" dirty="0"/>
              <a:t>a</a:t>
            </a:r>
            <a:r>
              <a:rPr spc="140" dirty="0"/>
              <a:t>l</a:t>
            </a:r>
            <a:r>
              <a:rPr spc="-5" dirty="0"/>
              <a:t>l</a:t>
            </a:r>
            <a:r>
              <a:rPr dirty="0"/>
              <a:t> </a:t>
            </a:r>
            <a:r>
              <a:rPr spc="-135" dirty="0"/>
              <a:t> </a:t>
            </a:r>
            <a:r>
              <a:rPr spc="-5" dirty="0"/>
              <a:t>r</a:t>
            </a:r>
            <a:r>
              <a:rPr spc="-260" dirty="0"/>
              <a:t> </a:t>
            </a:r>
            <a:r>
              <a:rPr spc="140" dirty="0"/>
              <a:t>i</a:t>
            </a:r>
            <a:r>
              <a:rPr spc="130" dirty="0"/>
              <a:t>ght</a:t>
            </a:r>
            <a:r>
              <a:rPr spc="-5" dirty="0"/>
              <a:t>s</a:t>
            </a:r>
            <a:r>
              <a:rPr dirty="0"/>
              <a:t> </a:t>
            </a:r>
            <a:r>
              <a:rPr spc="-90" dirty="0"/>
              <a:t> </a:t>
            </a:r>
            <a:r>
              <a:rPr spc="125" dirty="0"/>
              <a:t>r</a:t>
            </a:r>
            <a:r>
              <a:rPr spc="130" dirty="0"/>
              <a:t>e</a:t>
            </a:r>
            <a:r>
              <a:rPr spc="135" dirty="0"/>
              <a:t>s</a:t>
            </a:r>
            <a:r>
              <a:rPr spc="130" dirty="0"/>
              <a:t>e</a:t>
            </a:r>
            <a:r>
              <a:rPr spc="125" dirty="0"/>
              <a:t>r</a:t>
            </a:r>
            <a:r>
              <a:rPr spc="135" dirty="0"/>
              <a:t>v</a:t>
            </a:r>
            <a:r>
              <a:rPr spc="130" dirty="0"/>
              <a:t>e</a:t>
            </a:r>
            <a:r>
              <a:rPr spc="-5" dirty="0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EE99-945C-74A2-C8BA-85D88360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1" y="457200"/>
            <a:ext cx="6858000" cy="492443"/>
          </a:xfrm>
        </p:spPr>
        <p:txBody>
          <a:bodyPr/>
          <a:lstStyle/>
          <a:p>
            <a:r>
              <a:rPr lang="en-US" u="none" dirty="0"/>
              <a:t>MODULE</a:t>
            </a:r>
            <a:endParaRPr lang="en-IN" u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2A194-E12F-006D-8432-932F7A5C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9704731" cy="1446550"/>
          </a:xfrm>
        </p:spPr>
        <p:txBody>
          <a:bodyPr/>
          <a:lstStyle/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__Inter_36bd41"/>
              </a:rPr>
              <a:t>Client Components</a:t>
            </a:r>
            <a:endParaRPr lang="en-US" sz="2800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__Inter_36bd41"/>
              </a:rPr>
              <a:t>Socket Programming: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creates a socket and connects to the server's socket.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__Inter_36bd41"/>
              </a:rPr>
              <a:t>Request Handling: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36bd41"/>
              </a:rPr>
              <a:t>sends requests to the server to access healthcare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92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777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__Inter_36bd41</vt:lpstr>
      <vt:lpstr>Arial</vt:lpstr>
      <vt:lpstr>Arial MT</vt:lpstr>
      <vt:lpstr>Calibri</vt:lpstr>
      <vt:lpstr>Courier New</vt:lpstr>
      <vt:lpstr>Ebrima</vt:lpstr>
      <vt:lpstr>Noto Sans Symbols</vt:lpstr>
      <vt:lpstr>Times New Roman</vt:lpstr>
      <vt:lpstr>Office Theme</vt:lpstr>
      <vt:lpstr>WIPRO NGA Program – C++ LSP</vt:lpstr>
      <vt:lpstr>PROJECT OVERVIEW</vt:lpstr>
      <vt:lpstr>INTRODUCTION</vt:lpstr>
      <vt:lpstr>MOTIVATION</vt:lpstr>
      <vt:lpstr>PowerPoint Presentation</vt:lpstr>
      <vt:lpstr>Various Application Tools That Are Used In This Project:-</vt:lpstr>
      <vt:lpstr>PowerPoint Presentation</vt:lpstr>
      <vt:lpstr>MODULE</vt:lpstr>
      <vt:lpstr>MODULE</vt:lpstr>
      <vt:lpstr>The List Of Functions  Used </vt:lpstr>
      <vt:lpstr>The List Of Functions  Used 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VINAY KUMAR KAILA</dc:creator>
  <cp:lastModifiedBy>vinay kumarkaila24@gmail.com</cp:lastModifiedBy>
  <cp:revision>4</cp:revision>
  <dcterms:created xsi:type="dcterms:W3CDTF">2024-08-08T12:43:37Z</dcterms:created>
  <dcterms:modified xsi:type="dcterms:W3CDTF">2024-08-09T04:05:51Z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2024-08-08T00:00:00Z</vt:filetime>
  </property>
</Properties>
</file>