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70" r:id="rId5"/>
    <p:sldId id="271" r:id="rId6"/>
    <p:sldId id="272" r:id="rId7"/>
    <p:sldId id="275" r:id="rId8"/>
    <p:sldId id="266" r:id="rId9"/>
    <p:sldId id="274" r:id="rId10"/>
    <p:sldId id="276" r:id="rId11"/>
    <p:sldId id="27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749" y="1939278"/>
            <a:ext cx="7737927" cy="2711916"/>
          </a:xfrm>
        </p:spPr>
        <p:txBody>
          <a:bodyPr/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RETRIEVAL-BASED CHATBOT USING NLP AND PYTHON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Future scope: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There are many existing bot frameworks that can be integrated with the existing code to make the bot respond to complex queries. We can also implement a deep learning algorithm to enable the bot to learn more and more as the user inputs data, thereby enabling the bot the have an actual conversation with </a:t>
            </a:r>
            <a:r>
              <a:rPr lang="en-US" sz="2800" dirty="0" smtClean="0"/>
              <a:t>people.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45914"/>
            <a:ext cx="8330869" cy="4326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Though it is a very simple bot with hardly any cognitive skills, its a good way to get into NLP and get to know about </a:t>
            </a:r>
            <a:r>
              <a:rPr lang="en-US" sz="2400" dirty="0" err="1"/>
              <a:t>chatbots</a:t>
            </a:r>
            <a:r>
              <a:rPr lang="en-US" sz="2400" dirty="0"/>
              <a:t>. Though ‘CT (Cloud Tech)’ responds to user input, for a production system we will need one of the existing bot platforms or frameworks, but this example should help us think through the design and challenge of creating a </a:t>
            </a:r>
            <a:r>
              <a:rPr lang="en-US" sz="2400" dirty="0" err="1"/>
              <a:t>chatbot</a:t>
            </a:r>
            <a:r>
              <a:rPr lang="en-US" sz="2400" dirty="0"/>
              <a:t>. The Internet is flooded with resources and this mini-project serves as a great introduction to NLP and the analysis of a </a:t>
            </a:r>
            <a:r>
              <a:rPr lang="en-US" sz="2400" dirty="0" err="1"/>
              <a:t>chatbot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710" y="1536941"/>
            <a:ext cx="2233043" cy="3357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74" y="1599613"/>
            <a:ext cx="10058400" cy="1609344"/>
          </a:xfrm>
        </p:spPr>
        <p:txBody>
          <a:bodyPr>
            <a:normAutofit/>
          </a:bodyPr>
          <a:lstStyle/>
          <a:p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3269" y="1811603"/>
            <a:ext cx="4035647" cy="3034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230655" cy="405079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Nowadays </a:t>
            </a:r>
            <a:r>
              <a:rPr lang="en-US" sz="3200" dirty="0"/>
              <a:t>there are a variety of </a:t>
            </a:r>
            <a:r>
              <a:rPr lang="en-US" sz="3200" b="1" dirty="0" err="1" smtClean="0"/>
              <a:t>chatbots</a:t>
            </a:r>
            <a:r>
              <a:rPr lang="en-US" sz="3200" b="1" dirty="0" smtClean="0"/>
              <a:t> </a:t>
            </a:r>
            <a:r>
              <a:rPr lang="en-US" sz="3200" dirty="0"/>
              <a:t>being used all over the internet for all sorts of things. They range from simple rule-based bots to complex generative bots that can have actual conversations with people.</a:t>
            </a:r>
            <a:endParaRPr lang="en-IN" sz="3200" dirty="0"/>
          </a:p>
          <a:p>
            <a:pPr marL="0" indent="0">
              <a:buNone/>
            </a:pPr>
            <a:endParaRPr lang="en-US" sz="2400" dirty="0">
              <a:latin typeface="Franklin Gothic Heavy" panose="020B0903020102020204" pitchFamily="2" charset="0"/>
              <a:ea typeface="Franklin Gothic Heavy" panose="020B0903020102020204" pitchFamily="2" charset="0"/>
              <a:cs typeface="Arial Black" panose="020B0A04020102020204" pitchFamily="34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7687" y="4012787"/>
            <a:ext cx="2569265" cy="1825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Libraries used in the code: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323875" cy="4232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Random : </a:t>
            </a:r>
            <a:r>
              <a:rPr lang="en-US" sz="3600" dirty="0" smtClean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This </a:t>
            </a:r>
            <a:r>
              <a:rPr lang="en-US" sz="3600" dirty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module implements pseudo-random number generators for various distributions</a:t>
            </a:r>
            <a:r>
              <a:rPr lang="en-US" sz="3600" dirty="0" smtClean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.</a:t>
            </a:r>
            <a:endParaRPr lang="en-US" sz="3600" dirty="0" smtClean="0">
              <a:latin typeface="Times New Roman" panose="02020603050405020304" pitchFamily="18" charset="0"/>
              <a:ea typeface="Franklin Gothic Heavy" panose="020B0903020102020204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ea typeface="Franklin Gothic Heavy" panose="020B0903020102020204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String : </a:t>
            </a:r>
            <a:r>
              <a:rPr lang="en-US" sz="3600" dirty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The string module provides additional tools to manipulate strings.</a:t>
            </a:r>
            <a:endParaRPr lang="en-US" sz="3600" dirty="0" smtClean="0">
              <a:latin typeface="Times New Roman" panose="02020603050405020304" pitchFamily="18" charset="0"/>
              <a:ea typeface="Franklin Gothic Heavy" panose="020B09030201020202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7298" y="4012789"/>
            <a:ext cx="2701276" cy="1919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Libraries used in the code: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618" y="1881085"/>
            <a:ext cx="723065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Warnings </a:t>
            </a:r>
            <a:r>
              <a:rPr lang="en-US" sz="5400" b="1" dirty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: </a:t>
            </a:r>
            <a:r>
              <a:rPr lang="en-US" sz="4400" dirty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Warning messages are displayed by warn() function defined in 'warning' module of Python's standard </a:t>
            </a:r>
            <a:r>
              <a:rPr lang="en-US" sz="4400" dirty="0" smtClean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library.</a:t>
            </a:r>
            <a:endParaRPr lang="en-US" sz="4400" dirty="0" smtClean="0">
              <a:latin typeface="Times New Roman" panose="02020603050405020304" pitchFamily="18" charset="0"/>
              <a:ea typeface="Franklin Gothic Heavy" panose="020B09030201020202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7298" y="4012789"/>
            <a:ext cx="2701276" cy="1919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34" y="194810"/>
            <a:ext cx="9404723" cy="1400530"/>
          </a:xfrm>
        </p:spPr>
        <p:txBody>
          <a:bodyPr/>
          <a:lstStyle/>
          <a:p>
            <a:r>
              <a:rPr lang="en-US" b="1" dirty="0" smtClean="0"/>
              <a:t>Libraries used in the code: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38" y="1394576"/>
            <a:ext cx="8464062" cy="5053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 smtClean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Sklearn</a:t>
            </a:r>
            <a:r>
              <a:rPr lang="en-US" sz="3600" b="1" dirty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 : </a:t>
            </a:r>
            <a:r>
              <a:rPr lang="en-US" sz="3600" dirty="0" err="1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Scikit</a:t>
            </a:r>
            <a:r>
              <a:rPr lang="en-US" sz="3600" dirty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-learn is a free software machine learning library for the Python programming language</a:t>
            </a:r>
            <a:r>
              <a:rPr lang="en-US" sz="3600" dirty="0" smtClean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.</a:t>
            </a:r>
            <a:endParaRPr lang="en-US" sz="3600" dirty="0" smtClean="0">
              <a:latin typeface="Times New Roman" panose="02020603050405020304" pitchFamily="18" charset="0"/>
              <a:ea typeface="Franklin Gothic Heavy" panose="020B0903020102020204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err="1" smtClean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Tfidfvectorizer</a:t>
            </a:r>
            <a:r>
              <a:rPr lang="en-US" sz="3600" b="1" dirty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Convert </a:t>
            </a:r>
            <a:r>
              <a:rPr lang="en-US" sz="3600" dirty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a collection of raw documents to a matrix of TF-IDF features</a:t>
            </a:r>
            <a:r>
              <a:rPr lang="en-US" sz="3600" dirty="0" smtClean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.</a:t>
            </a:r>
            <a:endParaRPr lang="en-US" sz="3600" dirty="0" smtClean="0">
              <a:latin typeface="Times New Roman" panose="02020603050405020304" pitchFamily="18" charset="0"/>
              <a:ea typeface="Franklin Gothic Heavy" panose="020B0903020102020204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err="1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cosine_similarity</a:t>
            </a:r>
            <a:r>
              <a:rPr lang="en-US" sz="3600" b="1" dirty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(X,Y</a:t>
            </a:r>
            <a:r>
              <a:rPr lang="en-US" sz="3600" b="1" dirty="0" smtClean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) </a:t>
            </a:r>
            <a:r>
              <a:rPr lang="en-US" sz="3600" b="1" dirty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ea typeface="Franklin Gothic Heavy" panose="020B0903020102020204" pitchFamily="2" charset="0"/>
                <a:cs typeface="Times New Roman" panose="02020603050405020304" pitchFamily="18" charset="0"/>
              </a:rPr>
              <a:t>Compute cosine similarity between samples in X and Y.</a:t>
            </a:r>
            <a:endParaRPr lang="en-US" sz="3600" dirty="0" smtClean="0">
              <a:latin typeface="Times New Roman" panose="02020603050405020304" pitchFamily="18" charset="0"/>
              <a:ea typeface="Franklin Gothic Heavy" panose="020B09030201020202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7298" y="4012789"/>
            <a:ext cx="2551656" cy="1812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0972" y="382379"/>
            <a:ext cx="9404723" cy="1400530"/>
          </a:xfrm>
        </p:spPr>
        <p:txBody>
          <a:bodyPr/>
          <a:lstStyle/>
          <a:p>
            <a:r>
              <a:rPr lang="en-US" sz="4800" b="1" dirty="0"/>
              <a:t>Libraries used in the code: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262" y="2019667"/>
            <a:ext cx="8945563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NLTK :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is a leading platform for building Python programs to work with human language data.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438" y="4399330"/>
            <a:ext cx="2547937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72" y="582428"/>
            <a:ext cx="10058400" cy="1287935"/>
          </a:xfrm>
        </p:spPr>
        <p:txBody>
          <a:bodyPr/>
          <a:lstStyle/>
          <a:p>
            <a:r>
              <a:rPr lang="en-IN" b="1" dirty="0"/>
              <a:t>Design and architecture of </a:t>
            </a:r>
            <a:r>
              <a:rPr lang="en-IN" b="1" dirty="0" err="1" smtClean="0"/>
              <a:t>chatbot</a:t>
            </a:r>
            <a:r>
              <a:rPr lang="en-IN" b="1" dirty="0" smtClean="0"/>
              <a:t>:</a:t>
            </a:r>
            <a:endParaRPr lang="en-US" b="1" dirty="0"/>
          </a:p>
        </p:txBody>
      </p:sp>
      <p:pic>
        <p:nvPicPr>
          <p:cNvPr id="5" name="Picture 4" descr="Image for post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" t="14487"/>
          <a:stretch>
            <a:fillRect/>
          </a:stretch>
        </p:blipFill>
        <p:spPr>
          <a:xfrm>
            <a:off x="1714500" y="1485900"/>
            <a:ext cx="7162800" cy="493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Output screenshot: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71588"/>
            <a:ext cx="7086600" cy="519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Applications 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482" y="1875498"/>
            <a:ext cx="8946541" cy="4195481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suggestions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services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42" y="2190655"/>
            <a:ext cx="1743075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1991</Words>
  <Application>WPS Presentation</Application>
  <PresentationFormat>Custom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Times New Roman</vt:lpstr>
      <vt:lpstr>Franklin Gothic Heavy</vt:lpstr>
      <vt:lpstr>Arial Black</vt:lpstr>
      <vt:lpstr>Microsoft YaHei</vt:lpstr>
      <vt:lpstr>Arial Unicode MS</vt:lpstr>
      <vt:lpstr>Century Gothic</vt:lpstr>
      <vt:lpstr>Calibri</vt:lpstr>
      <vt:lpstr>Ion</vt:lpstr>
      <vt:lpstr>RETRIEVAL-BASED CHATBOT USING NLP AND PYTHON</vt:lpstr>
      <vt:lpstr>Introduction:</vt:lpstr>
      <vt:lpstr>Libraries used in the code:</vt:lpstr>
      <vt:lpstr>Libraries used in the code:</vt:lpstr>
      <vt:lpstr>Libraries used in the code:</vt:lpstr>
      <vt:lpstr>Libraries used in the code:</vt:lpstr>
      <vt:lpstr>Design and architecture of chatbot:</vt:lpstr>
      <vt:lpstr>Output screenshot:</vt:lpstr>
      <vt:lpstr>Applications :</vt:lpstr>
      <vt:lpstr>Future scope:</vt:lpstr>
      <vt:lpstr>Conclusion: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NEHA PRASAD T</dc:creator>
  <cp:lastModifiedBy>vinay</cp:lastModifiedBy>
  <cp:revision>18</cp:revision>
  <dcterms:created xsi:type="dcterms:W3CDTF">2020-11-29T05:34:00Z</dcterms:created>
  <dcterms:modified xsi:type="dcterms:W3CDTF">2021-03-25T04:01:18Z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