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2" r:id="rId6"/>
    <p:sldId id="304" r:id="rId7"/>
    <p:sldId id="303" r:id="rId8"/>
    <p:sldId id="308" r:id="rId9"/>
    <p:sldId id="312" r:id="rId10"/>
    <p:sldId id="305" r:id="rId11"/>
    <p:sldId id="306" r:id="rId12"/>
    <p:sldId id="309" r:id="rId13"/>
  </p:sldIdLst>
  <p:sldSz cx="9144000" cy="5143500"/>
  <p:notesSz cx="6858000" cy="9144000"/>
  <p:embeddedFontLst>
    <p:embeddedFont>
      <p:font typeface="Lexend Exa Medium"/>
      <p:regular r:id="rId17"/>
    </p:embeddedFont>
    <p:embeddedFont>
      <p:font typeface="Lato" panose="020F0502020204030203"/>
      <p:regular r:id="rId18"/>
    </p:embeddedFont>
    <p:embeddedFont>
      <p:font typeface="Lexend Exa"/>
      <p:regular r:id="rId19"/>
      <p:bold r:id="rId20"/>
    </p:embeddedFont>
    <p:embeddedFont>
      <p:font typeface="PT Sans" panose="020B0503020203020204"/>
      <p:regular r:id="rId21"/>
    </p:embeddedFont>
    <p:embeddedFont>
      <p:font typeface="Comic Sans MS" panose="030F07020303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10c93c893a1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c93c893a1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89000" y="3649438"/>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flipH="1">
            <a:off x="357750" y="-1908400"/>
            <a:ext cx="8428500" cy="76629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6602404" y="-1847651"/>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1777650" y="1037300"/>
            <a:ext cx="5588700" cy="2553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type="subTitle" idx="1"/>
          </p:nvPr>
        </p:nvSpPr>
        <p:spPr>
          <a:xfrm>
            <a:off x="2541600" y="3779225"/>
            <a:ext cx="40608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2" name="Shape 62"/>
        <p:cNvGrpSpPr/>
        <p:nvPr/>
      </p:nvGrpSpPr>
      <p:grpSpPr>
        <a:xfrm>
          <a:off x="0" y="0"/>
          <a:ext cx="0" cy="0"/>
          <a:chOff x="0" y="0"/>
          <a:chExt cx="0" cy="0"/>
        </a:xfrm>
      </p:grpSpPr>
      <p:sp>
        <p:nvSpPr>
          <p:cNvPr id="63" name="Google Shape;63;p11"/>
          <p:cNvSpPr/>
          <p:nvPr/>
        </p:nvSpPr>
        <p:spPr>
          <a:xfrm>
            <a:off x="713100" y="369899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1"/>
          <p:cNvSpPr/>
          <p:nvPr/>
        </p:nvSpPr>
        <p:spPr>
          <a:xfrm>
            <a:off x="713100" y="355752"/>
            <a:ext cx="7717800" cy="46092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1"/>
          <p:cNvSpPr/>
          <p:nvPr/>
        </p:nvSpPr>
        <p:spPr>
          <a:xfrm>
            <a:off x="6147600" y="-82450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1"/>
          <p:cNvSpPr/>
          <p:nvPr/>
        </p:nvSpPr>
        <p:spPr>
          <a:xfrm>
            <a:off x="-7249800" y="355752"/>
            <a:ext cx="7717800" cy="46092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1"/>
          <p:cNvSpPr/>
          <p:nvPr/>
        </p:nvSpPr>
        <p:spPr>
          <a:xfrm>
            <a:off x="8676000" y="355752"/>
            <a:ext cx="7717800" cy="46092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1"/>
          <p:cNvSpPr txBox="1"/>
          <p:nvPr>
            <p:ph type="title" hasCustomPrompt="1"/>
          </p:nvPr>
        </p:nvSpPr>
        <p:spPr>
          <a:xfrm>
            <a:off x="1284000" y="1551750"/>
            <a:ext cx="6576000" cy="155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p:nvPr>
            <p:ph type="subTitle" idx="1"/>
          </p:nvPr>
        </p:nvSpPr>
        <p:spPr>
          <a:xfrm>
            <a:off x="1284000" y="3108950"/>
            <a:ext cx="65760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71" name="Shape 71"/>
        <p:cNvGrpSpPr/>
        <p:nvPr/>
      </p:nvGrpSpPr>
      <p:grpSpPr>
        <a:xfrm>
          <a:off x="0" y="0"/>
          <a:ext cx="0" cy="0"/>
          <a:chOff x="0" y="0"/>
          <a:chExt cx="0" cy="0"/>
        </a:xfrm>
      </p:grpSpPr>
      <p:sp>
        <p:nvSpPr>
          <p:cNvPr id="72" name="Google Shape;72;p13"/>
          <p:cNvSpPr/>
          <p:nvPr/>
        </p:nvSpPr>
        <p:spPr>
          <a:xfrm>
            <a:off x="-258738" y="5393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3"/>
          <p:cNvSpPr/>
          <p:nvPr/>
        </p:nvSpPr>
        <p:spPr>
          <a:xfrm rot="-5400000" flipH="1">
            <a:off x="461050" y="1000075"/>
            <a:ext cx="4244700" cy="4641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3"/>
          <p:cNvSpPr/>
          <p:nvPr/>
        </p:nvSpPr>
        <p:spPr>
          <a:xfrm rot="-5400000" flipH="1">
            <a:off x="4594533" y="1000075"/>
            <a:ext cx="4244700" cy="4641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3"/>
          <p:cNvSpPr/>
          <p:nvPr/>
        </p:nvSpPr>
        <p:spPr>
          <a:xfrm>
            <a:off x="8195387" y="251354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3"/>
          <p:cNvSpPr txBox="1"/>
          <p:nvPr>
            <p:ph type="title"/>
          </p:nvPr>
        </p:nvSpPr>
        <p:spPr>
          <a:xfrm>
            <a:off x="2020375" y="1537225"/>
            <a:ext cx="20874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7" name="Google Shape;77;p13"/>
          <p:cNvSpPr txBox="1"/>
          <p:nvPr>
            <p:ph type="title" idx="2" hasCustomPrompt="1"/>
          </p:nvPr>
        </p:nvSpPr>
        <p:spPr>
          <a:xfrm>
            <a:off x="1053888" y="1809013"/>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atin typeface="Lexend Exa"/>
                <a:ea typeface="Lexend Exa"/>
                <a:cs typeface="Lexend Exa"/>
                <a:sym typeface="Lexend Exa"/>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 name="Google Shape;78;p13"/>
          <p:cNvSpPr txBox="1"/>
          <p:nvPr>
            <p:ph type="subTitle" idx="1"/>
          </p:nvPr>
        </p:nvSpPr>
        <p:spPr>
          <a:xfrm>
            <a:off x="2020375" y="1896027"/>
            <a:ext cx="2087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79" name="Google Shape;79;p13"/>
          <p:cNvSpPr txBox="1"/>
          <p:nvPr>
            <p:ph type="title" idx="3"/>
          </p:nvPr>
        </p:nvSpPr>
        <p:spPr>
          <a:xfrm>
            <a:off x="6107975" y="1537225"/>
            <a:ext cx="20874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0" name="Google Shape;80;p13"/>
          <p:cNvSpPr txBox="1"/>
          <p:nvPr>
            <p:ph type="title" idx="4" hasCustomPrompt="1"/>
          </p:nvPr>
        </p:nvSpPr>
        <p:spPr>
          <a:xfrm>
            <a:off x="5136613" y="180902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atin typeface="Lexend Exa"/>
                <a:ea typeface="Lexend Exa"/>
                <a:cs typeface="Lexend Exa"/>
                <a:sym typeface="Lexend Exa"/>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p:nvPr>
            <p:ph type="subTitle" idx="5"/>
          </p:nvPr>
        </p:nvSpPr>
        <p:spPr>
          <a:xfrm>
            <a:off x="6107975" y="1896027"/>
            <a:ext cx="2087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2" name="Google Shape;82;p13"/>
          <p:cNvSpPr txBox="1"/>
          <p:nvPr>
            <p:ph type="title" idx="6"/>
          </p:nvPr>
        </p:nvSpPr>
        <p:spPr>
          <a:xfrm>
            <a:off x="2020375" y="3182192"/>
            <a:ext cx="20874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3" name="Google Shape;83;p13"/>
          <p:cNvSpPr txBox="1"/>
          <p:nvPr>
            <p:ph type="title" idx="7" hasCustomPrompt="1"/>
          </p:nvPr>
        </p:nvSpPr>
        <p:spPr>
          <a:xfrm>
            <a:off x="1053888" y="34540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4" name="Google Shape;84;p13"/>
          <p:cNvSpPr txBox="1"/>
          <p:nvPr>
            <p:ph type="subTitle" idx="8"/>
          </p:nvPr>
        </p:nvSpPr>
        <p:spPr>
          <a:xfrm>
            <a:off x="2020375" y="3541010"/>
            <a:ext cx="2087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5" name="Google Shape;85;p13"/>
          <p:cNvSpPr txBox="1"/>
          <p:nvPr>
            <p:ph type="title" idx="9"/>
          </p:nvPr>
        </p:nvSpPr>
        <p:spPr>
          <a:xfrm>
            <a:off x="6107975" y="3182192"/>
            <a:ext cx="20874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6" name="Google Shape;86;p13"/>
          <p:cNvSpPr txBox="1"/>
          <p:nvPr>
            <p:ph type="title" idx="13" hasCustomPrompt="1"/>
          </p:nvPr>
        </p:nvSpPr>
        <p:spPr>
          <a:xfrm>
            <a:off x="5136613" y="34540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p:nvPr>
            <p:ph type="subTitle" idx="14"/>
          </p:nvPr>
        </p:nvSpPr>
        <p:spPr>
          <a:xfrm>
            <a:off x="6107975" y="3541010"/>
            <a:ext cx="2087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8" name="Google Shape;88;p13"/>
          <p:cNvSpPr txBox="1"/>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89" name="Shape 89"/>
        <p:cNvGrpSpPr/>
        <p:nvPr/>
      </p:nvGrpSpPr>
      <p:grpSpPr>
        <a:xfrm>
          <a:off x="0" y="0"/>
          <a:ext cx="0" cy="0"/>
          <a:chOff x="0" y="0"/>
          <a:chExt cx="0" cy="0"/>
        </a:xfrm>
      </p:grpSpPr>
      <p:sp>
        <p:nvSpPr>
          <p:cNvPr id="90" name="Google Shape;90;p14"/>
          <p:cNvSpPr txBox="1"/>
          <p:nvPr>
            <p:ph type="title"/>
          </p:nvPr>
        </p:nvSpPr>
        <p:spPr>
          <a:xfrm flipH="1">
            <a:off x="4236300" y="1578000"/>
            <a:ext cx="4194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1" name="Google Shape;91;p14"/>
          <p:cNvSpPr txBox="1"/>
          <p:nvPr>
            <p:ph type="subTitle" idx="1"/>
          </p:nvPr>
        </p:nvSpPr>
        <p:spPr>
          <a:xfrm flipH="1">
            <a:off x="4236300" y="2419800"/>
            <a:ext cx="4194600" cy="114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2" name="Google Shape;92;p14"/>
          <p:cNvSpPr/>
          <p:nvPr/>
        </p:nvSpPr>
        <p:spPr>
          <a:xfrm rot="-5400000" flipH="1">
            <a:off x="-2851950" y="534075"/>
            <a:ext cx="7511700" cy="6379800"/>
          </a:xfrm>
          <a:prstGeom prst="wave">
            <a:avLst>
              <a:gd name="adj1" fmla="val 8698"/>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93" name="Shape 93"/>
        <p:cNvGrpSpPr/>
        <p:nvPr/>
      </p:nvGrpSpPr>
      <p:grpSpPr>
        <a:xfrm>
          <a:off x="0" y="0"/>
          <a:ext cx="0" cy="0"/>
          <a:chOff x="0" y="0"/>
          <a:chExt cx="0" cy="0"/>
        </a:xfrm>
      </p:grpSpPr>
      <p:sp>
        <p:nvSpPr>
          <p:cNvPr id="94" name="Google Shape;94;p15"/>
          <p:cNvSpPr/>
          <p:nvPr/>
        </p:nvSpPr>
        <p:spPr>
          <a:xfrm rot="10800000" flipH="1">
            <a:off x="5800526" y="-396176"/>
            <a:ext cx="1914900" cy="191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rot="10800000">
            <a:off x="-104700" y="-115046"/>
            <a:ext cx="9353400" cy="5564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rot="10800000" flipH="1">
            <a:off x="966501" y="3425249"/>
            <a:ext cx="1917900" cy="1917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txBox="1"/>
          <p:nvPr>
            <p:ph type="title"/>
          </p:nvPr>
        </p:nvSpPr>
        <p:spPr>
          <a:xfrm>
            <a:off x="1749150" y="2930975"/>
            <a:ext cx="5645700" cy="45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3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8" name="Google Shape;98;p15"/>
          <p:cNvSpPr txBox="1"/>
          <p:nvPr>
            <p:ph type="subTitle" idx="1"/>
          </p:nvPr>
        </p:nvSpPr>
        <p:spPr>
          <a:xfrm>
            <a:off x="1749150" y="1757125"/>
            <a:ext cx="5645700" cy="1173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3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99" name="Shape 99"/>
        <p:cNvGrpSpPr/>
        <p:nvPr/>
      </p:nvGrpSpPr>
      <p:grpSpPr>
        <a:xfrm>
          <a:off x="0" y="0"/>
          <a:ext cx="0" cy="0"/>
          <a:chOff x="0" y="0"/>
          <a:chExt cx="0" cy="0"/>
        </a:xfrm>
      </p:grpSpPr>
      <p:sp>
        <p:nvSpPr>
          <p:cNvPr id="100" name="Google Shape;100;p16"/>
          <p:cNvSpPr/>
          <p:nvPr/>
        </p:nvSpPr>
        <p:spPr>
          <a:xfrm>
            <a:off x="-487075" y="3452500"/>
            <a:ext cx="1442700" cy="1442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6"/>
          <p:cNvSpPr/>
          <p:nvPr/>
        </p:nvSpPr>
        <p:spPr>
          <a:xfrm rot="-5400000" flipH="1">
            <a:off x="-313572" y="25850"/>
            <a:ext cx="5369100" cy="51195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6"/>
          <p:cNvSpPr/>
          <p:nvPr/>
        </p:nvSpPr>
        <p:spPr>
          <a:xfrm rot="-5400000" flipH="1">
            <a:off x="4326738"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6"/>
          <p:cNvSpPr/>
          <p:nvPr/>
        </p:nvSpPr>
        <p:spPr>
          <a:xfrm>
            <a:off x="8062250" y="539400"/>
            <a:ext cx="1442700" cy="1442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6"/>
          <p:cNvSpPr txBox="1"/>
          <p:nvPr>
            <p:ph type="title"/>
          </p:nvPr>
        </p:nvSpPr>
        <p:spPr>
          <a:xfrm>
            <a:off x="720000" y="1430913"/>
            <a:ext cx="2996700" cy="97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6"/>
          <p:cNvSpPr txBox="1"/>
          <p:nvPr>
            <p:ph type="subTitle" idx="1"/>
          </p:nvPr>
        </p:nvSpPr>
        <p:spPr>
          <a:xfrm>
            <a:off x="720000" y="2408488"/>
            <a:ext cx="2996700" cy="130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06" name="Shape 106"/>
        <p:cNvGrpSpPr/>
        <p:nvPr/>
      </p:nvGrpSpPr>
      <p:grpSpPr>
        <a:xfrm>
          <a:off x="0" y="0"/>
          <a:ext cx="0" cy="0"/>
          <a:chOff x="0" y="0"/>
          <a:chExt cx="0" cy="0"/>
        </a:xfrm>
      </p:grpSpPr>
      <p:sp>
        <p:nvSpPr>
          <p:cNvPr id="107" name="Google Shape;107;p17"/>
          <p:cNvSpPr/>
          <p:nvPr/>
        </p:nvSpPr>
        <p:spPr>
          <a:xfrm rot="-5400000" flipH="1">
            <a:off x="1341163"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7"/>
          <p:cNvSpPr/>
          <p:nvPr/>
        </p:nvSpPr>
        <p:spPr>
          <a:xfrm>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7"/>
          <p:cNvSpPr/>
          <p:nvPr/>
        </p:nvSpPr>
        <p:spPr>
          <a:xfrm rot="-5400000" flipH="1">
            <a:off x="7298113"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7"/>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17"/>
          <p:cNvSpPr txBox="1"/>
          <p:nvPr>
            <p:ph type="body" idx="1"/>
          </p:nvPr>
        </p:nvSpPr>
        <p:spPr>
          <a:xfrm>
            <a:off x="726675" y="2229925"/>
            <a:ext cx="5424600" cy="23742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sz="1800">
                <a:solidFill>
                  <a:schemeClr val="dk2"/>
                </a:solidFill>
                <a:latin typeface="Lexend Exa"/>
                <a:ea typeface="Lexend Exa"/>
                <a:cs typeface="Lexend Exa"/>
                <a:sym typeface="Lexend Exa"/>
              </a:defRPr>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12" name="Shape 112"/>
        <p:cNvGrpSpPr/>
        <p:nvPr/>
      </p:nvGrpSpPr>
      <p:grpSpPr>
        <a:xfrm>
          <a:off x="0" y="0"/>
          <a:ext cx="0" cy="0"/>
          <a:chOff x="0" y="0"/>
          <a:chExt cx="0" cy="0"/>
        </a:xfrm>
      </p:grpSpPr>
      <p:sp>
        <p:nvSpPr>
          <p:cNvPr id="113" name="Google Shape;113;p18"/>
          <p:cNvSpPr/>
          <p:nvPr/>
        </p:nvSpPr>
        <p:spPr>
          <a:xfrm>
            <a:off x="8062250" y="1724725"/>
            <a:ext cx="1442700" cy="1442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8"/>
          <p:cNvSpPr/>
          <p:nvPr/>
        </p:nvSpPr>
        <p:spPr>
          <a:xfrm rot="-5400000" flipH="1">
            <a:off x="329675" y="1243350"/>
            <a:ext cx="4244700" cy="4641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8"/>
          <p:cNvSpPr/>
          <p:nvPr/>
        </p:nvSpPr>
        <p:spPr>
          <a:xfrm rot="-5400000" flipH="1">
            <a:off x="4569625" y="1243350"/>
            <a:ext cx="4244700" cy="4641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8"/>
          <p:cNvSpPr/>
          <p:nvPr/>
        </p:nvSpPr>
        <p:spPr>
          <a:xfrm>
            <a:off x="-408875" y="663550"/>
            <a:ext cx="1442700" cy="1442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8"/>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type="title" idx="2"/>
          </p:nvPr>
        </p:nvSpPr>
        <p:spPr>
          <a:xfrm>
            <a:off x="1461137" y="3586050"/>
            <a:ext cx="19818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9" name="Google Shape;119;p18"/>
          <p:cNvSpPr txBox="1"/>
          <p:nvPr>
            <p:ph type="subTitle" idx="1"/>
          </p:nvPr>
        </p:nvSpPr>
        <p:spPr>
          <a:xfrm>
            <a:off x="1461137" y="3905250"/>
            <a:ext cx="19818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0" name="Google Shape;120;p18"/>
          <p:cNvSpPr txBox="1"/>
          <p:nvPr>
            <p:ph type="title" idx="3"/>
          </p:nvPr>
        </p:nvSpPr>
        <p:spPr>
          <a:xfrm>
            <a:off x="5701072" y="1724713"/>
            <a:ext cx="19818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1" name="Google Shape;121;p18"/>
          <p:cNvSpPr txBox="1"/>
          <p:nvPr>
            <p:ph type="subTitle" idx="4"/>
          </p:nvPr>
        </p:nvSpPr>
        <p:spPr>
          <a:xfrm>
            <a:off x="5701071" y="2043913"/>
            <a:ext cx="19818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22" name="Shape 122"/>
        <p:cNvGrpSpPr/>
        <p:nvPr/>
      </p:nvGrpSpPr>
      <p:grpSpPr>
        <a:xfrm>
          <a:off x="0" y="0"/>
          <a:ext cx="0" cy="0"/>
          <a:chOff x="0" y="0"/>
          <a:chExt cx="0" cy="0"/>
        </a:xfrm>
      </p:grpSpPr>
      <p:sp>
        <p:nvSpPr>
          <p:cNvPr id="123" name="Google Shape;123;p19"/>
          <p:cNvSpPr/>
          <p:nvPr/>
        </p:nvSpPr>
        <p:spPr>
          <a:xfrm>
            <a:off x="-391625" y="4016825"/>
            <a:ext cx="1269300" cy="126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9"/>
          <p:cNvSpPr/>
          <p:nvPr/>
        </p:nvSpPr>
        <p:spPr>
          <a:xfrm rot="-5400000" flipH="1">
            <a:off x="2449650" y="191905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9"/>
          <p:cNvSpPr/>
          <p:nvPr/>
        </p:nvSpPr>
        <p:spPr>
          <a:xfrm rot="-5400000" flipH="1">
            <a:off x="-358950" y="191905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9"/>
          <p:cNvSpPr/>
          <p:nvPr/>
        </p:nvSpPr>
        <p:spPr>
          <a:xfrm rot="-5400000" flipH="1">
            <a:off x="5258250" y="191905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9"/>
          <p:cNvSpPr/>
          <p:nvPr/>
        </p:nvSpPr>
        <p:spPr>
          <a:xfrm>
            <a:off x="8157700" y="889025"/>
            <a:ext cx="1269300" cy="126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9"/>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9"/>
          <p:cNvSpPr txBox="1"/>
          <p:nvPr>
            <p:ph type="title" idx="2"/>
          </p:nvPr>
        </p:nvSpPr>
        <p:spPr>
          <a:xfrm>
            <a:off x="720000" y="2849775"/>
            <a:ext cx="2086800" cy="46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0" name="Google Shape;130;p19"/>
          <p:cNvSpPr txBox="1"/>
          <p:nvPr>
            <p:ph type="subTitle" idx="1"/>
          </p:nvPr>
        </p:nvSpPr>
        <p:spPr>
          <a:xfrm>
            <a:off x="720002" y="33193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1" name="Google Shape;131;p19"/>
          <p:cNvSpPr txBox="1"/>
          <p:nvPr>
            <p:ph type="title" idx="3"/>
          </p:nvPr>
        </p:nvSpPr>
        <p:spPr>
          <a:xfrm>
            <a:off x="3528600" y="2849825"/>
            <a:ext cx="2086800" cy="46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2" name="Google Shape;132;p19"/>
          <p:cNvSpPr txBox="1"/>
          <p:nvPr>
            <p:ph type="subTitle" idx="4"/>
          </p:nvPr>
        </p:nvSpPr>
        <p:spPr>
          <a:xfrm>
            <a:off x="3528597" y="33193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3" name="Google Shape;133;p19"/>
          <p:cNvSpPr txBox="1"/>
          <p:nvPr>
            <p:ph type="title" idx="5"/>
          </p:nvPr>
        </p:nvSpPr>
        <p:spPr>
          <a:xfrm>
            <a:off x="6337199" y="2849825"/>
            <a:ext cx="2086800" cy="46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4" name="Google Shape;134;p19"/>
          <p:cNvSpPr txBox="1"/>
          <p:nvPr>
            <p:ph type="subTitle" idx="6"/>
          </p:nvPr>
        </p:nvSpPr>
        <p:spPr>
          <a:xfrm>
            <a:off x="6337198" y="33193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35" name="Shape 135"/>
        <p:cNvGrpSpPr/>
        <p:nvPr/>
      </p:nvGrpSpPr>
      <p:grpSpPr>
        <a:xfrm>
          <a:off x="0" y="0"/>
          <a:ext cx="0" cy="0"/>
          <a:chOff x="0" y="0"/>
          <a:chExt cx="0" cy="0"/>
        </a:xfrm>
      </p:grpSpPr>
      <p:sp>
        <p:nvSpPr>
          <p:cNvPr id="136" name="Google Shape;136;p20"/>
          <p:cNvSpPr/>
          <p:nvPr/>
        </p:nvSpPr>
        <p:spPr>
          <a:xfrm rot="-5400000" flipH="1">
            <a:off x="1867971" y="-1726275"/>
            <a:ext cx="5641500" cy="8697300"/>
          </a:xfrm>
          <a:prstGeom prst="wave">
            <a:avLst>
              <a:gd name="adj1" fmla="val 4562"/>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0"/>
          <p:cNvSpPr/>
          <p:nvPr/>
        </p:nvSpPr>
        <p:spPr>
          <a:xfrm>
            <a:off x="-258738" y="5393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0"/>
          <p:cNvSpPr/>
          <p:nvPr/>
        </p:nvSpPr>
        <p:spPr>
          <a:xfrm>
            <a:off x="8377487" y="26158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0"/>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0"/>
          <p:cNvSpPr txBox="1"/>
          <p:nvPr>
            <p:ph type="title" idx="2"/>
          </p:nvPr>
        </p:nvSpPr>
        <p:spPr>
          <a:xfrm>
            <a:off x="1331900" y="1875900"/>
            <a:ext cx="1978200" cy="31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1" name="Google Shape;141;p20"/>
          <p:cNvSpPr txBox="1"/>
          <p:nvPr>
            <p:ph type="subTitle" idx="1"/>
          </p:nvPr>
        </p:nvSpPr>
        <p:spPr>
          <a:xfrm>
            <a:off x="1331900" y="2195300"/>
            <a:ext cx="1978200" cy="610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 name="Google Shape;142;p20"/>
          <p:cNvSpPr txBox="1"/>
          <p:nvPr>
            <p:ph type="title" idx="3"/>
          </p:nvPr>
        </p:nvSpPr>
        <p:spPr>
          <a:xfrm>
            <a:off x="5833877" y="1875900"/>
            <a:ext cx="1978200" cy="31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3" name="Google Shape;143;p20"/>
          <p:cNvSpPr txBox="1"/>
          <p:nvPr>
            <p:ph type="subTitle" idx="4"/>
          </p:nvPr>
        </p:nvSpPr>
        <p:spPr>
          <a:xfrm>
            <a:off x="5833877" y="2195300"/>
            <a:ext cx="1978200" cy="61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4" name="Google Shape;144;p20"/>
          <p:cNvSpPr txBox="1"/>
          <p:nvPr>
            <p:ph type="title" idx="5"/>
          </p:nvPr>
        </p:nvSpPr>
        <p:spPr>
          <a:xfrm>
            <a:off x="1331900" y="3232775"/>
            <a:ext cx="1978200" cy="31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5" name="Google Shape;145;p20"/>
          <p:cNvSpPr txBox="1"/>
          <p:nvPr>
            <p:ph type="subTitle" idx="6"/>
          </p:nvPr>
        </p:nvSpPr>
        <p:spPr>
          <a:xfrm>
            <a:off x="1331900" y="3551975"/>
            <a:ext cx="1978200" cy="610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6" name="Google Shape;146;p20"/>
          <p:cNvSpPr txBox="1"/>
          <p:nvPr>
            <p:ph type="title" idx="7"/>
          </p:nvPr>
        </p:nvSpPr>
        <p:spPr>
          <a:xfrm>
            <a:off x="5833877" y="3232775"/>
            <a:ext cx="1978200" cy="31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7" name="Google Shape;147;p20"/>
          <p:cNvSpPr txBox="1"/>
          <p:nvPr>
            <p:ph type="subTitle" idx="8"/>
          </p:nvPr>
        </p:nvSpPr>
        <p:spPr>
          <a:xfrm>
            <a:off x="5833875" y="3551975"/>
            <a:ext cx="1978200" cy="61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p:nvPr/>
        </p:nvSpPr>
        <p:spPr>
          <a:xfrm>
            <a:off x="1327950" y="539400"/>
            <a:ext cx="6488100" cy="42420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 name="Google Shape;16;p3"/>
          <p:cNvGrpSpPr/>
          <p:nvPr/>
        </p:nvGrpSpPr>
        <p:grpSpPr>
          <a:xfrm>
            <a:off x="-5459925" y="539400"/>
            <a:ext cx="6488100" cy="4242000"/>
            <a:chOff x="-5459925" y="539400"/>
            <a:chExt cx="6488100" cy="4242000"/>
          </a:xfrm>
        </p:grpSpPr>
        <p:sp>
          <p:nvSpPr>
            <p:cNvPr id="17" name="Google Shape;17;p3"/>
            <p:cNvSpPr/>
            <p:nvPr/>
          </p:nvSpPr>
          <p:spPr>
            <a:xfrm>
              <a:off x="-5459925" y="539400"/>
              <a:ext cx="6488100" cy="42420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a:off x="-911700" y="2653412"/>
              <a:ext cx="1624800" cy="16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 name="Google Shape;19;p3"/>
          <p:cNvGrpSpPr/>
          <p:nvPr/>
        </p:nvGrpSpPr>
        <p:grpSpPr>
          <a:xfrm>
            <a:off x="8115825" y="539400"/>
            <a:ext cx="6488100" cy="4242000"/>
            <a:chOff x="8115825" y="539400"/>
            <a:chExt cx="6488100" cy="4242000"/>
          </a:xfrm>
        </p:grpSpPr>
        <p:sp>
          <p:nvSpPr>
            <p:cNvPr id="20" name="Google Shape;20;p3"/>
            <p:cNvSpPr/>
            <p:nvPr/>
          </p:nvSpPr>
          <p:spPr>
            <a:xfrm>
              <a:off x="8115825" y="539400"/>
              <a:ext cx="6488100" cy="4242000"/>
            </a:xfrm>
            <a:prstGeom prst="wave">
              <a:avLst>
                <a:gd name="adj1" fmla="val 101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8430900" y="865287"/>
              <a:ext cx="1624800" cy="16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3"/>
          <p:cNvSpPr txBox="1"/>
          <p:nvPr>
            <p:ph type="title"/>
          </p:nvPr>
        </p:nvSpPr>
        <p:spPr>
          <a:xfrm>
            <a:off x="3715125" y="1702050"/>
            <a:ext cx="3644100" cy="14013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3" name="Google Shape;23;p3"/>
          <p:cNvSpPr txBox="1"/>
          <p:nvPr>
            <p:ph type="title" idx="2" hasCustomPrompt="1"/>
          </p:nvPr>
        </p:nvSpPr>
        <p:spPr>
          <a:xfrm>
            <a:off x="1698425" y="2239575"/>
            <a:ext cx="1624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atin typeface="Lexend Exa"/>
                <a:ea typeface="Lexend Exa"/>
                <a:cs typeface="Lexend Exa"/>
                <a:sym typeface="Lexend Exa"/>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p:nvPr>
            <p:ph type="subTitle" idx="1"/>
          </p:nvPr>
        </p:nvSpPr>
        <p:spPr>
          <a:xfrm>
            <a:off x="3715125" y="3103488"/>
            <a:ext cx="3644100" cy="51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5_1_1">
    <p:spTree>
      <p:nvGrpSpPr>
        <p:cNvPr id="148" name="Shape 148"/>
        <p:cNvGrpSpPr/>
        <p:nvPr/>
      </p:nvGrpSpPr>
      <p:grpSpPr>
        <a:xfrm>
          <a:off x="0" y="0"/>
          <a:ext cx="0" cy="0"/>
          <a:chOff x="0" y="0"/>
          <a:chExt cx="0" cy="0"/>
        </a:xfrm>
      </p:grpSpPr>
      <p:sp>
        <p:nvSpPr>
          <p:cNvPr id="149" name="Google Shape;149;p21"/>
          <p:cNvSpPr/>
          <p:nvPr/>
        </p:nvSpPr>
        <p:spPr>
          <a:xfrm>
            <a:off x="7968300" y="706850"/>
            <a:ext cx="1269300" cy="126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1"/>
          <p:cNvSpPr/>
          <p:nvPr/>
        </p:nvSpPr>
        <p:spPr>
          <a:xfrm>
            <a:off x="-93600" y="1129000"/>
            <a:ext cx="9331200" cy="4609200"/>
          </a:xfrm>
          <a:prstGeom prst="wave">
            <a:avLst>
              <a:gd name="adj1" fmla="val 887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1"/>
          <p:cNvSpPr/>
          <p:nvPr/>
        </p:nvSpPr>
        <p:spPr>
          <a:xfrm>
            <a:off x="963750" y="4399400"/>
            <a:ext cx="1269300" cy="126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1"/>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1"/>
          <p:cNvSpPr txBox="1"/>
          <p:nvPr>
            <p:ph type="title" idx="2"/>
          </p:nvPr>
        </p:nvSpPr>
        <p:spPr>
          <a:xfrm>
            <a:off x="713100" y="3083600"/>
            <a:ext cx="18534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4" name="Google Shape;154;p21"/>
          <p:cNvSpPr txBox="1"/>
          <p:nvPr>
            <p:ph type="subTitle" idx="1"/>
          </p:nvPr>
        </p:nvSpPr>
        <p:spPr>
          <a:xfrm>
            <a:off x="713100" y="3403000"/>
            <a:ext cx="18534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5" name="Google Shape;155;p21"/>
          <p:cNvSpPr txBox="1"/>
          <p:nvPr>
            <p:ph type="title" idx="3"/>
          </p:nvPr>
        </p:nvSpPr>
        <p:spPr>
          <a:xfrm>
            <a:off x="2667946" y="3083600"/>
            <a:ext cx="18534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6" name="Google Shape;156;p21"/>
          <p:cNvSpPr txBox="1"/>
          <p:nvPr>
            <p:ph type="subTitle" idx="4"/>
          </p:nvPr>
        </p:nvSpPr>
        <p:spPr>
          <a:xfrm>
            <a:off x="2667946" y="3403000"/>
            <a:ext cx="18534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7" name="Google Shape;157;p21"/>
          <p:cNvSpPr txBox="1"/>
          <p:nvPr>
            <p:ph type="title" idx="5"/>
          </p:nvPr>
        </p:nvSpPr>
        <p:spPr>
          <a:xfrm>
            <a:off x="4622788" y="3083600"/>
            <a:ext cx="18534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8" name="Google Shape;158;p21"/>
          <p:cNvSpPr txBox="1"/>
          <p:nvPr>
            <p:ph type="subTitle" idx="6"/>
          </p:nvPr>
        </p:nvSpPr>
        <p:spPr>
          <a:xfrm>
            <a:off x="4622788" y="3402800"/>
            <a:ext cx="18534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59" name="Google Shape;159;p21"/>
          <p:cNvSpPr txBox="1"/>
          <p:nvPr>
            <p:ph type="title" idx="7"/>
          </p:nvPr>
        </p:nvSpPr>
        <p:spPr>
          <a:xfrm>
            <a:off x="6577633" y="3083600"/>
            <a:ext cx="1853400" cy="31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 name="Google Shape;160;p21"/>
          <p:cNvSpPr txBox="1"/>
          <p:nvPr>
            <p:ph type="subTitle" idx="8"/>
          </p:nvPr>
        </p:nvSpPr>
        <p:spPr>
          <a:xfrm>
            <a:off x="6577632" y="3402800"/>
            <a:ext cx="1853400" cy="61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61" name="Shape 161"/>
        <p:cNvGrpSpPr/>
        <p:nvPr/>
      </p:nvGrpSpPr>
      <p:grpSpPr>
        <a:xfrm>
          <a:off x="0" y="0"/>
          <a:ext cx="0" cy="0"/>
          <a:chOff x="0" y="0"/>
          <a:chExt cx="0" cy="0"/>
        </a:xfrm>
      </p:grpSpPr>
      <p:sp>
        <p:nvSpPr>
          <p:cNvPr id="162" name="Google Shape;162;p22"/>
          <p:cNvSpPr/>
          <p:nvPr/>
        </p:nvSpPr>
        <p:spPr>
          <a:xfrm rot="-5400000" flipH="1">
            <a:off x="1341163"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2"/>
          <p:cNvSpPr/>
          <p:nvPr/>
        </p:nvSpPr>
        <p:spPr>
          <a:xfrm>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2"/>
          <p:cNvSpPr/>
          <p:nvPr/>
        </p:nvSpPr>
        <p:spPr>
          <a:xfrm rot="-5400000" flipH="1">
            <a:off x="7298113"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2"/>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22"/>
          <p:cNvSpPr txBox="1"/>
          <p:nvPr>
            <p:ph type="title" idx="2"/>
          </p:nvPr>
        </p:nvSpPr>
        <p:spPr>
          <a:xfrm>
            <a:off x="1101175" y="1915575"/>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7" name="Google Shape;167;p22"/>
          <p:cNvSpPr txBox="1"/>
          <p:nvPr>
            <p:ph type="subTitle" idx="1"/>
          </p:nvPr>
        </p:nvSpPr>
        <p:spPr>
          <a:xfrm>
            <a:off x="1101175" y="22830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8" name="Google Shape;168;p22"/>
          <p:cNvSpPr txBox="1"/>
          <p:nvPr>
            <p:ph type="title" idx="3"/>
          </p:nvPr>
        </p:nvSpPr>
        <p:spPr>
          <a:xfrm>
            <a:off x="3578950" y="1915250"/>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9" name="Google Shape;169;p22"/>
          <p:cNvSpPr txBox="1"/>
          <p:nvPr>
            <p:ph type="subTitle" idx="4"/>
          </p:nvPr>
        </p:nvSpPr>
        <p:spPr>
          <a:xfrm>
            <a:off x="3579000" y="22830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0" name="Google Shape;170;p22"/>
          <p:cNvSpPr txBox="1"/>
          <p:nvPr>
            <p:ph type="title" idx="5"/>
          </p:nvPr>
        </p:nvSpPr>
        <p:spPr>
          <a:xfrm>
            <a:off x="1101175" y="3708600"/>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1" name="Google Shape;171;p22"/>
          <p:cNvSpPr txBox="1"/>
          <p:nvPr>
            <p:ph type="subTitle" idx="6"/>
          </p:nvPr>
        </p:nvSpPr>
        <p:spPr>
          <a:xfrm>
            <a:off x="1101175" y="407640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2" name="Google Shape;172;p22"/>
          <p:cNvSpPr txBox="1"/>
          <p:nvPr>
            <p:ph type="title" idx="7"/>
          </p:nvPr>
        </p:nvSpPr>
        <p:spPr>
          <a:xfrm>
            <a:off x="3578947" y="3708600"/>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3" name="Google Shape;173;p22"/>
          <p:cNvSpPr txBox="1"/>
          <p:nvPr>
            <p:ph type="subTitle" idx="8"/>
          </p:nvPr>
        </p:nvSpPr>
        <p:spPr>
          <a:xfrm>
            <a:off x="3578947" y="407640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4" name="Google Shape;174;p22"/>
          <p:cNvSpPr txBox="1"/>
          <p:nvPr>
            <p:ph type="title" idx="9"/>
          </p:nvPr>
        </p:nvSpPr>
        <p:spPr>
          <a:xfrm>
            <a:off x="6056727" y="1915250"/>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5" name="Google Shape;175;p22"/>
          <p:cNvSpPr txBox="1"/>
          <p:nvPr>
            <p:ph type="subTitle" idx="13"/>
          </p:nvPr>
        </p:nvSpPr>
        <p:spPr>
          <a:xfrm>
            <a:off x="6056725" y="22830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6" name="Google Shape;176;p22"/>
          <p:cNvSpPr txBox="1"/>
          <p:nvPr>
            <p:ph type="title" idx="14"/>
          </p:nvPr>
        </p:nvSpPr>
        <p:spPr>
          <a:xfrm>
            <a:off x="6056725" y="3708600"/>
            <a:ext cx="19860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7" name="Google Shape;177;p22"/>
          <p:cNvSpPr txBox="1"/>
          <p:nvPr>
            <p:ph type="subTitle" idx="15"/>
          </p:nvPr>
        </p:nvSpPr>
        <p:spPr>
          <a:xfrm>
            <a:off x="6056725" y="407640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78" name="Shape 178"/>
        <p:cNvGrpSpPr/>
        <p:nvPr/>
      </p:nvGrpSpPr>
      <p:grpSpPr>
        <a:xfrm>
          <a:off x="0" y="0"/>
          <a:ext cx="0" cy="0"/>
          <a:chOff x="0" y="0"/>
          <a:chExt cx="0" cy="0"/>
        </a:xfrm>
      </p:grpSpPr>
      <p:sp>
        <p:nvSpPr>
          <p:cNvPr id="179" name="Google Shape;179;p23"/>
          <p:cNvSpPr/>
          <p:nvPr/>
        </p:nvSpPr>
        <p:spPr>
          <a:xfrm rot="-5400000" flipH="1">
            <a:off x="-280200" y="99810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3"/>
          <p:cNvSpPr/>
          <p:nvPr/>
        </p:nvSpPr>
        <p:spPr>
          <a:xfrm rot="-5400000" flipH="1">
            <a:off x="2449650" y="99810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3"/>
          <p:cNvSpPr/>
          <p:nvPr/>
        </p:nvSpPr>
        <p:spPr>
          <a:xfrm rot="-5400000" flipH="1">
            <a:off x="5179500" y="998100"/>
            <a:ext cx="4244700" cy="31473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3"/>
          <p:cNvSpPr/>
          <p:nvPr/>
        </p:nvSpPr>
        <p:spPr>
          <a:xfrm>
            <a:off x="105162" y="2825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3"/>
          <p:cNvSpPr/>
          <p:nvPr/>
        </p:nvSpPr>
        <p:spPr>
          <a:xfrm>
            <a:off x="7822962" y="36449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3"/>
          <p:cNvSpPr txBox="1"/>
          <p:nvPr>
            <p:ph type="title" hasCustomPrompt="1"/>
          </p:nvPr>
        </p:nvSpPr>
        <p:spPr>
          <a:xfrm>
            <a:off x="713100" y="188790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5" name="Google Shape;185;p23"/>
          <p:cNvSpPr txBox="1"/>
          <p:nvPr>
            <p:ph type="subTitle" idx="1"/>
          </p:nvPr>
        </p:nvSpPr>
        <p:spPr>
          <a:xfrm>
            <a:off x="713100" y="2656802"/>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86" name="Google Shape;186;p23"/>
          <p:cNvSpPr txBox="1"/>
          <p:nvPr>
            <p:ph type="title" idx="2" hasCustomPrompt="1"/>
          </p:nvPr>
        </p:nvSpPr>
        <p:spPr>
          <a:xfrm>
            <a:off x="3442950" y="188789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3"/>
          <p:cNvSpPr txBox="1"/>
          <p:nvPr>
            <p:ph type="subTitle" idx="3"/>
          </p:nvPr>
        </p:nvSpPr>
        <p:spPr>
          <a:xfrm>
            <a:off x="3442950" y="2656776"/>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88" name="Google Shape;188;p23"/>
          <p:cNvSpPr txBox="1"/>
          <p:nvPr>
            <p:ph type="title" idx="4" hasCustomPrompt="1"/>
          </p:nvPr>
        </p:nvSpPr>
        <p:spPr>
          <a:xfrm>
            <a:off x="6172800" y="1887896"/>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23"/>
          <p:cNvSpPr txBox="1"/>
          <p:nvPr>
            <p:ph type="subTitle" idx="5"/>
          </p:nvPr>
        </p:nvSpPr>
        <p:spPr>
          <a:xfrm>
            <a:off x="6172800" y="2656773"/>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90" name="Shape 190"/>
        <p:cNvGrpSpPr/>
        <p:nvPr/>
      </p:nvGrpSpPr>
      <p:grpSpPr>
        <a:xfrm>
          <a:off x="0" y="0"/>
          <a:ext cx="0" cy="0"/>
          <a:chOff x="0" y="0"/>
          <a:chExt cx="0" cy="0"/>
        </a:xfrm>
      </p:grpSpPr>
      <p:sp>
        <p:nvSpPr>
          <p:cNvPr id="191" name="Google Shape;191;p24"/>
          <p:cNvSpPr/>
          <p:nvPr/>
        </p:nvSpPr>
        <p:spPr>
          <a:xfrm>
            <a:off x="8430912" y="373115"/>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4"/>
          <p:cNvSpPr/>
          <p:nvPr/>
        </p:nvSpPr>
        <p:spPr>
          <a:xfrm>
            <a:off x="-484888" y="3554465"/>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4"/>
          <p:cNvSpPr/>
          <p:nvPr/>
        </p:nvSpPr>
        <p:spPr>
          <a:xfrm rot="-5400000" flipH="1">
            <a:off x="1926000" y="-2177700"/>
            <a:ext cx="5292000" cy="9609300"/>
          </a:xfrm>
          <a:prstGeom prst="wave">
            <a:avLst>
              <a:gd name="adj1" fmla="val 4007"/>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95" name="Shape 195"/>
        <p:cNvGrpSpPr/>
        <p:nvPr/>
      </p:nvGrpSpPr>
      <p:grpSpPr>
        <a:xfrm>
          <a:off x="0" y="0"/>
          <a:ext cx="0" cy="0"/>
          <a:chOff x="0" y="0"/>
          <a:chExt cx="0" cy="0"/>
        </a:xfrm>
      </p:grpSpPr>
      <p:sp>
        <p:nvSpPr>
          <p:cNvPr id="196" name="Google Shape;196;p25"/>
          <p:cNvSpPr/>
          <p:nvPr/>
        </p:nvSpPr>
        <p:spPr>
          <a:xfrm rot="-5400000">
            <a:off x="1341163" y="-1236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5"/>
          <p:cNvSpPr/>
          <p:nvPr/>
        </p:nvSpPr>
        <p:spPr>
          <a:xfrm rot="10800000" flipH="1">
            <a:off x="-98400" y="-6933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5"/>
          <p:cNvSpPr/>
          <p:nvPr/>
        </p:nvSpPr>
        <p:spPr>
          <a:xfrm rot="-5400000">
            <a:off x="7298113" y="46657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200" name="Shape 200"/>
        <p:cNvGrpSpPr/>
        <p:nvPr/>
      </p:nvGrpSpPr>
      <p:grpSpPr>
        <a:xfrm>
          <a:off x="0" y="0"/>
          <a:ext cx="0" cy="0"/>
          <a:chOff x="0" y="0"/>
          <a:chExt cx="0" cy="0"/>
        </a:xfrm>
      </p:grpSpPr>
      <p:sp>
        <p:nvSpPr>
          <p:cNvPr id="201" name="Google Shape;201;p26"/>
          <p:cNvSpPr/>
          <p:nvPr/>
        </p:nvSpPr>
        <p:spPr>
          <a:xfrm rot="10800000" flipH="1">
            <a:off x="6003429" y="2571750"/>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6"/>
          <p:cNvSpPr/>
          <p:nvPr/>
        </p:nvSpPr>
        <p:spPr>
          <a:xfrm rot="-5400000">
            <a:off x="357750" y="-971451"/>
            <a:ext cx="8428500" cy="76629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6"/>
          <p:cNvSpPr/>
          <p:nvPr/>
        </p:nvSpPr>
        <p:spPr>
          <a:xfrm rot="10800000" flipH="1">
            <a:off x="-883200" y="182361"/>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6"/>
          <p:cNvSpPr txBox="1"/>
          <p:nvPr>
            <p:ph type="title"/>
          </p:nvPr>
        </p:nvSpPr>
        <p:spPr>
          <a:xfrm>
            <a:off x="2932050" y="539400"/>
            <a:ext cx="32799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26"/>
          <p:cNvSpPr txBox="1"/>
          <p:nvPr>
            <p:ph type="subTitle" idx="1"/>
          </p:nvPr>
        </p:nvSpPr>
        <p:spPr>
          <a:xfrm>
            <a:off x="2932050" y="2487352"/>
            <a:ext cx="3279900" cy="76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6" name="Google Shape;206;p26"/>
          <p:cNvSpPr txBox="1"/>
          <p:nvPr>
            <p:ph type="subTitle" idx="2"/>
          </p:nvPr>
        </p:nvSpPr>
        <p:spPr>
          <a:xfrm>
            <a:off x="2932050" y="2078427"/>
            <a:ext cx="3279900" cy="4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7" name="Google Shape;207;p26"/>
          <p:cNvSpPr txBox="1"/>
          <p:nvPr/>
        </p:nvSpPr>
        <p:spPr>
          <a:xfrm>
            <a:off x="2932050" y="3410803"/>
            <a:ext cx="32799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200">
                <a:solidFill>
                  <a:schemeClr val="dk1"/>
                </a:solidFill>
                <a:latin typeface="Lato" panose="020F0502020204030203"/>
                <a:ea typeface="Lato" panose="020F0502020204030203"/>
                <a:cs typeface="Lato" panose="020F0502020204030203"/>
                <a:sym typeface="Lato" panose="020F0502020204030203"/>
              </a:rPr>
              <a:t>CREDITS: This presentation template was created by </a:t>
            </a:r>
            <a:r>
              <a:rPr lang="en-GB" sz="1200" b="1">
                <a:solidFill>
                  <a:schemeClr val="dk1"/>
                </a:solidFill>
                <a:uFill>
                  <a:noFill/>
                </a:uFill>
                <a:latin typeface="Lato" panose="020F0502020204030203"/>
                <a:ea typeface="Lato" panose="020F0502020204030203"/>
                <a:cs typeface="Lato" panose="020F0502020204030203"/>
                <a:sym typeface="Lato" panose="020F0502020204030203"/>
                <a:hlinkClick r:id="rId2"/>
              </a:rPr>
              <a:t>Slidesgo</a:t>
            </a:r>
            <a:r>
              <a:rPr lang="en-GB" sz="1200">
                <a:solidFill>
                  <a:schemeClr val="dk1"/>
                </a:solidFill>
                <a:latin typeface="Lato" panose="020F0502020204030203"/>
                <a:ea typeface="Lato" panose="020F0502020204030203"/>
                <a:cs typeface="Lato" panose="020F0502020204030203"/>
                <a:sym typeface="Lato" panose="020F0502020204030203"/>
              </a:rPr>
              <a:t>, including icons by </a:t>
            </a:r>
            <a:r>
              <a:rPr lang="en-GB" sz="1200" b="1">
                <a:solidFill>
                  <a:schemeClr val="dk1"/>
                </a:solidFill>
                <a:uFill>
                  <a:noFill/>
                </a:uFill>
                <a:latin typeface="Lato" panose="020F0502020204030203"/>
                <a:ea typeface="Lato" panose="020F0502020204030203"/>
                <a:cs typeface="Lato" panose="020F0502020204030203"/>
                <a:sym typeface="Lato" panose="020F0502020204030203"/>
                <a:hlinkClick r:id="rId3"/>
              </a:rPr>
              <a:t>Flaticon</a:t>
            </a:r>
            <a:r>
              <a:rPr lang="en-GB" sz="1200">
                <a:solidFill>
                  <a:schemeClr val="dk1"/>
                </a:solidFill>
                <a:latin typeface="Lato" panose="020F0502020204030203"/>
                <a:ea typeface="Lato" panose="020F0502020204030203"/>
                <a:cs typeface="Lato" panose="020F0502020204030203"/>
                <a:sym typeface="Lato" panose="020F0502020204030203"/>
              </a:rPr>
              <a:t>, infographics and  images by </a:t>
            </a:r>
            <a:r>
              <a:rPr lang="en-GB" sz="1200" b="1">
                <a:solidFill>
                  <a:schemeClr val="dk1"/>
                </a:solidFill>
                <a:uFill>
                  <a:noFill/>
                </a:uFill>
                <a:latin typeface="Lato" panose="020F0502020204030203"/>
                <a:ea typeface="Lato" panose="020F0502020204030203"/>
                <a:cs typeface="Lato" panose="020F0502020204030203"/>
                <a:sym typeface="Lato" panose="020F0502020204030203"/>
                <a:hlinkClick r:id="rId4"/>
              </a:rPr>
              <a:t>Freepik</a:t>
            </a:r>
            <a:endParaRPr sz="1200" b="1">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08" name="Shape 208"/>
        <p:cNvGrpSpPr/>
        <p:nvPr/>
      </p:nvGrpSpPr>
      <p:grpSpPr>
        <a:xfrm>
          <a:off x="0" y="0"/>
          <a:ext cx="0" cy="0"/>
          <a:chOff x="0" y="0"/>
          <a:chExt cx="0" cy="0"/>
        </a:xfrm>
      </p:grpSpPr>
      <p:sp>
        <p:nvSpPr>
          <p:cNvPr id="209" name="Google Shape;209;p27"/>
          <p:cNvSpPr/>
          <p:nvPr/>
        </p:nvSpPr>
        <p:spPr>
          <a:xfrm rot="5400000">
            <a:off x="6713837"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7"/>
          <p:cNvSpPr/>
          <p:nvPr/>
        </p:nvSpPr>
        <p:spPr>
          <a:xfrm flipH="1">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7"/>
          <p:cNvSpPr/>
          <p:nvPr/>
        </p:nvSpPr>
        <p:spPr>
          <a:xfrm rot="5400000">
            <a:off x="756887"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212" name="Shape 212"/>
        <p:cNvGrpSpPr/>
        <p:nvPr/>
      </p:nvGrpSpPr>
      <p:grpSpPr>
        <a:xfrm>
          <a:off x="0" y="0"/>
          <a:ext cx="0" cy="0"/>
          <a:chOff x="0" y="0"/>
          <a:chExt cx="0" cy="0"/>
        </a:xfrm>
      </p:grpSpPr>
      <p:sp>
        <p:nvSpPr>
          <p:cNvPr id="213" name="Google Shape;213;p28"/>
          <p:cNvSpPr/>
          <p:nvPr/>
        </p:nvSpPr>
        <p:spPr>
          <a:xfrm rot="-5400000" flipH="1">
            <a:off x="1867971" y="-1726275"/>
            <a:ext cx="5641500" cy="8697300"/>
          </a:xfrm>
          <a:prstGeom prst="wave">
            <a:avLst>
              <a:gd name="adj1" fmla="val 4562"/>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8"/>
          <p:cNvSpPr/>
          <p:nvPr/>
        </p:nvSpPr>
        <p:spPr>
          <a:xfrm>
            <a:off x="-258738" y="5393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8"/>
          <p:cNvSpPr/>
          <p:nvPr/>
        </p:nvSpPr>
        <p:spPr>
          <a:xfrm>
            <a:off x="8377487" y="26158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rot="-5400000" flipH="1">
            <a:off x="1341163"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rot="-5400000" flipH="1">
            <a:off x="7298113"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type="body" idx="1"/>
          </p:nvPr>
        </p:nvSpPr>
        <p:spPr>
          <a:xfrm>
            <a:off x="720000" y="1084775"/>
            <a:ext cx="7704000" cy="35193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2"/>
              </a:buClr>
              <a:buSzPts val="1200"/>
              <a:buAutoNum type="arabicPeriod"/>
              <a:defRPr sz="1200"/>
            </a:lvl1pPr>
            <a:lvl2pPr marL="914400" lvl="1" indent="-304800" rtl="0">
              <a:lnSpc>
                <a:spcPct val="115000"/>
              </a:lnSpc>
              <a:spcBef>
                <a:spcPts val="1600"/>
              </a:spcBef>
              <a:spcAft>
                <a:spcPts val="0"/>
              </a:spcAft>
              <a:buClr>
                <a:srgbClr val="434343"/>
              </a:buClr>
              <a:buSzPts val="1200"/>
              <a:buFont typeface="Roboto Condensed Light"/>
              <a:buAutoNum type="alphaLcPeriod"/>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1101700" y="2612921"/>
            <a:ext cx="2489100" cy="248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5"/>
          <p:cNvSpPr/>
          <p:nvPr/>
        </p:nvSpPr>
        <p:spPr>
          <a:xfrm>
            <a:off x="7756575" y="41171"/>
            <a:ext cx="2489100" cy="248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5"/>
          <p:cNvSpPr/>
          <p:nvPr/>
        </p:nvSpPr>
        <p:spPr>
          <a:xfrm rot="-5400000" flipH="1">
            <a:off x="-20862"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flipH="1">
            <a:off x="3796963"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txBox="1"/>
          <p:nvPr>
            <p:ph type="title"/>
          </p:nvPr>
        </p:nvSpPr>
        <p:spPr>
          <a:xfrm>
            <a:off x="1356563" y="2403050"/>
            <a:ext cx="2611800" cy="36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800" b="0">
                <a:solidFill>
                  <a:schemeClr val="dk2"/>
                </a:solidFill>
                <a:latin typeface="Lexend Exa"/>
                <a:ea typeface="Lexend Exa"/>
                <a:cs typeface="Lexend Exa"/>
                <a:sym typeface="Lexend Ex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txBox="1"/>
          <p:nvPr>
            <p:ph type="title" idx="2"/>
          </p:nvPr>
        </p:nvSpPr>
        <p:spPr>
          <a:xfrm>
            <a:off x="5175614" y="2402925"/>
            <a:ext cx="2611800" cy="36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800" b="0">
                <a:solidFill>
                  <a:schemeClr val="dk2"/>
                </a:solidFill>
                <a:latin typeface="Lexend Exa"/>
                <a:ea typeface="Lexend Exa"/>
                <a:cs typeface="Lexend Exa"/>
                <a:sym typeface="Lexend Ex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type="subTitle" idx="1"/>
          </p:nvPr>
        </p:nvSpPr>
        <p:spPr>
          <a:xfrm>
            <a:off x="5175614" y="2768026"/>
            <a:ext cx="2611800" cy="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9" name="Google Shape;39;p5"/>
          <p:cNvSpPr txBox="1"/>
          <p:nvPr>
            <p:ph type="subTitle" idx="3"/>
          </p:nvPr>
        </p:nvSpPr>
        <p:spPr>
          <a:xfrm>
            <a:off x="1356563" y="2768026"/>
            <a:ext cx="2611800" cy="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rot="5400000">
            <a:off x="6713837"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flipH="1">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6"/>
          <p:cNvSpPr/>
          <p:nvPr/>
        </p:nvSpPr>
        <p:spPr>
          <a:xfrm rot="5400000">
            <a:off x="756887"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body" idx="1"/>
          </p:nvPr>
        </p:nvSpPr>
        <p:spPr>
          <a:xfrm>
            <a:off x="713100" y="1987500"/>
            <a:ext cx="35427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p:txBody>
      </p:sp>
      <p:sp>
        <p:nvSpPr>
          <p:cNvPr id="47" name="Google Shape;47;p7"/>
          <p:cNvSpPr txBox="1"/>
          <p:nvPr>
            <p:ph type="title"/>
          </p:nvPr>
        </p:nvSpPr>
        <p:spPr>
          <a:xfrm>
            <a:off x="713100" y="633900"/>
            <a:ext cx="3542700" cy="135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7"/>
          <p:cNvSpPr/>
          <p:nvPr/>
        </p:nvSpPr>
        <p:spPr>
          <a:xfrm rot="-5400000" flipH="1">
            <a:off x="4326738"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49"/>
        <p:cNvGrpSpPr/>
        <p:nvPr/>
      </p:nvGrpSpPr>
      <p:grpSpPr>
        <a:xfrm>
          <a:off x="0" y="0"/>
          <a:ext cx="0" cy="0"/>
          <a:chOff x="0" y="0"/>
          <a:chExt cx="0" cy="0"/>
        </a:xfrm>
      </p:grpSpPr>
      <p:sp>
        <p:nvSpPr>
          <p:cNvPr id="50" name="Google Shape;50;p8"/>
          <p:cNvSpPr/>
          <p:nvPr/>
        </p:nvSpPr>
        <p:spPr>
          <a:xfrm>
            <a:off x="7366800" y="-32385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rot="5400000" flipH="1">
            <a:off x="1939500" y="-1407600"/>
            <a:ext cx="5265000" cy="7958700"/>
          </a:xfrm>
          <a:prstGeom prst="wave">
            <a:avLst>
              <a:gd name="adj1" fmla="val 524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p:nvPr/>
        </p:nvSpPr>
        <p:spPr>
          <a:xfrm>
            <a:off x="-653250" y="346244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txBox="1"/>
          <p:nvPr>
            <p:ph type="title"/>
          </p:nvPr>
        </p:nvSpPr>
        <p:spPr>
          <a:xfrm>
            <a:off x="682500" y="1177800"/>
            <a:ext cx="7779000" cy="27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p:nvPr/>
        </p:nvSpPr>
        <p:spPr>
          <a:xfrm>
            <a:off x="6472675" y="2950800"/>
            <a:ext cx="3309300" cy="330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9"/>
          <p:cNvSpPr/>
          <p:nvPr/>
        </p:nvSpPr>
        <p:spPr>
          <a:xfrm>
            <a:off x="-637975" y="-358500"/>
            <a:ext cx="3309300" cy="330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p:nvPr/>
        </p:nvSpPr>
        <p:spPr>
          <a:xfrm rot="5400000">
            <a:off x="584250" y="-1147500"/>
            <a:ext cx="7511700" cy="7254000"/>
          </a:xfrm>
          <a:prstGeom prst="wave">
            <a:avLst>
              <a:gd name="adj1" fmla="val 8698"/>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9"/>
          <p:cNvSpPr txBox="1"/>
          <p:nvPr>
            <p:ph type="title"/>
          </p:nvPr>
        </p:nvSpPr>
        <p:spPr>
          <a:xfrm>
            <a:off x="2187150" y="1578000"/>
            <a:ext cx="4769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9" name="Google Shape;59;p9"/>
          <p:cNvSpPr txBox="1"/>
          <p:nvPr>
            <p:ph type="subTitle" idx="1"/>
          </p:nvPr>
        </p:nvSpPr>
        <p:spPr>
          <a:xfrm>
            <a:off x="2187150" y="2419800"/>
            <a:ext cx="4769700" cy="11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10"/>
          <p:cNvSpPr txBox="1"/>
          <p:nvPr>
            <p:ph type="title"/>
          </p:nvPr>
        </p:nvSpPr>
        <p:spPr>
          <a:xfrm>
            <a:off x="720000" y="930600"/>
            <a:ext cx="3530700" cy="32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Lexend Exa Medium"/>
              <a:buNone/>
              <a:defRPr sz="3500">
                <a:solidFill>
                  <a:schemeClr val="dk1"/>
                </a:solidFill>
                <a:latin typeface="Lexend Exa Medium"/>
                <a:ea typeface="Lexend Exa Medium"/>
                <a:cs typeface="Lexend Exa Medium"/>
                <a:sym typeface="Lexend Exa Medium"/>
              </a:defRPr>
            </a:lvl1pPr>
            <a:lvl2pPr lvl="1"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2pPr>
            <a:lvl3pPr lvl="2"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3pPr>
            <a:lvl4pPr lvl="3"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4pPr>
            <a:lvl5pPr lvl="4"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5pPr>
            <a:lvl6pPr lvl="5"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6pPr>
            <a:lvl7pPr lvl="6"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7pPr>
            <a:lvl8pPr lvl="7"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8pPr>
            <a:lvl9pPr lvl="8" rtl="0">
              <a:spcBef>
                <a:spcPts val="0"/>
              </a:spcBef>
              <a:spcAft>
                <a:spcPts val="0"/>
              </a:spcAft>
              <a:buClr>
                <a:schemeClr val="dk1"/>
              </a:buClr>
              <a:buSzPts val="3500"/>
              <a:buFont typeface="Palanquin Dark" panose="020B0004020203020204"/>
              <a:buNone/>
              <a:defRPr sz="3500">
                <a:solidFill>
                  <a:schemeClr val="dk1"/>
                </a:solidFill>
                <a:latin typeface="Palanquin Dark" panose="020B0004020203020204"/>
                <a:ea typeface="Palanquin Dark" panose="020B0004020203020204"/>
                <a:cs typeface="Palanquin Dark" panose="020B0004020203020204"/>
                <a:sym typeface="Palanquin Dark" panose="020B0004020203020204"/>
              </a:defRPr>
            </a:lvl9pPr>
          </a:lstStyle>
          <a:p/>
        </p:txBody>
      </p:sp>
      <p:sp>
        <p:nvSpPr>
          <p:cNvPr id="7" name="Google Shape;7;p1"/>
          <p:cNvSpPr txBox="1"/>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7" name="Google Shape;227;p32"/>
          <p:cNvSpPr txBox="1"/>
          <p:nvPr>
            <p:ph type="subTitle" idx="1"/>
          </p:nvPr>
        </p:nvSpPr>
        <p:spPr>
          <a:xfrm>
            <a:off x="2699715" y="3219155"/>
            <a:ext cx="4060800" cy="475800"/>
          </a:xfrm>
          <a:prstGeom prst="rect">
            <a:avLst/>
          </a:prstGeom>
          <a:ln w="57150" cap="rnd" cmpd="dbl">
            <a:solidFill>
              <a:schemeClr val="accent1">
                <a:shade val="50000"/>
              </a:schemeClr>
            </a:solidFill>
            <a:prstDash val="solid"/>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2000">
                <a:solidFill>
                  <a:schemeClr val="bg2">
                    <a:lumMod val="75000"/>
                  </a:schemeClr>
                </a:solidFill>
              </a:rPr>
              <a:t>Mathematical Concepts</a:t>
            </a:r>
            <a:endParaRPr lang="en-IN" altLang="en-GB" sz="2000">
              <a:solidFill>
                <a:schemeClr val="bg2">
                  <a:lumMod val="75000"/>
                </a:schemeClr>
              </a:solidFill>
            </a:endParaRPr>
          </a:p>
        </p:txBody>
      </p:sp>
      <p:sp>
        <p:nvSpPr>
          <p:cNvPr id="2" name="Text Box 1"/>
          <p:cNvSpPr txBox="1"/>
          <p:nvPr/>
        </p:nvSpPr>
        <p:spPr>
          <a:xfrm>
            <a:off x="6588125" y="4659630"/>
            <a:ext cx="1402080" cy="306705"/>
          </a:xfrm>
          <a:prstGeom prst="rect">
            <a:avLst/>
          </a:prstGeom>
          <a:solidFill>
            <a:schemeClr val="lt1">
              <a:alpha val="0"/>
            </a:schemeClr>
          </a:solidFill>
          <a:ln w="50800" cap="rnd">
            <a:solidFill>
              <a:schemeClr val="dk1">
                <a:alpha val="51000"/>
              </a:schemeClr>
            </a:solidFill>
            <a:prstDash val="sysDash"/>
          </a:ln>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threePt" dir="t"/>
            </a:scene3d>
            <a:sp3d>
              <a:contourClr>
                <a:schemeClr val="tx1"/>
              </a:contourClr>
            </a:sp3d>
          </a:bodyPr>
          <a:p>
            <a:pPr algn="ctr"/>
            <a:r>
              <a:rPr lang="en-IN" altLang="en-US">
                <a:solidFill>
                  <a:schemeClr val="tx1"/>
                </a:solidFill>
                <a:effectLst>
                  <a:glow rad="101600">
                    <a:schemeClr val="accent2">
                      <a:satMod val="175000"/>
                      <a:alpha val="40000"/>
                    </a:schemeClr>
                  </a:glow>
                </a:effectLst>
              </a:rPr>
              <a:t>Vinay Lokre</a:t>
            </a:r>
            <a:endParaRPr lang="en-IN" altLang="en-US">
              <a:solidFill>
                <a:schemeClr val="tx1"/>
              </a:solidFill>
              <a:effectLst>
                <a:glow rad="101600">
                  <a:schemeClr val="accent2">
                    <a:satMod val="175000"/>
                    <a:alpha val="40000"/>
                  </a:schemeClr>
                </a:glow>
              </a:effectLst>
            </a:endParaRPr>
          </a:p>
        </p:txBody>
      </p:sp>
      <p:sp>
        <p:nvSpPr>
          <p:cNvPr id="3" name="Text Box 2"/>
          <p:cNvSpPr txBox="1"/>
          <p:nvPr/>
        </p:nvSpPr>
        <p:spPr>
          <a:xfrm>
            <a:off x="1619885" y="699135"/>
            <a:ext cx="5217160" cy="1876425"/>
          </a:xfrm>
          <a:prstGeom prst="rect">
            <a:avLst/>
          </a:prstGeom>
          <a:noFill/>
        </p:spPr>
        <p:txBody>
          <a:bodyPr wrap="square" rtlCol="0">
            <a:spAutoFit/>
          </a:bodyPr>
          <a:p>
            <a:r>
              <a:rPr lang="en-IN" altLang="en-US" sz="5800" b="1" u="sng">
                <a:solidFill>
                  <a:schemeClr val="bg2">
                    <a:lumMod val="75000"/>
                  </a:schemeClr>
                </a:solidFill>
              </a:rPr>
              <a:t>Polynomial </a:t>
            </a:r>
            <a:endParaRPr lang="en-IN" altLang="en-US" sz="5800" b="1" u="sng">
              <a:solidFill>
                <a:schemeClr val="bg2">
                  <a:lumMod val="75000"/>
                </a:schemeClr>
              </a:solidFill>
            </a:endParaRPr>
          </a:p>
          <a:p>
            <a:r>
              <a:rPr lang="en-IN" altLang="en-US" sz="5800" b="1">
                <a:solidFill>
                  <a:schemeClr val="bg2">
                    <a:lumMod val="75000"/>
                  </a:schemeClr>
                </a:solidFill>
              </a:rPr>
              <a:t>	</a:t>
            </a:r>
            <a:r>
              <a:rPr lang="en-IN" altLang="en-US" sz="5800" b="1" u="sng">
                <a:solidFill>
                  <a:schemeClr val="bg2">
                    <a:lumMod val="75000"/>
                  </a:schemeClr>
                </a:solidFill>
              </a:rPr>
              <a:t>Regression</a:t>
            </a:r>
            <a:endParaRPr lang="en-IN" altLang="en-US" sz="5800" b="1" u="sng">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827315" y="627575"/>
            <a:ext cx="7704000" cy="3519300"/>
          </a:xfrm>
        </p:spPr>
        <p:txBody>
          <a:bodyPr/>
          <a:p>
            <a:pPr marL="152400" indent="0" algn="ctr">
              <a:buNone/>
            </a:pPr>
            <a:r>
              <a:rPr lang="en-IN" altLang="en-US" sz="11500" b="1" i="1" u="sng">
                <a:latin typeface="Comic Sans MS" panose="030F0702030302020204" charset="0"/>
                <a:cs typeface="Comic Sans MS" panose="030F0702030302020204" charset="0"/>
              </a:rPr>
              <a:t>ThanK </a:t>
            </a:r>
            <a:endParaRPr lang="en-IN" altLang="en-US" sz="11500" b="1" i="1" u="sng">
              <a:latin typeface="Comic Sans MS" panose="030F0702030302020204" charset="0"/>
              <a:cs typeface="Comic Sans MS" panose="030F0702030302020204" charset="0"/>
            </a:endParaRPr>
          </a:p>
          <a:p>
            <a:pPr marL="152400" indent="0" algn="ctr">
              <a:buNone/>
            </a:pPr>
            <a:r>
              <a:rPr lang="en-IN" altLang="en-US" sz="11500" b="1" i="1" u="sng">
                <a:latin typeface="Comic Sans MS" panose="030F0702030302020204" charset="0"/>
                <a:cs typeface="Comic Sans MS" panose="030F0702030302020204" charset="0"/>
              </a:rPr>
              <a:t>YoU</a:t>
            </a:r>
            <a:endParaRPr lang="en-IN" altLang="en-US" sz="11500" b="1" i="1" u="sng">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3000" b="1">
                <a:latin typeface="Lexend Exa Medium"/>
                <a:ea typeface="Lexend Exa Medium"/>
                <a:cs typeface="Lexend Exa Medium"/>
                <a:sym typeface="Lexend Exa Medium"/>
              </a:rPr>
              <a:t>What is Regression?</a:t>
            </a:r>
            <a:endParaRPr lang="en-IN" altLang="en-GB" sz="3000" b="1">
              <a:latin typeface="Lexend Exa Medium"/>
              <a:ea typeface="Lexend Exa Medium"/>
              <a:cs typeface="Lexend Exa Medium"/>
              <a:sym typeface="Lexend Exa Medium"/>
            </a:endParaRPr>
          </a:p>
        </p:txBody>
      </p:sp>
      <p:sp>
        <p:nvSpPr>
          <p:cNvPr id="233" name="Google Shape;233;p33"/>
          <p:cNvSpPr txBox="1"/>
          <p:nvPr>
            <p:ph type="body" idx="1"/>
          </p:nvPr>
        </p:nvSpPr>
        <p:spPr>
          <a:xfrm>
            <a:off x="720090" y="1059815"/>
            <a:ext cx="7703820" cy="2762250"/>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Clr>
                <a:srgbClr val="A6A6A6"/>
              </a:buClr>
              <a:buSzPct val="135000"/>
              <a:buFont typeface="Arial" panose="020B0604020202020204" pitchFamily="34" charset="0"/>
              <a:buChar char="→"/>
            </a:pPr>
            <a:r>
              <a:rPr lang="en-IN" altLang="en-GB" sz="2400">
                <a:solidFill>
                  <a:schemeClr val="tx1"/>
                </a:solidFill>
              </a:rPr>
              <a:t>It is a</a:t>
            </a:r>
            <a:r>
              <a:rPr lang="en-GB" sz="2400">
                <a:solidFill>
                  <a:schemeClr val="tx1"/>
                </a:solidFill>
              </a:rPr>
              <a:t> technique for investigating the relationship between independent variables and a dependent variable</a:t>
            </a:r>
            <a:r>
              <a:rPr lang="en-IN" altLang="en-GB" sz="2400">
                <a:solidFill>
                  <a:schemeClr val="tx1"/>
                </a:solidFill>
              </a:rPr>
              <a:t>.</a:t>
            </a:r>
            <a:endParaRPr lang="en-IN" altLang="en-GB" sz="2400">
              <a:solidFill>
                <a:schemeClr val="tx1"/>
              </a:solidFill>
            </a:endParaRPr>
          </a:p>
          <a:p>
            <a:pPr marL="342900" lvl="0" indent="-342900" algn="l" rtl="0">
              <a:spcBef>
                <a:spcPts val="0"/>
              </a:spcBef>
              <a:spcAft>
                <a:spcPts val="0"/>
              </a:spcAft>
              <a:buClr>
                <a:srgbClr val="A6A6A6"/>
              </a:buClr>
              <a:buSzPct val="135000"/>
              <a:buFont typeface="Arial" panose="020B0604020202020204" pitchFamily="34" charset="0"/>
              <a:buChar char="→"/>
            </a:pPr>
            <a:endParaRPr lang="en-IN" altLang="en-GB" sz="2400">
              <a:solidFill>
                <a:schemeClr val="tx1"/>
              </a:solidFill>
            </a:endParaRPr>
          </a:p>
          <a:p>
            <a:pPr marL="342900" lvl="0" indent="-342900" algn="l" rtl="0">
              <a:spcBef>
                <a:spcPts val="0"/>
              </a:spcBef>
              <a:spcAft>
                <a:spcPts val="0"/>
              </a:spcAft>
              <a:buClr>
                <a:srgbClr val="A6A6A6"/>
              </a:buClr>
              <a:buSzPct val="135000"/>
              <a:buFont typeface="Arial" panose="020B0604020202020204" pitchFamily="34" charset="0"/>
              <a:buChar char="→"/>
            </a:pPr>
            <a:r>
              <a:rPr lang="en-IN" altLang="en-GB" sz="2400">
                <a:solidFill>
                  <a:schemeClr val="tx1"/>
                </a:solidFill>
              </a:rPr>
              <a:t>Types of regression :  Linear Regression</a:t>
            </a:r>
            <a:endParaRPr lang="en-IN" altLang="en-GB" sz="2400">
              <a:solidFill>
                <a:schemeClr val="tx1"/>
              </a:solidFill>
            </a:endParaRPr>
          </a:p>
          <a:p>
            <a:pPr marL="0" lvl="0" indent="0" algn="l" rtl="0">
              <a:spcBef>
                <a:spcPts val="0"/>
              </a:spcBef>
              <a:spcAft>
                <a:spcPts val="0"/>
              </a:spcAft>
              <a:buClr>
                <a:srgbClr val="A6A6A6"/>
              </a:buClr>
              <a:buSzPct val="135000"/>
              <a:buFont typeface="Arial" panose="020B0604020202020204" pitchFamily="34" charset="0"/>
              <a:buNone/>
            </a:pPr>
            <a:r>
              <a:rPr lang="en-IN" altLang="en-GB" sz="2400">
                <a:solidFill>
                  <a:schemeClr val="tx1"/>
                </a:solidFill>
              </a:rPr>
              <a:t>			         Logistic Regression</a:t>
            </a:r>
            <a:endParaRPr lang="en-IN" altLang="en-GB" sz="2400">
              <a:solidFill>
                <a:schemeClr val="tx1"/>
              </a:solidFill>
            </a:endParaRPr>
          </a:p>
          <a:p>
            <a:pPr marL="0" lvl="0" indent="0" algn="l" rtl="0">
              <a:spcBef>
                <a:spcPts val="0"/>
              </a:spcBef>
              <a:spcAft>
                <a:spcPts val="0"/>
              </a:spcAft>
              <a:buClr>
                <a:srgbClr val="A6A6A6"/>
              </a:buClr>
              <a:buSzPct val="135000"/>
              <a:buFont typeface="Arial" panose="020B0604020202020204" pitchFamily="34" charset="0"/>
              <a:buNone/>
            </a:pPr>
            <a:endParaRPr lang="en-IN" altLang="en-GB" sz="240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720090" y="342265"/>
            <a:ext cx="7703820" cy="3876675"/>
          </a:xfrm>
        </p:spPr>
        <p:txBody>
          <a:bodyPr/>
          <a:p>
            <a:pPr marL="152400" indent="0">
              <a:buNone/>
            </a:pPr>
            <a:r>
              <a:rPr lang="en-IN" altLang="en-GB" sz="2600" b="1" u="sng"/>
              <a:t>Linear Regression</a:t>
            </a:r>
            <a:r>
              <a:rPr lang="en-IN" altLang="en-GB" sz="2600" b="1"/>
              <a:t> :</a:t>
            </a:r>
            <a:endParaRPr lang="en-IN" altLang="en-GB" sz="2600" b="1"/>
          </a:p>
          <a:p>
            <a:pPr marL="152400" indent="0">
              <a:buNone/>
            </a:pPr>
            <a:endParaRPr lang="en-IN" altLang="en-GB" sz="2400" b="1"/>
          </a:p>
          <a:p>
            <a:pPr marL="152400" indent="0" algn="just">
              <a:buNone/>
            </a:pPr>
            <a:r>
              <a:rPr lang="en-IN" altLang="en-GB" sz="2400"/>
              <a:t>		</a:t>
            </a:r>
            <a:r>
              <a:rPr lang="en-IN" altLang="en-GB" sz="2200"/>
              <a:t> </a:t>
            </a:r>
            <a:r>
              <a:rPr lang="en-IN" altLang="en-GB" sz="2000"/>
              <a:t>It is used to predict the value of a variable based on the value of another variable. The variable you want to predict is called the dependent variable. The variable you are using to predict the other variable's value is called the independent variable</a:t>
            </a:r>
            <a:endParaRPr lang="en-IN" altLang="en-GB" sz="2200"/>
          </a:p>
          <a:p>
            <a:pPr marL="152400" indent="0" algn="ctr">
              <a:buNone/>
            </a:pPr>
            <a:r>
              <a:rPr lang="en-IN" altLang="en-GB" sz="2800" b="1"/>
              <a:t>Y = mX + b</a:t>
            </a:r>
            <a:endParaRPr lang="en-IN" altLang="en-GB" sz="2800" b="1"/>
          </a:p>
          <a:p>
            <a:pPr marL="152400" indent="0">
              <a:buNone/>
            </a:pPr>
            <a:endParaRPr lang="en-IN" altLang="en-GB" sz="2200"/>
          </a:p>
          <a:p>
            <a:pPr marL="152400" indent="0">
              <a:buNone/>
            </a:pPr>
            <a:endParaRPr lang="en-IN" altLang="en-GB" sz="2200" u="sng"/>
          </a:p>
          <a:p>
            <a:pPr marL="152400" indent="0">
              <a:buNone/>
            </a:pPr>
            <a:endParaRPr lang="en-IN" altLang="en-GB" sz="2200"/>
          </a:p>
        </p:txBody>
      </p:sp>
      <p:sp>
        <p:nvSpPr>
          <p:cNvPr id="4" name="Text Box 3"/>
          <p:cNvSpPr txBox="1"/>
          <p:nvPr/>
        </p:nvSpPr>
        <p:spPr>
          <a:xfrm>
            <a:off x="2411730" y="3220085"/>
            <a:ext cx="4584700" cy="1630045"/>
          </a:xfrm>
          <a:prstGeom prst="rect">
            <a:avLst/>
          </a:prstGeom>
          <a:noFill/>
        </p:spPr>
        <p:txBody>
          <a:bodyPr wrap="square" rtlCol="0">
            <a:spAutoFit/>
          </a:bodyPr>
          <a:p>
            <a:pPr marL="0" lvl="0" indent="0" algn="l" rtl="0">
              <a:spcBef>
                <a:spcPts val="0"/>
              </a:spcBef>
              <a:spcAft>
                <a:spcPts val="0"/>
              </a:spcAft>
              <a:buClr>
                <a:srgbClr val="A6A6A6"/>
              </a:buClr>
              <a:buSzPct val="135000"/>
              <a:buFont typeface="Arial" panose="020B0604020202020204" pitchFamily="34" charset="0"/>
              <a:buNone/>
            </a:pPr>
            <a:r>
              <a:rPr lang="en-IN" altLang="en-GB" sz="2000">
                <a:solidFill>
                  <a:schemeClr val="tx1"/>
                </a:solidFill>
                <a:sym typeface="+mn-ea"/>
              </a:rPr>
              <a:t> Y  : Dependent or Output Variable.</a:t>
            </a:r>
            <a:endParaRPr lang="en-IN" altLang="en-GB" sz="2000">
              <a:solidFill>
                <a:schemeClr val="tx1"/>
              </a:solidFill>
            </a:endParaRPr>
          </a:p>
          <a:p>
            <a:pPr marL="0" lvl="0" indent="0" algn="l" rtl="0">
              <a:spcBef>
                <a:spcPts val="0"/>
              </a:spcBef>
              <a:spcAft>
                <a:spcPts val="0"/>
              </a:spcAft>
              <a:buClr>
                <a:srgbClr val="A6A6A6"/>
              </a:buClr>
              <a:buSzPct val="135000"/>
              <a:buFont typeface="Arial" panose="020B0604020202020204" pitchFamily="34" charset="0"/>
              <a:buNone/>
            </a:pPr>
            <a:r>
              <a:rPr lang="en-IN" altLang="en-GB" sz="2000">
                <a:solidFill>
                  <a:schemeClr val="tx1"/>
                </a:solidFill>
                <a:sym typeface="+mn-ea"/>
              </a:rPr>
              <a:t> X  : Independent or Feature.</a:t>
            </a:r>
            <a:endParaRPr lang="en-IN" altLang="en-GB" sz="2000">
              <a:solidFill>
                <a:schemeClr val="tx1"/>
              </a:solidFill>
            </a:endParaRPr>
          </a:p>
          <a:p>
            <a:pPr marL="0" lvl="0" indent="0" algn="l" rtl="0">
              <a:spcBef>
                <a:spcPts val="0"/>
              </a:spcBef>
              <a:spcAft>
                <a:spcPts val="0"/>
              </a:spcAft>
              <a:buClr>
                <a:srgbClr val="A6A6A6"/>
              </a:buClr>
              <a:buSzPct val="135000"/>
              <a:buFont typeface="Arial" panose="020B0604020202020204" pitchFamily="34" charset="0"/>
              <a:buNone/>
            </a:pPr>
            <a:r>
              <a:rPr lang="en-IN" altLang="en-GB" sz="2000">
                <a:solidFill>
                  <a:schemeClr val="tx1"/>
                </a:solidFill>
                <a:sym typeface="+mn-ea"/>
              </a:rPr>
              <a:t> m : estimated slope.</a:t>
            </a:r>
            <a:endParaRPr lang="en-IN" altLang="en-GB" sz="2000">
              <a:solidFill>
                <a:schemeClr val="tx1"/>
              </a:solidFill>
            </a:endParaRPr>
          </a:p>
          <a:p>
            <a:pPr marL="0" lvl="0" indent="0" algn="l" rtl="0">
              <a:spcBef>
                <a:spcPts val="0"/>
              </a:spcBef>
              <a:spcAft>
                <a:spcPts val="0"/>
              </a:spcAft>
              <a:buClr>
                <a:srgbClr val="A6A6A6"/>
              </a:buClr>
              <a:buSzPct val="135000"/>
              <a:buFont typeface="Arial" panose="020B0604020202020204" pitchFamily="34" charset="0"/>
              <a:buNone/>
            </a:pPr>
            <a:r>
              <a:rPr lang="en-IN" altLang="en-GB" sz="2000">
                <a:solidFill>
                  <a:schemeClr val="tx1"/>
                </a:solidFill>
                <a:sym typeface="+mn-ea"/>
              </a:rPr>
              <a:t> b  : estimated intercept.</a:t>
            </a:r>
            <a:endParaRPr lang="en-IN" altLang="en-GB" sz="2000">
              <a:solidFill>
                <a:schemeClr val="tx1"/>
              </a:solidFill>
            </a:endParaRPr>
          </a:p>
          <a:p>
            <a:endParaRPr lang="en-IN" altLang="en-GB"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imple-linear-regression-in-r-graph-example"/>
          <p:cNvPicPr>
            <a:picLocks noChangeAspect="1"/>
          </p:cNvPicPr>
          <p:nvPr/>
        </p:nvPicPr>
        <p:blipFill>
          <a:blip r:embed="rId1"/>
          <a:stretch>
            <a:fillRect/>
          </a:stretch>
        </p:blipFill>
        <p:spPr>
          <a:xfrm>
            <a:off x="611505" y="915670"/>
            <a:ext cx="3210560" cy="2903855"/>
          </a:xfrm>
          <a:prstGeom prst="rect">
            <a:avLst/>
          </a:prstGeom>
        </p:spPr>
      </p:pic>
      <p:pic>
        <p:nvPicPr>
          <p:cNvPr id="5" name="Picture 4" descr="recall_fitted_plot_01"/>
          <p:cNvPicPr>
            <a:picLocks noChangeAspect="1"/>
          </p:cNvPicPr>
          <p:nvPr/>
        </p:nvPicPr>
        <p:blipFill>
          <a:blip r:embed="rId2"/>
          <a:stretch>
            <a:fillRect/>
          </a:stretch>
        </p:blipFill>
        <p:spPr>
          <a:xfrm>
            <a:off x="4499610" y="915670"/>
            <a:ext cx="4392930" cy="2903855"/>
          </a:xfrm>
          <a:prstGeom prst="rect">
            <a:avLst/>
          </a:prstGeom>
        </p:spPr>
      </p:pic>
      <p:sp>
        <p:nvSpPr>
          <p:cNvPr id="6" name="Text Box 5"/>
          <p:cNvSpPr txBox="1"/>
          <p:nvPr/>
        </p:nvSpPr>
        <p:spPr>
          <a:xfrm>
            <a:off x="1389380" y="4121785"/>
            <a:ext cx="2432685" cy="306705"/>
          </a:xfrm>
          <a:prstGeom prst="rect">
            <a:avLst/>
          </a:prstGeom>
          <a:noFill/>
        </p:spPr>
        <p:txBody>
          <a:bodyPr wrap="square" rtlCol="0">
            <a:spAutoFit/>
          </a:bodyPr>
          <a:p>
            <a:r>
              <a:rPr lang="en-IN" altLang="en-US" b="1" u="sng">
                <a:solidFill>
                  <a:schemeClr val="tx1"/>
                </a:solidFill>
              </a:rPr>
              <a:t>Linear Regression </a:t>
            </a:r>
            <a:endParaRPr lang="en-IN" altLang="en-US" b="1" u="sng">
              <a:solidFill>
                <a:schemeClr val="tx1"/>
              </a:solidFill>
            </a:endParaRPr>
          </a:p>
        </p:txBody>
      </p:sp>
      <p:sp>
        <p:nvSpPr>
          <p:cNvPr id="7" name="Text Box 6"/>
          <p:cNvSpPr txBox="1"/>
          <p:nvPr/>
        </p:nvSpPr>
        <p:spPr>
          <a:xfrm>
            <a:off x="5652135" y="4121785"/>
            <a:ext cx="2808605" cy="306705"/>
          </a:xfrm>
          <a:prstGeom prst="rect">
            <a:avLst/>
          </a:prstGeom>
          <a:noFill/>
        </p:spPr>
        <p:txBody>
          <a:bodyPr wrap="square" rtlCol="0">
            <a:spAutoFit/>
          </a:bodyPr>
          <a:p>
            <a:r>
              <a:rPr lang="en-IN" altLang="en-US" b="1" u="sng">
                <a:solidFill>
                  <a:schemeClr val="tx1"/>
                </a:solidFill>
              </a:rPr>
              <a:t>Non-linear data points</a:t>
            </a:r>
            <a:endParaRPr lang="en-IN" altLang="en-US" b="1" u="sng">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11505" y="483235"/>
            <a:ext cx="7703820" cy="2059940"/>
          </a:xfrm>
        </p:spPr>
        <p:txBody>
          <a:bodyPr/>
          <a:p>
            <a:pPr marL="152400" indent="0">
              <a:buNone/>
            </a:pPr>
            <a:r>
              <a:rPr lang="en-IN" altLang="en-GB" sz="2600" b="1" u="sng">
                <a:sym typeface="+mn-ea"/>
              </a:rPr>
              <a:t>Polynomial Regression</a:t>
            </a:r>
            <a:r>
              <a:rPr lang="en-IN" altLang="en-GB">
                <a:sym typeface="+mn-ea"/>
              </a:rPr>
              <a:t> :</a:t>
            </a:r>
            <a:endParaRPr lang="en-IN" altLang="en-GB"/>
          </a:p>
          <a:p>
            <a:pPr marL="152400" indent="0" algn="just">
              <a:buNone/>
            </a:pPr>
            <a:r>
              <a:rPr lang="en-IN" altLang="en-GB">
                <a:sym typeface="+mn-ea"/>
              </a:rPr>
              <a:t>		</a:t>
            </a:r>
            <a:r>
              <a:rPr lang="en-IN" altLang="en-GB" sz="2000">
                <a:sym typeface="+mn-ea"/>
              </a:rPr>
              <a:t>It is a form of linear regression in which the relationship between the independent variable x and the dependent variable y is modelled as an nth degree polynomial.</a:t>
            </a:r>
            <a:endParaRPr lang="en-IN" altLang="en-GB" sz="2000"/>
          </a:p>
          <a:p>
            <a:pPr marL="152400" indent="0">
              <a:buNone/>
            </a:pPr>
            <a:endParaRPr lang="en-US" sz="2000"/>
          </a:p>
        </p:txBody>
      </p:sp>
      <p:pic>
        <p:nvPicPr>
          <p:cNvPr id="5" name="Picture 4"/>
          <p:cNvPicPr>
            <a:picLocks noChangeAspect="1"/>
          </p:cNvPicPr>
          <p:nvPr/>
        </p:nvPicPr>
        <p:blipFill>
          <a:blip r:embed="rId1">
            <a:alphaModFix amt="83000"/>
          </a:blip>
          <a:stretch>
            <a:fillRect/>
          </a:stretch>
        </p:blipFill>
        <p:spPr>
          <a:xfrm>
            <a:off x="1403350" y="1923415"/>
            <a:ext cx="5497195" cy="953135"/>
          </a:xfrm>
          <a:prstGeom prst="rect">
            <a:avLst/>
          </a:prstGeom>
          <a:noFill/>
          <a:effectLst>
            <a:softEdge rad="228600"/>
          </a:effectLst>
        </p:spPr>
      </p:pic>
      <p:pic>
        <p:nvPicPr>
          <p:cNvPr id="6" name="Picture 5"/>
          <p:cNvPicPr>
            <a:picLocks noChangeAspect="1"/>
          </p:cNvPicPr>
          <p:nvPr/>
        </p:nvPicPr>
        <p:blipFill>
          <a:blip r:embed="rId2"/>
          <a:stretch>
            <a:fillRect/>
          </a:stretch>
        </p:blipFill>
        <p:spPr>
          <a:xfrm>
            <a:off x="1619250" y="3075940"/>
            <a:ext cx="4907280" cy="1409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titled"/>
          <p:cNvPicPr>
            <a:picLocks noChangeAspect="1"/>
          </p:cNvPicPr>
          <p:nvPr/>
        </p:nvPicPr>
        <p:blipFill>
          <a:blip r:embed="rId1"/>
          <a:stretch>
            <a:fillRect/>
          </a:stretch>
        </p:blipFill>
        <p:spPr>
          <a:xfrm>
            <a:off x="1187450" y="845185"/>
            <a:ext cx="6984365" cy="2686050"/>
          </a:xfrm>
          <a:prstGeom prst="rect">
            <a:avLst/>
          </a:prstGeom>
        </p:spPr>
      </p:pic>
      <p:sp>
        <p:nvSpPr>
          <p:cNvPr id="6" name="Text Box 5"/>
          <p:cNvSpPr txBox="1"/>
          <p:nvPr/>
        </p:nvSpPr>
        <p:spPr>
          <a:xfrm>
            <a:off x="3131820" y="4011930"/>
            <a:ext cx="3235325" cy="368300"/>
          </a:xfrm>
          <a:prstGeom prst="rect">
            <a:avLst/>
          </a:prstGeom>
          <a:noFill/>
        </p:spPr>
        <p:txBody>
          <a:bodyPr wrap="square" rtlCol="0">
            <a:spAutoFit/>
          </a:bodyPr>
          <a:p>
            <a:pPr algn="ctr"/>
            <a:r>
              <a:rPr lang="en-IN" altLang="en-US" sz="1800" b="1" u="sng">
                <a:solidFill>
                  <a:schemeClr val="tx1"/>
                </a:solidFill>
              </a:rPr>
              <a:t>Calculation in matrix form</a:t>
            </a:r>
            <a:endParaRPr lang="en-IN" altLang="en-US" sz="1800" b="1" u="sng">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Cost Function</a:t>
            </a:r>
            <a:endParaRPr lang="en-IN" altLang="en-US"/>
          </a:p>
        </p:txBody>
      </p:sp>
      <p:sp>
        <p:nvSpPr>
          <p:cNvPr id="3" name="Text Placeholder 2"/>
          <p:cNvSpPr/>
          <p:nvPr>
            <p:ph type="body" idx="1"/>
          </p:nvPr>
        </p:nvSpPr>
        <p:spPr>
          <a:xfrm>
            <a:off x="720090" y="1084580"/>
            <a:ext cx="7703820" cy="3631565"/>
          </a:xfrm>
        </p:spPr>
        <p:txBody>
          <a:bodyPr/>
          <a:p>
            <a:pPr marL="152400" indent="0">
              <a:buNone/>
            </a:pPr>
            <a:r>
              <a:rPr lang="en-US" sz="1800"/>
              <a:t>In polynomial regression, the goal is to fit a polynomial function to the given training data, in order to make predictions on new data points.</a:t>
            </a:r>
            <a:endParaRPr lang="en-US" sz="1800"/>
          </a:p>
          <a:p>
            <a:pPr marL="152400" indent="0">
              <a:buNone/>
            </a:pPr>
            <a:endParaRPr lang="en-US" sz="1800"/>
          </a:p>
          <a:p>
            <a:pPr marL="152400" indent="0">
              <a:buNone/>
            </a:pPr>
            <a:r>
              <a:rPr lang="en-US" sz="1800"/>
              <a:t>The cost function in polynomial regression is typically the mean squared error (MSE) between the predicted outputs and the true outputs. MSE is defined as follows:</a:t>
            </a:r>
            <a:endParaRPr lang="en-US" sz="1800"/>
          </a:p>
          <a:p>
            <a:pPr marL="152400" indent="0">
              <a:buNone/>
            </a:pPr>
            <a:endParaRPr lang="en-US" sz="1800"/>
          </a:p>
          <a:p>
            <a:pPr marL="152400" indent="0" algn="ctr">
              <a:buNone/>
            </a:pPr>
            <a:r>
              <a:rPr lang="en-US" sz="2000" b="1"/>
              <a:t>MSE</a:t>
            </a:r>
            <a:r>
              <a:rPr lang="en-IN" altLang="en-US" sz="2000" b="1"/>
              <a:t> </a:t>
            </a:r>
            <a:r>
              <a:rPr lang="en-US" sz="2000" b="1"/>
              <a:t>(</a:t>
            </a:r>
            <a:r>
              <a:rPr lang="en-IN" altLang="en-US" sz="2000" b="1"/>
              <a:t> </a:t>
            </a:r>
            <a:r>
              <a:rPr lang="en-US" sz="2000" b="1"/>
              <a:t>y, ŷ</a:t>
            </a:r>
            <a:r>
              <a:rPr lang="en-IN" altLang="en-US" sz="2000" b="1"/>
              <a:t> </a:t>
            </a:r>
            <a:r>
              <a:rPr lang="en-US" sz="2000" b="1"/>
              <a:t>) = (</a:t>
            </a:r>
            <a:r>
              <a:rPr lang="en-IN" altLang="en-US" sz="2000" b="1"/>
              <a:t> </a:t>
            </a:r>
            <a:r>
              <a:rPr lang="en-US" sz="2000" b="1"/>
              <a:t>1/m</a:t>
            </a:r>
            <a:r>
              <a:rPr lang="en-IN" altLang="en-US" sz="2000" b="1"/>
              <a:t> </a:t>
            </a:r>
            <a:r>
              <a:rPr lang="en-US" sz="2000" b="1"/>
              <a:t>) * ∑_{</a:t>
            </a:r>
            <a:r>
              <a:rPr lang="en-IN" altLang="en-US" sz="2000" b="1"/>
              <a:t> </a:t>
            </a:r>
            <a:r>
              <a:rPr lang="en-US" sz="2000" b="1"/>
              <a:t>i=1</a:t>
            </a:r>
            <a:r>
              <a:rPr lang="en-IN" altLang="en-US" sz="2000" b="1"/>
              <a:t> </a:t>
            </a:r>
            <a:r>
              <a:rPr lang="en-US" sz="2000" b="1"/>
              <a:t>}</a:t>
            </a:r>
            <a:r>
              <a:rPr lang="en-IN" altLang="en-US" sz="2000" b="1"/>
              <a:t> </a:t>
            </a:r>
            <a:r>
              <a:rPr lang="en-US" sz="2000" b="1"/>
              <a:t>^</a:t>
            </a:r>
            <a:r>
              <a:rPr lang="en-IN" altLang="en-US" sz="2000" b="1"/>
              <a:t> </a:t>
            </a:r>
            <a:r>
              <a:rPr lang="en-US" sz="2000" b="1"/>
              <a:t>m (</a:t>
            </a:r>
            <a:r>
              <a:rPr lang="en-IN" altLang="en-US" sz="2000" b="1"/>
              <a:t> </a:t>
            </a:r>
            <a:r>
              <a:rPr lang="en-US" sz="2000" b="1"/>
              <a:t>y</a:t>
            </a:r>
            <a:r>
              <a:rPr lang="en-IN" altLang="en-US" sz="2000" b="1"/>
              <a:t> </a:t>
            </a:r>
            <a:r>
              <a:rPr lang="en-US" sz="2000" b="1"/>
              <a:t>^</a:t>
            </a:r>
            <a:r>
              <a:rPr lang="en-IN" altLang="en-US" sz="2000" b="1"/>
              <a:t> </a:t>
            </a:r>
            <a:r>
              <a:rPr lang="en-US" sz="2000" b="1"/>
              <a:t>(</a:t>
            </a:r>
            <a:r>
              <a:rPr lang="en-IN" altLang="en-US" sz="2000" b="1"/>
              <a:t> </a:t>
            </a:r>
            <a:r>
              <a:rPr lang="en-US" sz="2000" b="1"/>
              <a:t>i</a:t>
            </a:r>
            <a:r>
              <a:rPr lang="en-IN" altLang="en-US" sz="2000" b="1"/>
              <a:t> </a:t>
            </a:r>
            <a:r>
              <a:rPr lang="en-US" sz="2000" b="1"/>
              <a:t>)</a:t>
            </a:r>
            <a:r>
              <a:rPr lang="en-IN" altLang="en-US" sz="2000" b="1"/>
              <a:t> </a:t>
            </a:r>
            <a:r>
              <a:rPr lang="en-US" sz="2000" b="1"/>
              <a:t> -</a:t>
            </a:r>
            <a:r>
              <a:rPr lang="en-IN" altLang="en-US" sz="2000" b="1"/>
              <a:t> </a:t>
            </a:r>
            <a:r>
              <a:rPr lang="en-US" sz="2000" b="1"/>
              <a:t> ŷ</a:t>
            </a:r>
            <a:r>
              <a:rPr lang="en-IN" altLang="en-US" sz="2000" b="1"/>
              <a:t> </a:t>
            </a:r>
            <a:r>
              <a:rPr lang="en-US" sz="2000" b="1"/>
              <a:t>^(</a:t>
            </a:r>
            <a:r>
              <a:rPr lang="en-IN" altLang="en-US" sz="2000" b="1"/>
              <a:t> </a:t>
            </a:r>
            <a:r>
              <a:rPr lang="en-US" sz="2000" b="1"/>
              <a:t>i</a:t>
            </a:r>
            <a:r>
              <a:rPr lang="en-IN" altLang="en-US" sz="2000" b="1"/>
              <a:t> </a:t>
            </a:r>
            <a:r>
              <a:rPr lang="en-US" sz="2000" b="1"/>
              <a:t>)</a:t>
            </a:r>
            <a:r>
              <a:rPr lang="en-IN" altLang="en-US" sz="2000" b="1"/>
              <a:t> </a:t>
            </a:r>
            <a:r>
              <a:rPr lang="en-US" sz="2000" b="1"/>
              <a:t>)^2</a:t>
            </a:r>
            <a:endParaRPr lang="en-US" sz="1800"/>
          </a:p>
          <a:p>
            <a:pPr marL="152400" indent="0" algn="l">
              <a:buNone/>
            </a:pPr>
            <a:endParaRPr lang="en-US" sz="1800"/>
          </a:p>
          <a:p>
            <a:pPr marL="152400" indent="0" algn="l">
              <a:buNone/>
            </a:pPr>
            <a:r>
              <a:rPr lang="en-US" sz="1800"/>
              <a:t>where m is the number of training examples, y^(i) is the true output for the ith example, and ŷ^(i) is the predicted output for the ith example.</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sym typeface="+mn-ea"/>
              </a:rPr>
              <a:t>Advantages</a:t>
            </a:r>
            <a:endParaRPr lang="en-US" b="1" u="sng"/>
          </a:p>
        </p:txBody>
      </p:sp>
      <p:sp>
        <p:nvSpPr>
          <p:cNvPr id="3" name="Text Placeholder 2"/>
          <p:cNvSpPr/>
          <p:nvPr>
            <p:ph type="body" idx="1"/>
          </p:nvPr>
        </p:nvSpPr>
        <p:spPr/>
        <p:txBody>
          <a:bodyPr/>
          <a:p>
            <a:pPr marL="495300" indent="-342900" algn="just">
              <a:lnSpc>
                <a:spcPct val="130000"/>
              </a:lnSpc>
              <a:buSzPct val="115000"/>
              <a:buFont typeface="Arial" panose="020B0604020202020204" pitchFamily="34" charset="0"/>
              <a:buChar char="→"/>
            </a:pPr>
            <a:r>
              <a:rPr lang="en-US" sz="2000"/>
              <a:t>The biggest advantage of nonlinear regression over many other</a:t>
            </a:r>
            <a:endParaRPr lang="en-US" sz="2000"/>
          </a:p>
          <a:p>
            <a:pPr marL="152400" indent="0" algn="just">
              <a:lnSpc>
                <a:spcPct val="130000"/>
              </a:lnSpc>
              <a:buNone/>
            </a:pPr>
            <a:r>
              <a:rPr lang="en-US" sz="2000"/>
              <a:t>techniques is the broad range of functions that can be fit.</a:t>
            </a:r>
            <a:endParaRPr lang="en-US" sz="2000"/>
          </a:p>
          <a:p>
            <a:pPr marL="495300" indent="-342900" algn="just">
              <a:lnSpc>
                <a:spcPct val="130000"/>
              </a:lnSpc>
              <a:buSzPct val="115000"/>
              <a:buFont typeface="Arial" panose="020B0604020202020204" pitchFamily="34" charset="0"/>
              <a:buChar char="→"/>
            </a:pPr>
            <a:r>
              <a:rPr lang="en-US" sz="2000"/>
              <a:t>Polynomials very flexible, and useful where a model must be developed</a:t>
            </a:r>
            <a:r>
              <a:rPr lang="en-IN" altLang="en-US" sz="2000"/>
              <a:t> </a:t>
            </a:r>
            <a:r>
              <a:rPr lang="en-US" sz="2000"/>
              <a:t>empirically.</a:t>
            </a:r>
            <a:endParaRPr lang="en-US" sz="2000"/>
          </a:p>
          <a:p>
            <a:pPr marL="495300" indent="-342900" algn="just">
              <a:lnSpc>
                <a:spcPct val="130000"/>
              </a:lnSpc>
              <a:buSzPct val="115000"/>
              <a:buFont typeface="Arial" panose="020B0604020202020204" pitchFamily="34" charset="0"/>
              <a:buChar char="→"/>
            </a:pPr>
            <a:r>
              <a:rPr lang="en-US" sz="2000"/>
              <a:t>Polynomial fit a wide range of curvature.</a:t>
            </a:r>
            <a:endParaRPr lang="en-US" sz="2000"/>
          </a:p>
          <a:p>
            <a:pPr marL="495300" indent="-342900" algn="just">
              <a:lnSpc>
                <a:spcPct val="130000"/>
              </a:lnSpc>
              <a:buSzPct val="115000"/>
              <a:buFont typeface="Arial" panose="020B0604020202020204" pitchFamily="34" charset="0"/>
              <a:buChar char="→"/>
            </a:pPr>
            <a:r>
              <a:rPr lang="en-US" sz="2000"/>
              <a:t>Polynomial provide a good approximation of the relationship.</a:t>
            </a:r>
            <a:endParaRPr lang="en-US" sz="2000"/>
          </a:p>
          <a:p>
            <a:pPr marL="495300" indent="-342900" algn="just">
              <a:lnSpc>
                <a:spcPct val="130000"/>
              </a:lnSpc>
              <a:buSzPct val="115000"/>
              <a:buFont typeface="Arial" panose="020B0604020202020204" pitchFamily="34" charset="0"/>
              <a:buChar char="→"/>
            </a:pPr>
            <a:r>
              <a:rPr lang="en-US" sz="2000"/>
              <a:t>Transformations generally more interpretable, often more easily interpreted in terms of a possible functional relationship.</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sym typeface="+mn-ea"/>
              </a:rPr>
              <a:t>Disadvantages</a:t>
            </a:r>
            <a:endParaRPr lang="en-US" b="1" u="sng"/>
          </a:p>
        </p:txBody>
      </p:sp>
      <p:sp>
        <p:nvSpPr>
          <p:cNvPr id="3" name="Text Placeholder 2"/>
          <p:cNvSpPr/>
          <p:nvPr>
            <p:ph type="body" idx="1"/>
          </p:nvPr>
        </p:nvSpPr>
        <p:spPr/>
        <p:txBody>
          <a:bodyPr/>
          <a:p>
            <a:pPr marL="495300" indent="-342900" algn="just">
              <a:lnSpc>
                <a:spcPct val="130000"/>
              </a:lnSpc>
              <a:buSzPct val="115000"/>
              <a:buFont typeface="Arial" panose="020B0604020202020204" pitchFamily="34" charset="0"/>
              <a:buChar char="→"/>
            </a:pPr>
            <a:r>
              <a:rPr lang="en-US" sz="2000"/>
              <a:t>Disadvantages include a strong sensitivity to outliers. The presence of one or two outliers in the data can seriously affect the results of a nonlinear analysis.</a:t>
            </a:r>
            <a:endParaRPr lang="en-US" sz="2000"/>
          </a:p>
          <a:p>
            <a:pPr marL="495300" indent="-342900" algn="just">
              <a:lnSpc>
                <a:spcPct val="130000"/>
              </a:lnSpc>
              <a:buSzPct val="115000"/>
              <a:buFont typeface="Arial" panose="020B0604020202020204" pitchFamily="34" charset="0"/>
              <a:buChar char="→"/>
            </a:pPr>
            <a:r>
              <a:rPr lang="en-US" sz="2000"/>
              <a:t>In addition there are unfortunately fewer model validation tools for the detection of outliers in nonlinear regression than there are for linear regression.</a:t>
            </a:r>
            <a:endParaRPr lang="en-US" sz="2000"/>
          </a:p>
        </p:txBody>
      </p:sp>
    </p:spTree>
  </p:cSld>
  <p:clrMapOvr>
    <a:masterClrMapping/>
  </p:clrMapOvr>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WPS Presentation</Application>
  <PresentationFormat/>
  <Paragraphs>66</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Lexend Exa Medium</vt:lpstr>
      <vt:lpstr>Palanquin Dark</vt:lpstr>
      <vt:lpstr>Segoe Print</vt:lpstr>
      <vt:lpstr>Lato</vt:lpstr>
      <vt:lpstr>Lexend Exa</vt:lpstr>
      <vt:lpstr>Roboto Condensed Light</vt:lpstr>
      <vt:lpstr>PT Sans</vt:lpstr>
      <vt:lpstr>Comic Sans MS</vt:lpstr>
      <vt:lpstr>Microsoft YaHei</vt:lpstr>
      <vt:lpstr>Arial Unicode MS</vt:lpstr>
      <vt:lpstr>Trauma &amp; Emergency Center by Slidesgo</vt:lpstr>
      <vt:lpstr>PowerPoint 演示文稿</vt:lpstr>
      <vt:lpstr>What is Regression?</vt:lpstr>
      <vt:lpstr>PowerPoint 演示文稿</vt:lpstr>
      <vt:lpstr>PowerPoint 演示文稿</vt:lpstr>
      <vt:lpstr>PowerPoint 演示文稿</vt:lpstr>
      <vt:lpstr>PowerPoint 演示文稿</vt:lpstr>
      <vt:lpstr>PowerPoint 演示文稿</vt:lpstr>
      <vt:lpstr>Advantages</vt:lpstr>
      <vt:lpstr>Disadvantages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4</cp:revision>
  <dcterms:created xsi:type="dcterms:W3CDTF">2023-02-03T06:13:00Z</dcterms:created>
  <dcterms:modified xsi:type="dcterms:W3CDTF">2023-02-10T09:08:19Z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1D5E31FC02E2477F98A74278A0047B18</vt:lpwstr>
  </property>
  <property fmtid="{D5CDD505-2E9C-101B-9397-08002B2CF9AE}" pid="3" name="KSOProductBuildVer">
    <vt:lpwstr>1033-11.2.0.11440</vt:lpwstr>
  </property>
</Properties>
</file>