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9" r:id="rId5"/>
    <p:sldId id="257" r:id="rId6"/>
    <p:sldId id="260" r:id="rId7"/>
    <p:sldId id="272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1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0DC6-EDE0-4F24-80D1-898D963E6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5DBEF-7756-42BD-B289-091DE9AE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0F05-58F2-41DD-90CC-4B6AB0A1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D111-70EE-4B53-ADCD-A550725D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7220-1E37-470E-9E18-0B9793F8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1F7B-53EB-4B6D-8879-76891AD7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F1B3B-0B94-44A7-B571-B91D61817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1CED-F4E7-4241-89F1-3DC3702B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4A05-1321-424A-9B94-5D9675F7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D939-6D07-41FB-AC2C-2DED70AD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0EB0A-7789-400D-BDCF-EC25C6460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B5190-B58A-4D60-831F-8E24C8F79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3091-DF4E-49B5-8E92-EA693430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4EF0-A1FC-4DD5-B1EA-3C4E762E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9065-EF45-4036-9FC4-5BE1B59B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47A8-0DBB-463A-A4AC-4D580287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2034-B868-4D4F-8796-D7A2CC8B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A45F-AC7C-4E0D-B1AA-1E24A33F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7C60-8CF6-4FA0-8A88-3B528CDF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AD22-8832-4BEA-AE10-1451AC92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D9F5-C4ED-4635-84A8-ACCC60FF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CF96-C6B7-4757-B1D3-277F8286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C171-7728-43B2-8967-66D96ED8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9EA8-DD23-4F24-ABBF-7CBEC9A9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87B8-997C-457F-A70C-EEA466BF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3C1-9628-49EF-8A33-66565511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D2B3-BF90-464F-977C-4697F1AE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C55B7-9B3E-4864-A0D9-619B3BC3F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34B8-E9AF-4A9A-B1F6-1E62B5AD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A1FF-2609-4532-8D06-2AED678C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C855-1B4A-4E1E-8F8D-7F8CCC62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4E22-6689-4AC8-B49B-DAB46752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3426-D3EC-4622-8498-0F1E9AFB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4529A-494F-4440-AFA2-FBEDF9CE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31679-5910-4150-8CE9-AFFA91B35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5B4F3-D2F2-41EA-A211-9DCDD8F7A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E1EB3-D5DD-4CF7-8CA0-C5FD90AE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79FC2-E29D-4A6E-AD8D-BFD38B99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F8B04-1A45-4568-A117-748774CA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5063-2639-485C-BFA3-CBC53C78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D144F-7190-485E-B582-5D06E5E0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AA973-AFFD-457E-A210-B329B59F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700DE-C64B-4D59-AFBD-5E6A7E86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A5E7D-3AB9-455F-B425-B6E58CBA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CCAF2-3D50-46C3-8AF0-63CA502E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5FF38-31DC-4FDB-86E4-81774EB4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887D-2E72-4906-AF6C-B7AD349E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15D5-5CF7-4968-A1DE-5F17983F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6F06D-BA2D-4973-8CC0-E2D7693D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0350B-B0EA-4641-A606-16B88A5B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BBBEE-63E6-444C-9F7F-687B499D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FB043-B686-478A-9AAB-19A15627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A7E7-6980-4072-8721-90941E97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4F171-9752-41AA-A845-8A496B6D1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8B56A-5FB2-4DA7-AA86-81F10137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AA883-AFA9-4C6A-AFD0-4415DD9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92D9-93EA-4A54-8288-02E922B1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C80A-E142-4543-A326-084D2EF5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5C763-3168-4C9A-8D4A-9B4BACD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BD89E-CF42-41C6-B287-9C851C65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7E08-FCC6-43BF-A68E-392F0D846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FCDE-0A87-4CE2-8030-2167CF1CCA58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FF0A-5473-4C38-B2F0-2EF4750DC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D0F1-83CC-42B9-87E0-4B5A6F4E2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F860-B356-43B0-B504-B79ABAAB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3156-8B3F-41C1-820B-B26564598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FD49D-E1C2-4746-8D66-DFB6FA804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CE2C2-DB13-40EA-9BC9-C5F21857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BBDEC-FB46-417C-861F-3C51023BE232}"/>
              </a:ext>
            </a:extLst>
          </p:cNvPr>
          <p:cNvSpPr txBox="1"/>
          <p:nvPr/>
        </p:nvSpPr>
        <p:spPr>
          <a:xfrm>
            <a:off x="8676443" y="5657542"/>
            <a:ext cx="351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Vinay Mathew Varghese</a:t>
            </a:r>
          </a:p>
          <a:p>
            <a:r>
              <a:rPr lang="en-US" sz="2400" dirty="0"/>
              <a:t>RSET IEEE CS Vice-Chair</a:t>
            </a:r>
          </a:p>
        </p:txBody>
      </p:sp>
    </p:spTree>
    <p:extLst>
      <p:ext uri="{BB962C8B-B14F-4D97-AF65-F5344CB8AC3E}">
        <p14:creationId xmlns:p14="http://schemas.microsoft.com/office/powerpoint/2010/main" val="6312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B979-1A22-4763-A999-C2AD51DB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9E1F-ED43-42CC-858C-404B46A1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git add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14013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5953-E6E6-48C4-9DFE-FB747DB7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add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241D5-DE79-4FF8-9D18-94FFE2A93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42" t="84372" r="53370" b="10724"/>
          <a:stretch/>
        </p:blipFill>
        <p:spPr>
          <a:xfrm>
            <a:off x="0" y="3099815"/>
            <a:ext cx="12231299" cy="16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97AA-9429-48E0-B0C4-BA9973BF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4635-DC04-420C-90A6-7C5D95FB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git commit  –m  “&lt;message&gt;”</a:t>
            </a:r>
          </a:p>
        </p:txBody>
      </p:sp>
    </p:spTree>
    <p:extLst>
      <p:ext uri="{BB962C8B-B14F-4D97-AF65-F5344CB8AC3E}">
        <p14:creationId xmlns:p14="http://schemas.microsoft.com/office/powerpoint/2010/main" val="2198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8307-958B-4E1F-A80B-A8D8F112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commit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65907-2533-4EE8-AFAD-74FC7B12A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4" t="80947" r="46503" b="10938"/>
          <a:stretch/>
        </p:blipFill>
        <p:spPr>
          <a:xfrm>
            <a:off x="0" y="2387013"/>
            <a:ext cx="12192000" cy="17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6E49-2211-436E-BBCC-DB32983B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commit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3A3EE-29C6-4F3D-89DA-82868799C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0" t="71187" r="47064" b="10809"/>
          <a:stretch/>
        </p:blipFill>
        <p:spPr>
          <a:xfrm>
            <a:off x="0" y="2308194"/>
            <a:ext cx="12184811" cy="32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81C3-03E6-4C31-9270-819E1807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Pushing to 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71A4-0ADD-4F68-B044-A34CDAAF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41" y="27133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Command to push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git push </a:t>
            </a:r>
          </a:p>
        </p:txBody>
      </p:sp>
    </p:spTree>
    <p:extLst>
      <p:ext uri="{BB962C8B-B14F-4D97-AF65-F5344CB8AC3E}">
        <p14:creationId xmlns:p14="http://schemas.microsoft.com/office/powerpoint/2010/main" val="13946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CB50-DC02-4EB8-B631-E83B79BC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7710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 push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14FD20-4AE2-421D-9281-B7A1E60B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" t="8846" r="1646" b="10566"/>
          <a:stretch/>
        </p:blipFill>
        <p:spPr>
          <a:xfrm>
            <a:off x="19575" y="1402672"/>
            <a:ext cx="12129999" cy="5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79F3-01B4-4412-A63B-60A26783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F72DE-2E2E-4490-8F41-B5D51091C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6" t="65890" r="57402" b="10809"/>
          <a:stretch/>
        </p:blipFill>
        <p:spPr>
          <a:xfrm>
            <a:off x="-13021" y="1482571"/>
            <a:ext cx="12214165" cy="53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886E-3661-4FB7-8D8A-7DEC92E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CBFCD-D41C-42C0-9720-0B187A719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8" t="8485" r="17971" b="18536"/>
          <a:stretch/>
        </p:blipFill>
        <p:spPr>
          <a:xfrm>
            <a:off x="1879107" y="1322773"/>
            <a:ext cx="8433786" cy="53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2D3E-57FC-468A-8A9E-3786DD50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442E-DEF8-41B4-AE6F-39A866DC6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2740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Git</a:t>
            </a:r>
            <a:r>
              <a:rPr lang="en-GB" dirty="0"/>
              <a:t> is a free and open source distributed version control system designed to handle everything from small to very large projects with speed and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6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D610-F57E-4CE8-85C6-D039F2AA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Basic topics I am dealing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F9A9-622A-4304-BE63-A512FC18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08"/>
            <a:ext cx="10515600" cy="4351338"/>
          </a:xfrm>
        </p:spPr>
        <p:txBody>
          <a:bodyPr/>
          <a:lstStyle/>
          <a:p>
            <a:r>
              <a:rPr lang="en-US" dirty="0"/>
              <a:t>Repositories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git operations</a:t>
            </a:r>
          </a:p>
        </p:txBody>
      </p:sp>
    </p:spTree>
    <p:extLst>
      <p:ext uri="{BB962C8B-B14F-4D97-AF65-F5344CB8AC3E}">
        <p14:creationId xmlns:p14="http://schemas.microsoft.com/office/powerpoint/2010/main" val="265276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7C33-2CE0-4409-8A4B-83FBEDA7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633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BE726-94A6-4F3C-A481-7506A8A0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1127463"/>
            <a:ext cx="10124331" cy="5766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48221C-4169-4B8F-BC12-97DE3C0CE241}"/>
              </a:ext>
            </a:extLst>
          </p:cNvPr>
          <p:cNvSpPr/>
          <p:nvPr/>
        </p:nvSpPr>
        <p:spPr>
          <a:xfrm>
            <a:off x="1296140" y="2787588"/>
            <a:ext cx="2050742" cy="2752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F8F4-87A0-4DE1-892C-B17467AD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Basic git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471C-60C1-45BC-BC6B-9A5177A8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add</a:t>
            </a:r>
          </a:p>
          <a:p>
            <a:r>
              <a:rPr lang="en-US" dirty="0"/>
              <a:t>git commit</a:t>
            </a:r>
          </a:p>
          <a:p>
            <a:r>
              <a:rPr lang="en-US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9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AEC-F481-4D76-8BA6-DCEDD59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3429-CD14-4747-9B2C-25C5160F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07" y="2748903"/>
            <a:ext cx="10515600" cy="18230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git clone “&lt;</a:t>
            </a:r>
            <a:r>
              <a:rPr lang="en-US" b="1" dirty="0" err="1"/>
              <a:t>url</a:t>
            </a:r>
            <a:r>
              <a:rPr lang="en-US" b="1" dirty="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150501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3D79-7C79-4249-B7F3-28189FBA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clone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EF924-D6EE-4E96-A64A-FA12EF404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3" t="27832" r="47427" b="56955"/>
          <a:stretch/>
        </p:blipFill>
        <p:spPr>
          <a:xfrm>
            <a:off x="0" y="2654424"/>
            <a:ext cx="12106950" cy="26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74BB-CB83-4136-B77E-9B850DA0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A6399-1DCB-40CA-A0AC-DC1240E5A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" t="8846" r="1646" b="10566"/>
          <a:stretch/>
        </p:blipFill>
        <p:spPr>
          <a:xfrm>
            <a:off x="19575" y="1260629"/>
            <a:ext cx="12129999" cy="55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9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A598-ACBA-43CA-9E26-268693E2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D5BD3-CD93-46FF-8FAA-A94EFE31F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4" t="49481" r="49263" b="10386"/>
          <a:stretch/>
        </p:blipFill>
        <p:spPr>
          <a:xfrm>
            <a:off x="68893" y="1325563"/>
            <a:ext cx="12123107" cy="5532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B7DBC9-C4CD-4934-AA98-EA152BBE0672}"/>
              </a:ext>
            </a:extLst>
          </p:cNvPr>
          <p:cNvSpPr/>
          <p:nvPr/>
        </p:nvSpPr>
        <p:spPr>
          <a:xfrm>
            <a:off x="34446" y="4249742"/>
            <a:ext cx="11257210" cy="2373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116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Git</vt:lpstr>
      <vt:lpstr>Basic topics I am dealing</vt:lpstr>
      <vt:lpstr>Repositories</vt:lpstr>
      <vt:lpstr>Basic git operations</vt:lpstr>
      <vt:lpstr>Git cloning</vt:lpstr>
      <vt:lpstr>Git clone</vt:lpstr>
      <vt:lpstr>Git status</vt:lpstr>
      <vt:lpstr>Git status</vt:lpstr>
      <vt:lpstr>Git add</vt:lpstr>
      <vt:lpstr>Git add</vt:lpstr>
      <vt:lpstr>Git commit</vt:lpstr>
      <vt:lpstr>Git commit</vt:lpstr>
      <vt:lpstr>Git commit</vt:lpstr>
      <vt:lpstr>Pushing to git hub</vt:lpstr>
      <vt:lpstr>Git push</vt:lpstr>
      <vt:lpstr>Git push</vt:lpstr>
      <vt:lpstr>Git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</dc:creator>
  <cp:lastModifiedBy>VINAY</cp:lastModifiedBy>
  <cp:revision>9</cp:revision>
  <dcterms:created xsi:type="dcterms:W3CDTF">2020-04-04T18:09:47Z</dcterms:created>
  <dcterms:modified xsi:type="dcterms:W3CDTF">2020-04-05T14:42:24Z</dcterms:modified>
</cp:coreProperties>
</file>